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30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32398970" cy="43200320"/>
  <p:notesSz cx="7004050" cy="9290050"/>
  <p:defaultTextStyle>
    <a:defPPr>
      <a:defRPr lang="en-US"/>
    </a:defPPr>
    <a:lvl1pPr marL="0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1pPr>
    <a:lvl2pPr marL="2159635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2pPr>
    <a:lvl3pPr marL="4319905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3pPr>
    <a:lvl4pPr marL="6479540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4pPr>
    <a:lvl5pPr marL="8639810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5pPr>
    <a:lvl6pPr marL="10799445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6pPr>
    <a:lvl7pPr marL="12959080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7pPr>
    <a:lvl8pPr marL="15119350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8pPr>
    <a:lvl9pPr marL="17278985" algn="l" defTabSz="4319905" rtl="0" eaLnBrk="1" latinLnBrk="0" hangingPunct="1">
      <a:defRPr sz="846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720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EA2"/>
    <a:srgbClr val="D15A3E"/>
    <a:srgbClr val="2EA5C1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7" autoAdjust="0"/>
    <p:restoredTop sz="94629" autoAdjust="0"/>
  </p:normalViewPr>
  <p:slideViewPr>
    <p:cSldViewPr showGuides="1">
      <p:cViewPr varScale="1">
        <p:scale>
          <a:sx n="18" d="100"/>
          <a:sy n="18" d="100"/>
        </p:scale>
        <p:origin x="1290" y="60"/>
      </p:cViewPr>
      <p:guideLst>
        <p:guide orient="horz" pos="13720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2399288" cy="5369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30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0410" y="42792632"/>
            <a:ext cx="5213896" cy="183003"/>
          </a:xfrm>
          <a:prstGeom prst="rect">
            <a:avLst/>
          </a:prstGeom>
        </p:spPr>
      </p:pic>
      <p:sp>
        <p:nvSpPr>
          <p:cNvPr id="4" name="Rectangle 6"/>
          <p:cNvSpPr/>
          <p:nvPr userDrawn="1"/>
        </p:nvSpPr>
        <p:spPr>
          <a:xfrm>
            <a:off x="-14391" y="39354918"/>
            <a:ext cx="32399288" cy="38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33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965" y="1730029"/>
            <a:ext cx="29159359" cy="7200106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5" y="10080152"/>
            <a:ext cx="29159359" cy="28510424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19964" y="40040594"/>
            <a:ext cx="7559834" cy="2300034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7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D6BDF-9D0E-4E2B-85B8-D8F4790360C9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57" y="40040594"/>
            <a:ext cx="10259775" cy="2300034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7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9490" y="40040594"/>
            <a:ext cx="7559834" cy="2300034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7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075EA-769C-4ECD-B48E-D6FCDC24F876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4319905" rtl="0" eaLnBrk="1" latinLnBrk="0" hangingPunct="1">
        <a:spcBef>
          <a:spcPct val="0"/>
        </a:spcBef>
        <a:buNone/>
        <a:defRPr sz="78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215" indent="-45021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545" kern="1200">
          <a:solidFill>
            <a:schemeClr val="tx1"/>
          </a:solidFill>
          <a:latin typeface="+mn-lt"/>
          <a:ea typeface="+mn-ea"/>
          <a:cs typeface="+mn-cs"/>
        </a:defRPr>
      </a:lvl1pPr>
      <a:lvl2pPr marL="899795" indent="-450215" algn="l" defTabSz="43199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545" kern="1200">
          <a:solidFill>
            <a:schemeClr val="tx1"/>
          </a:solidFill>
          <a:latin typeface="+mn-lt"/>
          <a:ea typeface="+mn-ea"/>
          <a:cs typeface="+mn-cs"/>
        </a:defRPr>
      </a:lvl2pPr>
      <a:lvl3pPr marL="1350010" indent="-45021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545" kern="1200">
          <a:solidFill>
            <a:schemeClr val="tx1"/>
          </a:solidFill>
          <a:latin typeface="+mn-lt"/>
          <a:ea typeface="+mn-ea"/>
          <a:cs typeface="+mn-cs"/>
        </a:defRPr>
      </a:lvl3pPr>
      <a:lvl4pPr marL="1799590" indent="-450215" algn="l" defTabSz="4319905" rtl="0" eaLnBrk="1" latinLnBrk="0" hangingPunct="1">
        <a:spcBef>
          <a:spcPct val="20000"/>
        </a:spcBef>
        <a:buFont typeface="Arial" panose="020B0604020202020204" pitchFamily="34" charset="0"/>
        <a:buChar char="–"/>
        <a:defRPr sz="3545" kern="1200">
          <a:solidFill>
            <a:schemeClr val="tx1"/>
          </a:solidFill>
          <a:latin typeface="+mn-lt"/>
          <a:ea typeface="+mn-ea"/>
          <a:cs typeface="+mn-cs"/>
        </a:defRPr>
      </a:lvl4pPr>
      <a:lvl5pPr marL="2249805" indent="-450215" algn="l" defTabSz="4319905" rtl="0" eaLnBrk="1" latinLnBrk="0" hangingPunct="1">
        <a:spcBef>
          <a:spcPct val="20000"/>
        </a:spcBef>
        <a:buFont typeface="Arial" panose="020B0604020202020204" pitchFamily="34" charset="0"/>
        <a:buChar char="»"/>
        <a:defRPr sz="35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9580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450" kern="1200">
          <a:solidFill>
            <a:schemeClr val="tx1"/>
          </a:solidFill>
          <a:latin typeface="+mn-lt"/>
          <a:ea typeface="+mn-ea"/>
          <a:cs typeface="+mn-cs"/>
        </a:defRPr>
      </a:lvl6pPr>
      <a:lvl7pPr marL="14039215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45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850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450" kern="1200">
          <a:solidFill>
            <a:schemeClr val="tx1"/>
          </a:solidFill>
          <a:latin typeface="+mn-lt"/>
          <a:ea typeface="+mn-ea"/>
          <a:cs typeface="+mn-cs"/>
        </a:defRPr>
      </a:lvl8pPr>
      <a:lvl9pPr marL="18359120" indent="-1080135" algn="l" defTabSz="4319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94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1pPr>
      <a:lvl2pPr marL="2159635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5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3pPr>
      <a:lvl4pPr marL="6479540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4pPr>
      <a:lvl5pPr marL="8639810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5pPr>
      <a:lvl6pPr marL="10799445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6pPr>
      <a:lvl7pPr marL="12959080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7pPr>
      <a:lvl8pPr marL="15119350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8pPr>
      <a:lvl9pPr marL="17278985" algn="l" defTabSz="4319905" rtl="0" eaLnBrk="1" latinLnBrk="0" hangingPunct="1">
        <a:defRPr sz="84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4" Type="http://schemas.openxmlformats.org/officeDocument/2006/relationships/slideLayout" Target="../slideLayouts/slideLayout1.xml"/><Relationship Id="rId33" Type="http://schemas.openxmlformats.org/officeDocument/2006/relationships/image" Target="../media/image34.jpeg"/><Relationship Id="rId32" Type="http://schemas.openxmlformats.org/officeDocument/2006/relationships/image" Target="../media/image33.png"/><Relationship Id="rId31" Type="http://schemas.openxmlformats.org/officeDocument/2006/relationships/image" Target="../media/image32.png"/><Relationship Id="rId30" Type="http://schemas.openxmlformats.org/officeDocument/2006/relationships/image" Target="../media/image31.png"/><Relationship Id="rId3" Type="http://schemas.openxmlformats.org/officeDocument/2006/relationships/image" Target="../media/image4.jpeg"/><Relationship Id="rId29" Type="http://schemas.openxmlformats.org/officeDocument/2006/relationships/image" Target="../media/image30.svg"/><Relationship Id="rId28" Type="http://schemas.openxmlformats.org/officeDocument/2006/relationships/image" Target="../media/image29.png"/><Relationship Id="rId27" Type="http://schemas.openxmlformats.org/officeDocument/2006/relationships/image" Target="../media/image28.png"/><Relationship Id="rId26" Type="http://schemas.openxmlformats.org/officeDocument/2006/relationships/image" Target="../media/image27.png"/><Relationship Id="rId25" Type="http://schemas.openxmlformats.org/officeDocument/2006/relationships/image" Target="../media/image26.png"/><Relationship Id="rId24" Type="http://schemas.openxmlformats.org/officeDocument/2006/relationships/image" Target="../media/image25.png"/><Relationship Id="rId23" Type="http://schemas.openxmlformats.org/officeDocument/2006/relationships/image" Target="../media/image24.png"/><Relationship Id="rId22" Type="http://schemas.openxmlformats.org/officeDocument/2006/relationships/image" Target="../media/image23.png"/><Relationship Id="rId21" Type="http://schemas.openxmlformats.org/officeDocument/2006/relationships/image" Target="../media/image22.png"/><Relationship Id="rId20" Type="http://schemas.openxmlformats.org/officeDocument/2006/relationships/image" Target="../media/image21.png"/><Relationship Id="rId2" Type="http://schemas.openxmlformats.org/officeDocument/2006/relationships/image" Target="../media/image3.png"/><Relationship Id="rId19" Type="http://schemas.openxmlformats.org/officeDocument/2006/relationships/image" Target="../media/image20.png"/><Relationship Id="rId18" Type="http://schemas.openxmlformats.org/officeDocument/2006/relationships/image" Target="../media/image19.png"/><Relationship Id="rId17" Type="http://schemas.openxmlformats.org/officeDocument/2006/relationships/image" Target="../media/image18.png"/><Relationship Id="rId16" Type="http://schemas.openxmlformats.org/officeDocument/2006/relationships/image" Target="../media/image17.png"/><Relationship Id="rId15" Type="http://schemas.openxmlformats.org/officeDocument/2006/relationships/image" Target="../media/image16.png"/><Relationship Id="rId14" Type="http://schemas.openxmlformats.org/officeDocument/2006/relationships/image" Target="../media/image15.png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3"/>
          <p:cNvSpPr/>
          <p:nvPr/>
        </p:nvSpPr>
        <p:spPr>
          <a:xfrm>
            <a:off x="0" y="8890"/>
            <a:ext cx="32399288" cy="5495925"/>
          </a:xfrm>
          <a:prstGeom prst="rect">
            <a:avLst/>
          </a:prstGeom>
          <a:gradFill flip="none" rotWithShape="1">
            <a:gsLst>
              <a:gs pos="39000">
                <a:srgbClr val="8F1E65"/>
              </a:gs>
              <a:gs pos="81000">
                <a:schemeClr val="accent2">
                  <a:lumMod val="75000"/>
                </a:schemeClr>
              </a:gs>
              <a:gs pos="11000">
                <a:srgbClr val="7030A0"/>
              </a:gs>
            </a:gsLst>
            <a:lin ang="10800000" scaled="1"/>
            <a:tileRect/>
          </a:gra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altLang="zh-CN" sz="5905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8655685" y="33238440"/>
            <a:ext cx="3684905" cy="62992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 Box 194"/>
          <p:cNvSpPr txBox="1">
            <a:spLocks noChangeArrowheads="1"/>
          </p:cNvSpPr>
          <p:nvPr/>
        </p:nvSpPr>
        <p:spPr bwMode="auto">
          <a:xfrm>
            <a:off x="16549370" y="8468360"/>
            <a:ext cx="15308580" cy="2364803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179996" tIns="179996" rIns="179996" bIns="179996">
            <a:no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4800" b="1" i="1" u="sng" dirty="0">
                <a:solidFill>
                  <a:schemeClr val="accent1"/>
                </a:solidFill>
                <a:latin typeface="+mn-lt"/>
              </a:rPr>
              <a:t>Core-elements estimation for ALS</a:t>
            </a: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r>
              <a:rPr lang="en-US" altLang="zh-CN" sz="4800" b="1" i="1" u="sng" dirty="0">
                <a:solidFill>
                  <a:schemeClr val="accent1"/>
                </a:solidFill>
                <a:latin typeface="+mn-lt"/>
              </a:rPr>
              <a:t>Approximation guarantee</a:t>
            </a: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  <a:sym typeface="+mn-ea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  <a:sym typeface="+mn-ea"/>
            </a:endParaRPr>
          </a:p>
          <a:p>
            <a:pPr eaLnBrk="1" hangingPunct="1">
              <a:spcBef>
                <a:spcPts val="900"/>
              </a:spcBef>
            </a:pP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</p:txBody>
      </p:sp>
      <p:sp>
        <p:nvSpPr>
          <p:cNvPr id="1179" name="矩形 1178"/>
          <p:cNvSpPr/>
          <p:nvPr/>
        </p:nvSpPr>
        <p:spPr>
          <a:xfrm>
            <a:off x="23629620" y="31125160"/>
            <a:ext cx="1410335" cy="45593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5" name="Text Box 193 1 1"/>
          <p:cNvSpPr txBox="1">
            <a:spLocks noChangeArrowheads="1"/>
          </p:cNvSpPr>
          <p:nvPr/>
        </p:nvSpPr>
        <p:spPr bwMode="auto">
          <a:xfrm>
            <a:off x="502285" y="25690830"/>
            <a:ext cx="15469870" cy="1347787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179996" tIns="179996" rIns="179996" bIns="179996">
            <a:no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sz="3150" dirty="0">
              <a:latin typeface="Calibri" panose="020F0502020204030204" pitchFamily="34" charset="0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56685" y="9712960"/>
            <a:ext cx="14717395" cy="443103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9560560"/>
            <a:ext cx="15086965" cy="8439785"/>
          </a:xfrm>
          <a:prstGeom prst="rect">
            <a:avLst/>
          </a:prstGeom>
        </p:spPr>
      </p:pic>
      <p:sp>
        <p:nvSpPr>
          <p:cNvPr id="10" name="Text Box 189 1"/>
          <p:cNvSpPr txBox="1">
            <a:spLocks noChangeArrowheads="1"/>
          </p:cNvSpPr>
          <p:nvPr/>
        </p:nvSpPr>
        <p:spPr bwMode="auto">
          <a:xfrm>
            <a:off x="539750" y="8468360"/>
            <a:ext cx="15394305" cy="1584198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179996" tIns="179996" rIns="179996" bIns="179996">
            <a:no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sz="4800" b="1" i="1" u="sng" dirty="0">
                <a:solidFill>
                  <a:schemeClr val="accent1"/>
                </a:solidFill>
                <a:latin typeface="+mn-lt"/>
              </a:rPr>
              <a:t>Alternating least squares</a:t>
            </a:r>
            <a:endParaRPr lang="en-US" sz="4800" b="1" i="1" u="sng" dirty="0">
              <a:solidFill>
                <a:schemeClr val="accent1"/>
              </a:solidFill>
              <a:latin typeface="+mn-lt"/>
            </a:endParaRPr>
          </a:p>
          <a:p>
            <a:pPr marL="457200" indent="-457200" algn="just" eaLnBrk="1" hangingPunct="1">
              <a:buFont typeface="Arial" panose="020B0604020202020204" pitchFamily="34" charset="0"/>
              <a:buChar char="•"/>
            </a:pPr>
            <a:endParaRPr lang="en-US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Calibri" panose="020F0502020204030204" pitchFamily="34" charset="0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r>
              <a:rPr lang="en-US" altLang="zh-CN" sz="4800" b="1" i="1" u="sng" dirty="0">
                <a:solidFill>
                  <a:schemeClr val="accent1"/>
                </a:solidFill>
                <a:latin typeface="+mn-lt"/>
              </a:rPr>
              <a:t>Core-elements subsampling method</a:t>
            </a: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4800" b="1" i="1" u="sng" dirty="0">
              <a:solidFill>
                <a:schemeClr val="accent1"/>
              </a:solidFill>
              <a:latin typeface="+mn-lt"/>
              <a:sym typeface="+mn-ea"/>
            </a:endParaRPr>
          </a:p>
          <a:p>
            <a:pPr eaLnBrk="1" hangingPunct="1"/>
            <a:r>
              <a:rPr lang="en-US" altLang="zh-CN" sz="4800" b="1" i="1" u="sng" dirty="0">
                <a:solidFill>
                  <a:schemeClr val="accent1"/>
                </a:solidFill>
                <a:latin typeface="+mn-lt"/>
                <a:sym typeface="+mn-ea"/>
              </a:rPr>
              <a:t>Netflix competition data </a:t>
            </a:r>
            <a:endParaRPr lang="en-US" altLang="zh-CN" sz="4800" b="1" i="1" u="sng" dirty="0">
              <a:solidFill>
                <a:schemeClr val="accent1"/>
              </a:solidFill>
              <a:latin typeface="+mn-lt"/>
              <a:sym typeface="+mn-ea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  <a:p>
            <a:pPr eaLnBrk="1" hangingPunct="1"/>
            <a:r>
              <a:rPr lang="en-US" altLang="zh-CN" sz="4800" b="1" i="1" u="sng" dirty="0">
                <a:solidFill>
                  <a:schemeClr val="accent1"/>
                </a:solidFill>
                <a:latin typeface="+mn-lt"/>
                <a:sym typeface="+mn-ea"/>
              </a:rPr>
              <a:t>Bark texture image data </a:t>
            </a:r>
            <a:endParaRPr lang="en-US" altLang="zh-CN" sz="4800" b="1" i="1" u="sng" dirty="0">
              <a:solidFill>
                <a:schemeClr val="accent1"/>
              </a:solidFill>
              <a:latin typeface="+mn-lt"/>
            </a:endParaRPr>
          </a:p>
          <a:p>
            <a:pPr eaLnBrk="1" hangingPunct="1"/>
            <a:endParaRPr lang="en-US" altLang="zh-CN" sz="3150" dirty="0">
              <a:latin typeface="+mn-lt"/>
            </a:endParaRPr>
          </a:p>
        </p:txBody>
      </p:sp>
      <p:sp>
        <p:nvSpPr>
          <p:cNvPr id="1128" name="Text Box 189 2"/>
          <p:cNvSpPr txBox="1">
            <a:spLocks noChangeArrowheads="1"/>
          </p:cNvSpPr>
          <p:nvPr/>
        </p:nvSpPr>
        <p:spPr bwMode="auto">
          <a:xfrm>
            <a:off x="539750" y="5516245"/>
            <a:ext cx="31318200" cy="177673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179996" tIns="179996" rIns="179996" bIns="179996">
            <a:no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319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sng" strike="noStrike" kern="1200" cap="none" spc="0" normalizeH="0" baseline="0" noProof="0" dirty="0">
                <a:ln>
                  <a:noFill/>
                </a:ln>
                <a:solidFill>
                  <a:srgbClr val="AE0B2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Contributions</a:t>
            </a:r>
            <a:endParaRPr kumimoji="0" lang="en-US" altLang="zh-CN" sz="4800" b="1" i="1" u="sng" strike="noStrike" kern="1200" cap="none" spc="0" normalizeH="0" baseline="0" noProof="0" dirty="0">
              <a:ln>
                <a:noFill/>
              </a:ln>
              <a:solidFill>
                <a:srgbClr val="AE0B2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19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3150" dirty="0">
              <a:latin typeface="+mn-lt"/>
            </a:endParaRPr>
          </a:p>
        </p:txBody>
      </p:sp>
      <p:sp>
        <p:nvSpPr>
          <p:cNvPr id="4" name="Text Box 122"/>
          <p:cNvSpPr txBox="1">
            <a:spLocks noChangeArrowheads="1"/>
          </p:cNvSpPr>
          <p:nvPr/>
        </p:nvSpPr>
        <p:spPr bwMode="auto">
          <a:xfrm>
            <a:off x="1330325" y="264160"/>
            <a:ext cx="26179780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9996" tIns="449990" rIns="179996" bIns="449990" anchor="ctr" anchorCtr="0">
            <a:spAutoFit/>
          </a:bodyPr>
          <a:lstStyle>
            <a:lvl1pPr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CN" sz="6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Core-elements Subsampling for Alternating Least Squares</a:t>
            </a:r>
            <a:endParaRPr lang="en-US" altLang="zh-CN" sz="6600" b="1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en-US" sz="54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E</a:t>
            </a:r>
            <a:r>
              <a:rPr lang="en-US" altLang="zh-CN" sz="54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fficient Algorithms for Large-Scale Recommendation Systems </a:t>
            </a:r>
            <a:endParaRPr lang="en-US" altLang="zh-CN" sz="5400" b="1" i="1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5" name="Text Box 123"/>
          <p:cNvSpPr txBox="1">
            <a:spLocks noChangeArrowheads="1"/>
          </p:cNvSpPr>
          <p:nvPr/>
        </p:nvSpPr>
        <p:spPr bwMode="auto">
          <a:xfrm>
            <a:off x="2095500" y="3007360"/>
            <a:ext cx="26029285" cy="225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9996" tIns="179996" rIns="179996" bIns="179996" anchor="ctr" anchorCtr="0"/>
          <a:lstStyle>
            <a:lvl1pPr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389755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389755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Dunyao XUE</a:t>
            </a:r>
            <a:r>
              <a:rPr lang="en-US" altLang="zh-CN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1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(</a:t>
            </a:r>
            <a:r>
              <a:rPr lang="en-US" altLang="zh-CN" sz="44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Presenter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),</a:t>
            </a:r>
            <a:r>
              <a:rPr lang="en-US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 Mengyu 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LI</a:t>
            </a:r>
            <a:r>
              <a:rPr lang="en-US" altLang="zh-CN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3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 </a:t>
            </a:r>
            <a:r>
              <a:rPr lang="en-US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, Jingyi ZHANG</a:t>
            </a:r>
            <a:r>
              <a:rPr lang="en-US" altLang="zh-CN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2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 </a:t>
            </a:r>
            <a:r>
              <a:rPr lang="en-US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, Cheng MENG</a:t>
            </a:r>
            <a:r>
              <a:rPr lang="en-US" altLang="zh-CN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</a:t>
            </a:r>
            <a:endParaRPr lang="en-US" sz="4400" baseline="30000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 eaLnBrk="1" hangingPunct="1"/>
            <a:r>
              <a:rPr lang="en-US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1</a:t>
            </a:r>
            <a:r>
              <a:rPr lang="en-US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Renmin University of China, </a:t>
            </a:r>
            <a:r>
              <a:rPr lang="en-US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2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Beijing University of Posts and Telecommunications,</a:t>
            </a:r>
            <a:r>
              <a:rPr lang="en-US" sz="4400" baseline="30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sym typeface="+mn-ea"/>
              </a:rPr>
              <a:t>3</a:t>
            </a:r>
            <a:r>
              <a:rPr lang="en-US" altLang="zh-CN" sz="44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Tsinghua University</a:t>
            </a:r>
            <a:endParaRPr lang="en-US" altLang="zh-CN" sz="4400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  <a:p>
            <a:pPr algn="ctr" eaLnBrk="1" hangingPunct="1"/>
            <a:r>
              <a:rPr lang="en-US" altLang="zh-CN" sz="6600" b="1" i="1" dirty="0">
                <a:solidFill>
                  <a:schemeClr val="bg1"/>
                </a:solidFill>
                <a:latin typeface="+mn-lt"/>
              </a:rPr>
              <a:t>JCGS 2026</a:t>
            </a:r>
            <a:endParaRPr lang="zh-CN" altLang="en-US" sz="66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3468" y="39490371"/>
            <a:ext cx="27496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References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2" name="Rectangle 31 1"/>
          <p:cNvSpPr/>
          <p:nvPr/>
        </p:nvSpPr>
        <p:spPr>
          <a:xfrm>
            <a:off x="539750" y="7423930"/>
            <a:ext cx="15394552" cy="900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CN" sz="590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Introduction</a:t>
            </a:r>
            <a:endParaRPr lang="en-US" altLang="zh-CN" sz="5905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6491001" y="7423950"/>
            <a:ext cx="15366949" cy="89998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90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Method</a:t>
            </a:r>
            <a:endParaRPr lang="en-US" altLang="zh-CN" sz="5905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038" name="组合 1037"/>
          <p:cNvGrpSpPr/>
          <p:nvPr/>
        </p:nvGrpSpPr>
        <p:grpSpPr>
          <a:xfrm>
            <a:off x="478506" y="763753"/>
            <a:ext cx="2943509" cy="2943487"/>
            <a:chOff x="1799961" y="894181"/>
            <a:chExt cx="7255864" cy="7255809"/>
          </a:xfrm>
        </p:grpSpPr>
        <p:sp>
          <p:nvSpPr>
            <p:cNvPr id="8" name="任意多边形: 形状 7"/>
            <p:cNvSpPr/>
            <p:nvPr/>
          </p:nvSpPr>
          <p:spPr>
            <a:xfrm>
              <a:off x="2900516" y="1964054"/>
              <a:ext cx="5109790" cy="5109732"/>
            </a:xfrm>
            <a:custGeom>
              <a:avLst/>
              <a:gdLst>
                <a:gd name="connsiteX0" fmla="*/ 2554870 w 5109790"/>
                <a:gd name="connsiteY0" fmla="*/ 0 h 5109732"/>
                <a:gd name="connsiteX1" fmla="*/ 0 w 5109790"/>
                <a:gd name="connsiteY1" fmla="*/ 2554870 h 5109732"/>
                <a:gd name="connsiteX2" fmla="*/ 2554870 w 5109790"/>
                <a:gd name="connsiteY2" fmla="*/ 5109732 h 5109732"/>
                <a:gd name="connsiteX3" fmla="*/ 5109791 w 5109790"/>
                <a:gd name="connsiteY3" fmla="*/ 2554870 h 5109732"/>
                <a:gd name="connsiteX4" fmla="*/ 2554870 w 5109790"/>
                <a:gd name="connsiteY4" fmla="*/ 0 h 5109732"/>
                <a:gd name="connsiteX5" fmla="*/ 2543275 w 5109790"/>
                <a:gd name="connsiteY5" fmla="*/ 4949574 h 5109732"/>
                <a:gd name="connsiteX6" fmla="*/ 148680 w 5109790"/>
                <a:gd name="connsiteY6" fmla="*/ 2554870 h 5109732"/>
                <a:gd name="connsiteX7" fmla="*/ 2543275 w 5109790"/>
                <a:gd name="connsiteY7" fmla="*/ 160275 h 5109732"/>
                <a:gd name="connsiteX8" fmla="*/ 4937877 w 5109790"/>
                <a:gd name="connsiteY8" fmla="*/ 2554870 h 5109732"/>
                <a:gd name="connsiteX9" fmla="*/ 2543275 w 5109790"/>
                <a:gd name="connsiteY9" fmla="*/ 4949574 h 5109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09790" h="5109732">
                  <a:moveTo>
                    <a:pt x="2554870" y="0"/>
                  </a:moveTo>
                  <a:cubicBezTo>
                    <a:pt x="1143880" y="0"/>
                    <a:pt x="0" y="1143880"/>
                    <a:pt x="0" y="2554870"/>
                  </a:cubicBezTo>
                  <a:cubicBezTo>
                    <a:pt x="0" y="3965918"/>
                    <a:pt x="1143880" y="5109732"/>
                    <a:pt x="2554870" y="5109732"/>
                  </a:cubicBezTo>
                  <a:cubicBezTo>
                    <a:pt x="3965911" y="5109732"/>
                    <a:pt x="5109791" y="3965918"/>
                    <a:pt x="5109791" y="2554870"/>
                  </a:cubicBezTo>
                  <a:cubicBezTo>
                    <a:pt x="5109791" y="1143880"/>
                    <a:pt x="3965911" y="0"/>
                    <a:pt x="2554870" y="0"/>
                  </a:cubicBezTo>
                  <a:close/>
                  <a:moveTo>
                    <a:pt x="2543275" y="4949574"/>
                  </a:moveTo>
                  <a:cubicBezTo>
                    <a:pt x="1220705" y="4949574"/>
                    <a:pt x="148680" y="3877331"/>
                    <a:pt x="148680" y="2554870"/>
                  </a:cubicBezTo>
                  <a:cubicBezTo>
                    <a:pt x="148680" y="1232409"/>
                    <a:pt x="1220705" y="160275"/>
                    <a:pt x="2543275" y="160275"/>
                  </a:cubicBezTo>
                  <a:cubicBezTo>
                    <a:pt x="3865736" y="160275"/>
                    <a:pt x="4937877" y="1232409"/>
                    <a:pt x="4937877" y="2554870"/>
                  </a:cubicBezTo>
                  <a:cubicBezTo>
                    <a:pt x="4937877" y="3877331"/>
                    <a:pt x="3865736" y="4949574"/>
                    <a:pt x="2543275" y="4949574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1968923" y="1051963"/>
              <a:ext cx="6940414" cy="6940299"/>
            </a:xfrm>
            <a:custGeom>
              <a:avLst/>
              <a:gdLst>
                <a:gd name="connsiteX0" fmla="*/ 3470239 w 6940414"/>
                <a:gd name="connsiteY0" fmla="*/ 0 h 6940299"/>
                <a:gd name="connsiteX1" fmla="*/ 0 w 6940414"/>
                <a:gd name="connsiteY1" fmla="*/ 3470182 h 6940299"/>
                <a:gd name="connsiteX2" fmla="*/ 3470239 w 6940414"/>
                <a:gd name="connsiteY2" fmla="*/ 6940300 h 6940299"/>
                <a:gd name="connsiteX3" fmla="*/ 6940414 w 6940414"/>
                <a:gd name="connsiteY3" fmla="*/ 3470182 h 6940299"/>
                <a:gd name="connsiteX4" fmla="*/ 3470239 w 6940414"/>
                <a:gd name="connsiteY4" fmla="*/ 0 h 6940299"/>
                <a:gd name="connsiteX5" fmla="*/ 3475833 w 6940414"/>
                <a:gd name="connsiteY5" fmla="*/ 6883944 h 6940299"/>
                <a:gd name="connsiteX6" fmla="*/ 56362 w 6940414"/>
                <a:gd name="connsiteY6" fmla="*/ 3464472 h 6940299"/>
                <a:gd name="connsiteX7" fmla="*/ 3475833 w 6940414"/>
                <a:gd name="connsiteY7" fmla="*/ 45056 h 6940299"/>
                <a:gd name="connsiteX8" fmla="*/ 6895414 w 6940414"/>
                <a:gd name="connsiteY8" fmla="*/ 3464472 h 6940299"/>
                <a:gd name="connsiteX9" fmla="*/ 3475833 w 6940414"/>
                <a:gd name="connsiteY9" fmla="*/ 6883944 h 694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40414" h="6940299">
                  <a:moveTo>
                    <a:pt x="3470239" y="0"/>
                  </a:moveTo>
                  <a:cubicBezTo>
                    <a:pt x="1553675" y="0"/>
                    <a:pt x="0" y="1553676"/>
                    <a:pt x="0" y="3470182"/>
                  </a:cubicBezTo>
                  <a:cubicBezTo>
                    <a:pt x="0" y="5386739"/>
                    <a:pt x="1553675" y="6940300"/>
                    <a:pt x="3470239" y="6940300"/>
                  </a:cubicBezTo>
                  <a:cubicBezTo>
                    <a:pt x="5386738" y="6940300"/>
                    <a:pt x="6940414" y="5386739"/>
                    <a:pt x="6940414" y="3470182"/>
                  </a:cubicBezTo>
                  <a:cubicBezTo>
                    <a:pt x="6940414" y="1553676"/>
                    <a:pt x="5386738" y="0"/>
                    <a:pt x="3470239" y="0"/>
                  </a:cubicBezTo>
                  <a:close/>
                  <a:moveTo>
                    <a:pt x="3475833" y="6883944"/>
                  </a:moveTo>
                  <a:cubicBezTo>
                    <a:pt x="1587313" y="6883944"/>
                    <a:pt x="56362" y="5352876"/>
                    <a:pt x="56362" y="3464472"/>
                  </a:cubicBezTo>
                  <a:cubicBezTo>
                    <a:pt x="56362" y="1576009"/>
                    <a:pt x="1587313" y="45056"/>
                    <a:pt x="3475833" y="45056"/>
                  </a:cubicBezTo>
                  <a:cubicBezTo>
                    <a:pt x="5364354" y="45056"/>
                    <a:pt x="6895414" y="1576009"/>
                    <a:pt x="6895414" y="3464472"/>
                  </a:cubicBezTo>
                  <a:cubicBezTo>
                    <a:pt x="6895414" y="5352876"/>
                    <a:pt x="5364354" y="6883944"/>
                    <a:pt x="3475833" y="6883944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1799961" y="894181"/>
              <a:ext cx="7255864" cy="7255809"/>
            </a:xfrm>
            <a:custGeom>
              <a:avLst/>
              <a:gdLst>
                <a:gd name="connsiteX0" fmla="*/ 3627904 w 7255864"/>
                <a:gd name="connsiteY0" fmla="*/ 0 h 7255809"/>
                <a:gd name="connsiteX1" fmla="*/ 0 w 7255864"/>
                <a:gd name="connsiteY1" fmla="*/ 3627964 h 7255809"/>
                <a:gd name="connsiteX2" fmla="*/ 3627904 w 7255864"/>
                <a:gd name="connsiteY2" fmla="*/ 7255810 h 7255809"/>
                <a:gd name="connsiteX3" fmla="*/ 7255865 w 7255864"/>
                <a:gd name="connsiteY3" fmla="*/ 3627964 h 7255809"/>
                <a:gd name="connsiteX4" fmla="*/ 3627904 w 7255864"/>
                <a:gd name="connsiteY4" fmla="*/ 0 h 7255809"/>
                <a:gd name="connsiteX5" fmla="*/ 3639208 w 7255864"/>
                <a:gd name="connsiteY5" fmla="*/ 7188308 h 7255809"/>
                <a:gd name="connsiteX6" fmla="*/ 78863 w 7255864"/>
                <a:gd name="connsiteY6" fmla="*/ 3627964 h 7255809"/>
                <a:gd name="connsiteX7" fmla="*/ 3639208 w 7255864"/>
                <a:gd name="connsiteY7" fmla="*/ 67669 h 7255809"/>
                <a:gd name="connsiteX8" fmla="*/ 7199502 w 7255864"/>
                <a:gd name="connsiteY8" fmla="*/ 3627964 h 7255809"/>
                <a:gd name="connsiteX9" fmla="*/ 3639208 w 7255864"/>
                <a:gd name="connsiteY9" fmla="*/ 7188308 h 7255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55864" h="7255809">
                  <a:moveTo>
                    <a:pt x="3627904" y="0"/>
                  </a:moveTo>
                  <a:cubicBezTo>
                    <a:pt x="1624233" y="0"/>
                    <a:pt x="0" y="1624344"/>
                    <a:pt x="0" y="3627964"/>
                  </a:cubicBezTo>
                  <a:cubicBezTo>
                    <a:pt x="0" y="5631468"/>
                    <a:pt x="1624233" y="7255810"/>
                    <a:pt x="3627904" y="7255810"/>
                  </a:cubicBezTo>
                  <a:cubicBezTo>
                    <a:pt x="5631524" y="7255810"/>
                    <a:pt x="7255865" y="5631468"/>
                    <a:pt x="7255865" y="3627964"/>
                  </a:cubicBezTo>
                  <a:cubicBezTo>
                    <a:pt x="7255865" y="1624344"/>
                    <a:pt x="5631524" y="0"/>
                    <a:pt x="3627904" y="0"/>
                  </a:cubicBezTo>
                  <a:close/>
                  <a:moveTo>
                    <a:pt x="3639208" y="7188308"/>
                  </a:moveTo>
                  <a:cubicBezTo>
                    <a:pt x="1672905" y="7188308"/>
                    <a:pt x="78863" y="5594209"/>
                    <a:pt x="78863" y="3627964"/>
                  </a:cubicBezTo>
                  <a:cubicBezTo>
                    <a:pt x="78863" y="1661596"/>
                    <a:pt x="1672905" y="67669"/>
                    <a:pt x="3639208" y="67669"/>
                  </a:cubicBezTo>
                  <a:cubicBezTo>
                    <a:pt x="5605461" y="67669"/>
                    <a:pt x="7199502" y="1661596"/>
                    <a:pt x="7199502" y="3627964"/>
                  </a:cubicBezTo>
                  <a:cubicBezTo>
                    <a:pt x="7199502" y="5594209"/>
                    <a:pt x="5605461" y="7188308"/>
                    <a:pt x="3639208" y="7188308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6357659" y="7068809"/>
              <a:ext cx="551017" cy="518010"/>
            </a:xfrm>
            <a:custGeom>
              <a:avLst/>
              <a:gdLst>
                <a:gd name="connsiteX0" fmla="*/ 69642 w 551017"/>
                <a:gd name="connsiteY0" fmla="*/ 3447 h 518010"/>
                <a:gd name="connsiteX1" fmla="*/ 80671 w 551017"/>
                <a:gd name="connsiteY1" fmla="*/ 508 h 518010"/>
                <a:gd name="connsiteX2" fmla="*/ 81179 w 551017"/>
                <a:gd name="connsiteY2" fmla="*/ 1923 h 518010"/>
                <a:gd name="connsiteX3" fmla="*/ 84741 w 551017"/>
                <a:gd name="connsiteY3" fmla="*/ 508 h 518010"/>
                <a:gd name="connsiteX4" fmla="*/ 85191 w 551017"/>
                <a:gd name="connsiteY4" fmla="*/ 1698 h 518010"/>
                <a:gd name="connsiteX5" fmla="*/ 87455 w 551017"/>
                <a:gd name="connsiteY5" fmla="*/ 682 h 518010"/>
                <a:gd name="connsiteX6" fmla="*/ 87905 w 551017"/>
                <a:gd name="connsiteY6" fmla="*/ 1923 h 518010"/>
                <a:gd name="connsiteX7" fmla="*/ 92600 w 551017"/>
                <a:gd name="connsiteY7" fmla="*/ 0 h 518010"/>
                <a:gd name="connsiteX8" fmla="*/ 93165 w 551017"/>
                <a:gd name="connsiteY8" fmla="*/ 1248 h 518010"/>
                <a:gd name="connsiteX9" fmla="*/ 95480 w 551017"/>
                <a:gd name="connsiteY9" fmla="*/ 457 h 518010"/>
                <a:gd name="connsiteX10" fmla="*/ 97519 w 551017"/>
                <a:gd name="connsiteY10" fmla="*/ 2148 h 518010"/>
                <a:gd name="connsiteX11" fmla="*/ 101074 w 551017"/>
                <a:gd name="connsiteY11" fmla="*/ 907 h 518010"/>
                <a:gd name="connsiteX12" fmla="*/ 101473 w 551017"/>
                <a:gd name="connsiteY12" fmla="*/ 2148 h 518010"/>
                <a:gd name="connsiteX13" fmla="*/ 105486 w 551017"/>
                <a:gd name="connsiteY13" fmla="*/ 1923 h 518010"/>
                <a:gd name="connsiteX14" fmla="*/ 105943 w 551017"/>
                <a:gd name="connsiteY14" fmla="*/ 3113 h 518010"/>
                <a:gd name="connsiteX15" fmla="*/ 108258 w 551017"/>
                <a:gd name="connsiteY15" fmla="*/ 2148 h 518010"/>
                <a:gd name="connsiteX16" fmla="*/ 108708 w 551017"/>
                <a:gd name="connsiteY16" fmla="*/ 3338 h 518010"/>
                <a:gd name="connsiteX17" fmla="*/ 111080 w 551017"/>
                <a:gd name="connsiteY17" fmla="*/ 2431 h 518010"/>
                <a:gd name="connsiteX18" fmla="*/ 111537 w 551017"/>
                <a:gd name="connsiteY18" fmla="*/ 3563 h 518010"/>
                <a:gd name="connsiteX19" fmla="*/ 113910 w 551017"/>
                <a:gd name="connsiteY19" fmla="*/ 2830 h 518010"/>
                <a:gd name="connsiteX20" fmla="*/ 116057 w 551017"/>
                <a:gd name="connsiteY20" fmla="*/ 4752 h 518010"/>
                <a:gd name="connsiteX21" fmla="*/ 121093 w 551017"/>
                <a:gd name="connsiteY21" fmla="*/ 4070 h 518010"/>
                <a:gd name="connsiteX22" fmla="*/ 124881 w 551017"/>
                <a:gd name="connsiteY22" fmla="*/ 6617 h 518010"/>
                <a:gd name="connsiteX23" fmla="*/ 126005 w 551017"/>
                <a:gd name="connsiteY23" fmla="*/ 6160 h 518010"/>
                <a:gd name="connsiteX24" fmla="*/ 126913 w 551017"/>
                <a:gd name="connsiteY24" fmla="*/ 8540 h 518010"/>
                <a:gd name="connsiteX25" fmla="*/ 129684 w 551017"/>
                <a:gd name="connsiteY25" fmla="*/ 8823 h 518010"/>
                <a:gd name="connsiteX26" fmla="*/ 130584 w 551017"/>
                <a:gd name="connsiteY26" fmla="*/ 11305 h 518010"/>
                <a:gd name="connsiteX27" fmla="*/ 131890 w 551017"/>
                <a:gd name="connsiteY27" fmla="*/ 10913 h 518010"/>
                <a:gd name="connsiteX28" fmla="*/ 133189 w 551017"/>
                <a:gd name="connsiteY28" fmla="*/ 14193 h 518010"/>
                <a:gd name="connsiteX29" fmla="*/ 134321 w 551017"/>
                <a:gd name="connsiteY29" fmla="*/ 13967 h 518010"/>
                <a:gd name="connsiteX30" fmla="*/ 139973 w 551017"/>
                <a:gd name="connsiteY30" fmla="*/ 25047 h 518010"/>
                <a:gd name="connsiteX31" fmla="*/ 138841 w 551017"/>
                <a:gd name="connsiteY31" fmla="*/ 25664 h 518010"/>
                <a:gd name="connsiteX32" fmla="*/ 140198 w 551017"/>
                <a:gd name="connsiteY32" fmla="*/ 29176 h 518010"/>
                <a:gd name="connsiteX33" fmla="*/ 139066 w 551017"/>
                <a:gd name="connsiteY33" fmla="*/ 29510 h 518010"/>
                <a:gd name="connsiteX34" fmla="*/ 140931 w 551017"/>
                <a:gd name="connsiteY34" fmla="*/ 34146 h 518010"/>
                <a:gd name="connsiteX35" fmla="*/ 139632 w 551017"/>
                <a:gd name="connsiteY35" fmla="*/ 34712 h 518010"/>
                <a:gd name="connsiteX36" fmla="*/ 141439 w 551017"/>
                <a:gd name="connsiteY36" fmla="*/ 39406 h 518010"/>
                <a:gd name="connsiteX37" fmla="*/ 140198 w 551017"/>
                <a:gd name="connsiteY37" fmla="*/ 39857 h 518010"/>
                <a:gd name="connsiteX38" fmla="*/ 141156 w 551017"/>
                <a:gd name="connsiteY38" fmla="*/ 42229 h 518010"/>
                <a:gd name="connsiteX39" fmla="*/ 139973 w 551017"/>
                <a:gd name="connsiteY39" fmla="*/ 42686 h 518010"/>
                <a:gd name="connsiteX40" fmla="*/ 141388 w 551017"/>
                <a:gd name="connsiteY40" fmla="*/ 46191 h 518010"/>
                <a:gd name="connsiteX41" fmla="*/ 140198 w 551017"/>
                <a:gd name="connsiteY41" fmla="*/ 46641 h 518010"/>
                <a:gd name="connsiteX42" fmla="*/ 144268 w 551017"/>
                <a:gd name="connsiteY42" fmla="*/ 57270 h 518010"/>
                <a:gd name="connsiteX43" fmla="*/ 143078 w 551017"/>
                <a:gd name="connsiteY43" fmla="*/ 57662 h 518010"/>
                <a:gd name="connsiteX44" fmla="*/ 144327 w 551017"/>
                <a:gd name="connsiteY44" fmla="*/ 61167 h 518010"/>
                <a:gd name="connsiteX45" fmla="*/ 143194 w 551017"/>
                <a:gd name="connsiteY45" fmla="*/ 61733 h 518010"/>
                <a:gd name="connsiteX46" fmla="*/ 144102 w 551017"/>
                <a:gd name="connsiteY46" fmla="*/ 64055 h 518010"/>
                <a:gd name="connsiteX47" fmla="*/ 143078 w 551017"/>
                <a:gd name="connsiteY47" fmla="*/ 64505 h 518010"/>
                <a:gd name="connsiteX48" fmla="*/ 149529 w 551017"/>
                <a:gd name="connsiteY48" fmla="*/ 84915 h 518010"/>
                <a:gd name="connsiteX49" fmla="*/ 148339 w 551017"/>
                <a:gd name="connsiteY49" fmla="*/ 85307 h 518010"/>
                <a:gd name="connsiteX50" fmla="*/ 149696 w 551017"/>
                <a:gd name="connsiteY50" fmla="*/ 88870 h 518010"/>
                <a:gd name="connsiteX51" fmla="*/ 148506 w 551017"/>
                <a:gd name="connsiteY51" fmla="*/ 89436 h 518010"/>
                <a:gd name="connsiteX52" fmla="*/ 152351 w 551017"/>
                <a:gd name="connsiteY52" fmla="*/ 102946 h 518010"/>
                <a:gd name="connsiteX53" fmla="*/ 151111 w 551017"/>
                <a:gd name="connsiteY53" fmla="*/ 103287 h 518010"/>
                <a:gd name="connsiteX54" fmla="*/ 152693 w 551017"/>
                <a:gd name="connsiteY54" fmla="*/ 110746 h 518010"/>
                <a:gd name="connsiteX55" fmla="*/ 151444 w 551017"/>
                <a:gd name="connsiteY55" fmla="*/ 111203 h 518010"/>
                <a:gd name="connsiteX56" fmla="*/ 154615 w 551017"/>
                <a:gd name="connsiteY56" fmla="*/ 119512 h 518010"/>
                <a:gd name="connsiteX57" fmla="*/ 153367 w 551017"/>
                <a:gd name="connsiteY57" fmla="*/ 119736 h 518010"/>
                <a:gd name="connsiteX58" fmla="*/ 163373 w 551017"/>
                <a:gd name="connsiteY58" fmla="*/ 145741 h 518010"/>
                <a:gd name="connsiteX59" fmla="*/ 164563 w 551017"/>
                <a:gd name="connsiteY59" fmla="*/ 145349 h 518010"/>
                <a:gd name="connsiteX60" fmla="*/ 165579 w 551017"/>
                <a:gd name="connsiteY60" fmla="*/ 147780 h 518010"/>
                <a:gd name="connsiteX61" fmla="*/ 171405 w 551017"/>
                <a:gd name="connsiteY61" fmla="*/ 145400 h 518010"/>
                <a:gd name="connsiteX62" fmla="*/ 170948 w 551017"/>
                <a:gd name="connsiteY62" fmla="*/ 144218 h 518010"/>
                <a:gd name="connsiteX63" fmla="*/ 175585 w 551017"/>
                <a:gd name="connsiteY63" fmla="*/ 142462 h 518010"/>
                <a:gd name="connsiteX64" fmla="*/ 175135 w 551017"/>
                <a:gd name="connsiteY64" fmla="*/ 141105 h 518010"/>
                <a:gd name="connsiteX65" fmla="*/ 179713 w 551017"/>
                <a:gd name="connsiteY65" fmla="*/ 139465 h 518010"/>
                <a:gd name="connsiteX66" fmla="*/ 179322 w 551017"/>
                <a:gd name="connsiteY66" fmla="*/ 138333 h 518010"/>
                <a:gd name="connsiteX67" fmla="*/ 183675 w 551017"/>
                <a:gd name="connsiteY67" fmla="*/ 135394 h 518010"/>
                <a:gd name="connsiteX68" fmla="*/ 183218 w 551017"/>
                <a:gd name="connsiteY68" fmla="*/ 134096 h 518010"/>
                <a:gd name="connsiteX69" fmla="*/ 189095 w 551017"/>
                <a:gd name="connsiteY69" fmla="*/ 131723 h 518010"/>
                <a:gd name="connsiteX70" fmla="*/ 188587 w 551017"/>
                <a:gd name="connsiteY70" fmla="*/ 130758 h 518010"/>
                <a:gd name="connsiteX71" fmla="*/ 192883 w 551017"/>
                <a:gd name="connsiteY71" fmla="*/ 127761 h 518010"/>
                <a:gd name="connsiteX72" fmla="*/ 192433 w 551017"/>
                <a:gd name="connsiteY72" fmla="*/ 126579 h 518010"/>
                <a:gd name="connsiteX73" fmla="*/ 195880 w 551017"/>
                <a:gd name="connsiteY73" fmla="*/ 125105 h 518010"/>
                <a:gd name="connsiteX74" fmla="*/ 195488 w 551017"/>
                <a:gd name="connsiteY74" fmla="*/ 123923 h 518010"/>
                <a:gd name="connsiteX75" fmla="*/ 200915 w 551017"/>
                <a:gd name="connsiteY75" fmla="*/ 120585 h 518010"/>
                <a:gd name="connsiteX76" fmla="*/ 200516 w 551017"/>
                <a:gd name="connsiteY76" fmla="*/ 119512 h 518010"/>
                <a:gd name="connsiteX77" fmla="*/ 202780 w 551017"/>
                <a:gd name="connsiteY77" fmla="*/ 118379 h 518010"/>
                <a:gd name="connsiteX78" fmla="*/ 202381 w 551017"/>
                <a:gd name="connsiteY78" fmla="*/ 117306 h 518010"/>
                <a:gd name="connsiteX79" fmla="*/ 205943 w 551017"/>
                <a:gd name="connsiteY79" fmla="*/ 115840 h 518010"/>
                <a:gd name="connsiteX80" fmla="*/ 207808 w 551017"/>
                <a:gd name="connsiteY80" fmla="*/ 113801 h 518010"/>
                <a:gd name="connsiteX81" fmla="*/ 207358 w 551017"/>
                <a:gd name="connsiteY81" fmla="*/ 112669 h 518010"/>
                <a:gd name="connsiteX82" fmla="*/ 211596 w 551017"/>
                <a:gd name="connsiteY82" fmla="*/ 109788 h 518010"/>
                <a:gd name="connsiteX83" fmla="*/ 211088 w 551017"/>
                <a:gd name="connsiteY83" fmla="*/ 108432 h 518010"/>
                <a:gd name="connsiteX84" fmla="*/ 214708 w 551017"/>
                <a:gd name="connsiteY84" fmla="*/ 107241 h 518010"/>
                <a:gd name="connsiteX85" fmla="*/ 214933 w 551017"/>
                <a:gd name="connsiteY85" fmla="*/ 104361 h 518010"/>
                <a:gd name="connsiteX86" fmla="*/ 218438 w 551017"/>
                <a:gd name="connsiteY86" fmla="*/ 103004 h 518010"/>
                <a:gd name="connsiteX87" fmla="*/ 219512 w 551017"/>
                <a:gd name="connsiteY87" fmla="*/ 98535 h 518010"/>
                <a:gd name="connsiteX88" fmla="*/ 221834 w 551017"/>
                <a:gd name="connsiteY88" fmla="*/ 97577 h 518010"/>
                <a:gd name="connsiteX89" fmla="*/ 222167 w 551017"/>
                <a:gd name="connsiteY89" fmla="*/ 94863 h 518010"/>
                <a:gd name="connsiteX90" fmla="*/ 224431 w 551017"/>
                <a:gd name="connsiteY90" fmla="*/ 94014 h 518010"/>
                <a:gd name="connsiteX91" fmla="*/ 224714 w 551017"/>
                <a:gd name="connsiteY91" fmla="*/ 91242 h 518010"/>
                <a:gd name="connsiteX92" fmla="*/ 227087 w 551017"/>
                <a:gd name="connsiteY92" fmla="*/ 90227 h 518010"/>
                <a:gd name="connsiteX93" fmla="*/ 227370 w 551017"/>
                <a:gd name="connsiteY93" fmla="*/ 87397 h 518010"/>
                <a:gd name="connsiteX94" fmla="*/ 228618 w 551017"/>
                <a:gd name="connsiteY94" fmla="*/ 86947 h 518010"/>
                <a:gd name="connsiteX95" fmla="*/ 228052 w 551017"/>
                <a:gd name="connsiteY95" fmla="*/ 85931 h 518010"/>
                <a:gd name="connsiteX96" fmla="*/ 232290 w 551017"/>
                <a:gd name="connsiteY96" fmla="*/ 82934 h 518010"/>
                <a:gd name="connsiteX97" fmla="*/ 233479 w 551017"/>
                <a:gd name="connsiteY97" fmla="*/ 78414 h 518010"/>
                <a:gd name="connsiteX98" fmla="*/ 236868 w 551017"/>
                <a:gd name="connsiteY98" fmla="*/ 77057 h 518010"/>
                <a:gd name="connsiteX99" fmla="*/ 237884 w 551017"/>
                <a:gd name="connsiteY99" fmla="*/ 72646 h 518010"/>
                <a:gd name="connsiteX100" fmla="*/ 243311 w 551017"/>
                <a:gd name="connsiteY100" fmla="*/ 69083 h 518010"/>
                <a:gd name="connsiteX101" fmla="*/ 243594 w 551017"/>
                <a:gd name="connsiteY101" fmla="*/ 66202 h 518010"/>
                <a:gd name="connsiteX102" fmla="*/ 250153 w 551017"/>
                <a:gd name="connsiteY102" fmla="*/ 62473 h 518010"/>
                <a:gd name="connsiteX103" fmla="*/ 249704 w 551017"/>
                <a:gd name="connsiteY103" fmla="*/ 61283 h 518010"/>
                <a:gd name="connsiteX104" fmla="*/ 252076 w 551017"/>
                <a:gd name="connsiteY104" fmla="*/ 60376 h 518010"/>
                <a:gd name="connsiteX105" fmla="*/ 251677 w 551017"/>
                <a:gd name="connsiteY105" fmla="*/ 59360 h 518010"/>
                <a:gd name="connsiteX106" fmla="*/ 256371 w 551017"/>
                <a:gd name="connsiteY106" fmla="*/ 57495 h 518010"/>
                <a:gd name="connsiteX107" fmla="*/ 256821 w 551017"/>
                <a:gd name="connsiteY107" fmla="*/ 58569 h 518010"/>
                <a:gd name="connsiteX108" fmla="*/ 265079 w 551017"/>
                <a:gd name="connsiteY108" fmla="*/ 55405 h 518010"/>
                <a:gd name="connsiteX109" fmla="*/ 264629 w 551017"/>
                <a:gd name="connsiteY109" fmla="*/ 54216 h 518010"/>
                <a:gd name="connsiteX110" fmla="*/ 266943 w 551017"/>
                <a:gd name="connsiteY110" fmla="*/ 53534 h 518010"/>
                <a:gd name="connsiteX111" fmla="*/ 266494 w 551017"/>
                <a:gd name="connsiteY111" fmla="*/ 52235 h 518010"/>
                <a:gd name="connsiteX112" fmla="*/ 278248 w 551017"/>
                <a:gd name="connsiteY112" fmla="*/ 47656 h 518010"/>
                <a:gd name="connsiteX113" fmla="*/ 277798 w 551017"/>
                <a:gd name="connsiteY113" fmla="*/ 46641 h 518010"/>
                <a:gd name="connsiteX114" fmla="*/ 298942 w 551017"/>
                <a:gd name="connsiteY114" fmla="*/ 38333 h 518010"/>
                <a:gd name="connsiteX115" fmla="*/ 299450 w 551017"/>
                <a:gd name="connsiteY115" fmla="*/ 39631 h 518010"/>
                <a:gd name="connsiteX116" fmla="*/ 302954 w 551017"/>
                <a:gd name="connsiteY116" fmla="*/ 38333 h 518010"/>
                <a:gd name="connsiteX117" fmla="*/ 305044 w 551017"/>
                <a:gd name="connsiteY117" fmla="*/ 40139 h 518010"/>
                <a:gd name="connsiteX118" fmla="*/ 307366 w 551017"/>
                <a:gd name="connsiteY118" fmla="*/ 39233 h 518010"/>
                <a:gd name="connsiteX119" fmla="*/ 307874 w 551017"/>
                <a:gd name="connsiteY119" fmla="*/ 40539 h 518010"/>
                <a:gd name="connsiteX120" fmla="*/ 312960 w 551017"/>
                <a:gd name="connsiteY120" fmla="*/ 39747 h 518010"/>
                <a:gd name="connsiteX121" fmla="*/ 315108 w 551017"/>
                <a:gd name="connsiteY121" fmla="*/ 41721 h 518010"/>
                <a:gd name="connsiteX122" fmla="*/ 320194 w 551017"/>
                <a:gd name="connsiteY122" fmla="*/ 40988 h 518010"/>
                <a:gd name="connsiteX123" fmla="*/ 320651 w 551017"/>
                <a:gd name="connsiteY123" fmla="*/ 42229 h 518010"/>
                <a:gd name="connsiteX124" fmla="*/ 323024 w 551017"/>
                <a:gd name="connsiteY124" fmla="*/ 41438 h 518010"/>
                <a:gd name="connsiteX125" fmla="*/ 325114 w 551017"/>
                <a:gd name="connsiteY125" fmla="*/ 43136 h 518010"/>
                <a:gd name="connsiteX126" fmla="*/ 327377 w 551017"/>
                <a:gd name="connsiteY126" fmla="*/ 42229 h 518010"/>
                <a:gd name="connsiteX127" fmla="*/ 328002 w 551017"/>
                <a:gd name="connsiteY127" fmla="*/ 43535 h 518010"/>
                <a:gd name="connsiteX128" fmla="*/ 332406 w 551017"/>
                <a:gd name="connsiteY128" fmla="*/ 44551 h 518010"/>
                <a:gd name="connsiteX129" fmla="*/ 332805 w 551017"/>
                <a:gd name="connsiteY129" fmla="*/ 45734 h 518010"/>
                <a:gd name="connsiteX130" fmla="*/ 335685 w 551017"/>
                <a:gd name="connsiteY130" fmla="*/ 45850 h 518010"/>
                <a:gd name="connsiteX131" fmla="*/ 336535 w 551017"/>
                <a:gd name="connsiteY131" fmla="*/ 48338 h 518010"/>
                <a:gd name="connsiteX132" fmla="*/ 340946 w 551017"/>
                <a:gd name="connsiteY132" fmla="*/ 49296 h 518010"/>
                <a:gd name="connsiteX133" fmla="*/ 341454 w 551017"/>
                <a:gd name="connsiteY133" fmla="*/ 50428 h 518010"/>
                <a:gd name="connsiteX134" fmla="*/ 342528 w 551017"/>
                <a:gd name="connsiteY134" fmla="*/ 49978 h 518010"/>
                <a:gd name="connsiteX135" fmla="*/ 343485 w 551017"/>
                <a:gd name="connsiteY135" fmla="*/ 52351 h 518010"/>
                <a:gd name="connsiteX136" fmla="*/ 346373 w 551017"/>
                <a:gd name="connsiteY136" fmla="*/ 52576 h 518010"/>
                <a:gd name="connsiteX137" fmla="*/ 350553 w 551017"/>
                <a:gd name="connsiteY137" fmla="*/ 60376 h 518010"/>
                <a:gd name="connsiteX138" fmla="*/ 349370 w 551017"/>
                <a:gd name="connsiteY138" fmla="*/ 60942 h 518010"/>
                <a:gd name="connsiteX139" fmla="*/ 350778 w 551017"/>
                <a:gd name="connsiteY139" fmla="*/ 64280 h 518010"/>
                <a:gd name="connsiteX140" fmla="*/ 350045 w 551017"/>
                <a:gd name="connsiteY140" fmla="*/ 65978 h 518010"/>
                <a:gd name="connsiteX141" fmla="*/ 347730 w 551017"/>
                <a:gd name="connsiteY141" fmla="*/ 66935 h 518010"/>
                <a:gd name="connsiteX142" fmla="*/ 347389 w 551017"/>
                <a:gd name="connsiteY142" fmla="*/ 69765 h 518010"/>
                <a:gd name="connsiteX143" fmla="*/ 345126 w 551017"/>
                <a:gd name="connsiteY143" fmla="*/ 70498 h 518010"/>
                <a:gd name="connsiteX144" fmla="*/ 345467 w 551017"/>
                <a:gd name="connsiteY144" fmla="*/ 71855 h 518010"/>
                <a:gd name="connsiteX145" fmla="*/ 342020 w 551017"/>
                <a:gd name="connsiteY145" fmla="*/ 73096 h 518010"/>
                <a:gd name="connsiteX146" fmla="*/ 342411 w 551017"/>
                <a:gd name="connsiteY146" fmla="*/ 74285 h 518010"/>
                <a:gd name="connsiteX147" fmla="*/ 336593 w 551017"/>
                <a:gd name="connsiteY147" fmla="*/ 76658 h 518010"/>
                <a:gd name="connsiteX148" fmla="*/ 337042 w 551017"/>
                <a:gd name="connsiteY148" fmla="*/ 77790 h 518010"/>
                <a:gd name="connsiteX149" fmla="*/ 322175 w 551017"/>
                <a:gd name="connsiteY149" fmla="*/ 84799 h 518010"/>
                <a:gd name="connsiteX150" fmla="*/ 322574 w 551017"/>
                <a:gd name="connsiteY150" fmla="*/ 86047 h 518010"/>
                <a:gd name="connsiteX151" fmla="*/ 310928 w 551017"/>
                <a:gd name="connsiteY151" fmla="*/ 90510 h 518010"/>
                <a:gd name="connsiteX152" fmla="*/ 308041 w 551017"/>
                <a:gd name="connsiteY152" fmla="*/ 90227 h 518010"/>
                <a:gd name="connsiteX153" fmla="*/ 308548 w 551017"/>
                <a:gd name="connsiteY153" fmla="*/ 91474 h 518010"/>
                <a:gd name="connsiteX154" fmla="*/ 288537 w 551017"/>
                <a:gd name="connsiteY154" fmla="*/ 99159 h 518010"/>
                <a:gd name="connsiteX155" fmla="*/ 288936 w 551017"/>
                <a:gd name="connsiteY155" fmla="*/ 100233 h 518010"/>
                <a:gd name="connsiteX156" fmla="*/ 281927 w 551017"/>
                <a:gd name="connsiteY156" fmla="*/ 102946 h 518010"/>
                <a:gd name="connsiteX157" fmla="*/ 282377 w 551017"/>
                <a:gd name="connsiteY157" fmla="*/ 104194 h 518010"/>
                <a:gd name="connsiteX158" fmla="*/ 278190 w 551017"/>
                <a:gd name="connsiteY158" fmla="*/ 107241 h 518010"/>
                <a:gd name="connsiteX159" fmla="*/ 278473 w 551017"/>
                <a:gd name="connsiteY159" fmla="*/ 108315 h 518010"/>
                <a:gd name="connsiteX160" fmla="*/ 275026 w 551017"/>
                <a:gd name="connsiteY160" fmla="*/ 109788 h 518010"/>
                <a:gd name="connsiteX161" fmla="*/ 274859 w 551017"/>
                <a:gd name="connsiteY161" fmla="*/ 112560 h 518010"/>
                <a:gd name="connsiteX162" fmla="*/ 270448 w 551017"/>
                <a:gd name="connsiteY162" fmla="*/ 115441 h 518010"/>
                <a:gd name="connsiteX163" fmla="*/ 270898 w 551017"/>
                <a:gd name="connsiteY163" fmla="*/ 116682 h 518010"/>
                <a:gd name="connsiteX164" fmla="*/ 268641 w 551017"/>
                <a:gd name="connsiteY164" fmla="*/ 117588 h 518010"/>
                <a:gd name="connsiteX165" fmla="*/ 266776 w 551017"/>
                <a:gd name="connsiteY165" fmla="*/ 119627 h 518010"/>
                <a:gd name="connsiteX166" fmla="*/ 267227 w 551017"/>
                <a:gd name="connsiteY166" fmla="*/ 120643 h 518010"/>
                <a:gd name="connsiteX167" fmla="*/ 264796 w 551017"/>
                <a:gd name="connsiteY167" fmla="*/ 121601 h 518010"/>
                <a:gd name="connsiteX168" fmla="*/ 262931 w 551017"/>
                <a:gd name="connsiteY168" fmla="*/ 123749 h 518010"/>
                <a:gd name="connsiteX169" fmla="*/ 263381 w 551017"/>
                <a:gd name="connsiteY169" fmla="*/ 124881 h 518010"/>
                <a:gd name="connsiteX170" fmla="*/ 260950 w 551017"/>
                <a:gd name="connsiteY170" fmla="*/ 125672 h 518010"/>
                <a:gd name="connsiteX171" fmla="*/ 261458 w 551017"/>
                <a:gd name="connsiteY171" fmla="*/ 127029 h 518010"/>
                <a:gd name="connsiteX172" fmla="*/ 259085 w 551017"/>
                <a:gd name="connsiteY172" fmla="*/ 127935 h 518010"/>
                <a:gd name="connsiteX173" fmla="*/ 259593 w 551017"/>
                <a:gd name="connsiteY173" fmla="*/ 129118 h 518010"/>
                <a:gd name="connsiteX174" fmla="*/ 257162 w 551017"/>
                <a:gd name="connsiteY174" fmla="*/ 129967 h 518010"/>
                <a:gd name="connsiteX175" fmla="*/ 256880 w 551017"/>
                <a:gd name="connsiteY175" fmla="*/ 132855 h 518010"/>
                <a:gd name="connsiteX176" fmla="*/ 252584 w 551017"/>
                <a:gd name="connsiteY176" fmla="*/ 135902 h 518010"/>
                <a:gd name="connsiteX177" fmla="*/ 253034 w 551017"/>
                <a:gd name="connsiteY177" fmla="*/ 137034 h 518010"/>
                <a:gd name="connsiteX178" fmla="*/ 249645 w 551017"/>
                <a:gd name="connsiteY178" fmla="*/ 138333 h 518010"/>
                <a:gd name="connsiteX179" fmla="*/ 250037 w 551017"/>
                <a:gd name="connsiteY179" fmla="*/ 139465 h 518010"/>
                <a:gd name="connsiteX180" fmla="*/ 245742 w 551017"/>
                <a:gd name="connsiteY180" fmla="*/ 142577 h 518010"/>
                <a:gd name="connsiteX181" fmla="*/ 246250 w 551017"/>
                <a:gd name="connsiteY181" fmla="*/ 143651 h 518010"/>
                <a:gd name="connsiteX182" fmla="*/ 241563 w 551017"/>
                <a:gd name="connsiteY182" fmla="*/ 145400 h 518010"/>
                <a:gd name="connsiteX183" fmla="*/ 241954 w 551017"/>
                <a:gd name="connsiteY183" fmla="*/ 146590 h 518010"/>
                <a:gd name="connsiteX184" fmla="*/ 235402 w 551017"/>
                <a:gd name="connsiteY184" fmla="*/ 150545 h 518010"/>
                <a:gd name="connsiteX185" fmla="*/ 235852 w 551017"/>
                <a:gd name="connsiteY185" fmla="*/ 151735 h 518010"/>
                <a:gd name="connsiteX186" fmla="*/ 232290 w 551017"/>
                <a:gd name="connsiteY186" fmla="*/ 153033 h 518010"/>
                <a:gd name="connsiteX187" fmla="*/ 232797 w 551017"/>
                <a:gd name="connsiteY187" fmla="*/ 154107 h 518010"/>
                <a:gd name="connsiteX188" fmla="*/ 230366 w 551017"/>
                <a:gd name="connsiteY188" fmla="*/ 155239 h 518010"/>
                <a:gd name="connsiteX189" fmla="*/ 230084 w 551017"/>
                <a:gd name="connsiteY189" fmla="*/ 158069 h 518010"/>
                <a:gd name="connsiteX190" fmla="*/ 227819 w 551017"/>
                <a:gd name="connsiteY190" fmla="*/ 158860 h 518010"/>
                <a:gd name="connsiteX191" fmla="*/ 228219 w 551017"/>
                <a:gd name="connsiteY191" fmla="*/ 159985 h 518010"/>
                <a:gd name="connsiteX192" fmla="*/ 225164 w 551017"/>
                <a:gd name="connsiteY192" fmla="*/ 162531 h 518010"/>
                <a:gd name="connsiteX193" fmla="*/ 225505 w 551017"/>
                <a:gd name="connsiteY193" fmla="*/ 163772 h 518010"/>
                <a:gd name="connsiteX194" fmla="*/ 223241 w 551017"/>
                <a:gd name="connsiteY194" fmla="*/ 164621 h 518010"/>
                <a:gd name="connsiteX195" fmla="*/ 223699 w 551017"/>
                <a:gd name="connsiteY195" fmla="*/ 165695 h 518010"/>
                <a:gd name="connsiteX196" fmla="*/ 218946 w 551017"/>
                <a:gd name="connsiteY196" fmla="*/ 167509 h 518010"/>
                <a:gd name="connsiteX197" fmla="*/ 219454 w 551017"/>
                <a:gd name="connsiteY197" fmla="*/ 168750 h 518010"/>
                <a:gd name="connsiteX198" fmla="*/ 217081 w 551017"/>
                <a:gd name="connsiteY198" fmla="*/ 169599 h 518010"/>
                <a:gd name="connsiteX199" fmla="*/ 217647 w 551017"/>
                <a:gd name="connsiteY199" fmla="*/ 170839 h 518010"/>
                <a:gd name="connsiteX200" fmla="*/ 215216 w 551017"/>
                <a:gd name="connsiteY200" fmla="*/ 171746 h 518010"/>
                <a:gd name="connsiteX201" fmla="*/ 215666 w 551017"/>
                <a:gd name="connsiteY201" fmla="*/ 172987 h 518010"/>
                <a:gd name="connsiteX202" fmla="*/ 213235 w 551017"/>
                <a:gd name="connsiteY202" fmla="*/ 173894 h 518010"/>
                <a:gd name="connsiteX203" fmla="*/ 213744 w 551017"/>
                <a:gd name="connsiteY203" fmla="*/ 175026 h 518010"/>
                <a:gd name="connsiteX204" fmla="*/ 211313 w 551017"/>
                <a:gd name="connsiteY204" fmla="*/ 175933 h 518010"/>
                <a:gd name="connsiteX205" fmla="*/ 211828 w 551017"/>
                <a:gd name="connsiteY205" fmla="*/ 177116 h 518010"/>
                <a:gd name="connsiteX206" fmla="*/ 210522 w 551017"/>
                <a:gd name="connsiteY206" fmla="*/ 184408 h 518010"/>
                <a:gd name="connsiteX207" fmla="*/ 209397 w 551017"/>
                <a:gd name="connsiteY207" fmla="*/ 184865 h 518010"/>
                <a:gd name="connsiteX208" fmla="*/ 210696 w 551017"/>
                <a:gd name="connsiteY208" fmla="*/ 188370 h 518010"/>
                <a:gd name="connsiteX209" fmla="*/ 211995 w 551017"/>
                <a:gd name="connsiteY209" fmla="*/ 187970 h 518010"/>
                <a:gd name="connsiteX210" fmla="*/ 213693 w 551017"/>
                <a:gd name="connsiteY210" fmla="*/ 192549 h 518010"/>
                <a:gd name="connsiteX211" fmla="*/ 214875 w 551017"/>
                <a:gd name="connsiteY211" fmla="*/ 192099 h 518010"/>
                <a:gd name="connsiteX212" fmla="*/ 215782 w 551017"/>
                <a:gd name="connsiteY212" fmla="*/ 194413 h 518010"/>
                <a:gd name="connsiteX213" fmla="*/ 218554 w 551017"/>
                <a:gd name="connsiteY213" fmla="*/ 194871 h 518010"/>
                <a:gd name="connsiteX214" fmla="*/ 219512 w 551017"/>
                <a:gd name="connsiteY214" fmla="*/ 197185 h 518010"/>
                <a:gd name="connsiteX215" fmla="*/ 222342 w 551017"/>
                <a:gd name="connsiteY215" fmla="*/ 197411 h 518010"/>
                <a:gd name="connsiteX216" fmla="*/ 223241 w 551017"/>
                <a:gd name="connsiteY216" fmla="*/ 199616 h 518010"/>
                <a:gd name="connsiteX217" fmla="*/ 226013 w 551017"/>
                <a:gd name="connsiteY217" fmla="*/ 200015 h 518010"/>
                <a:gd name="connsiteX218" fmla="*/ 228952 w 551017"/>
                <a:gd name="connsiteY218" fmla="*/ 204310 h 518010"/>
                <a:gd name="connsiteX219" fmla="*/ 231781 w 551017"/>
                <a:gd name="connsiteY219" fmla="*/ 204536 h 518010"/>
                <a:gd name="connsiteX220" fmla="*/ 234836 w 551017"/>
                <a:gd name="connsiteY220" fmla="*/ 208773 h 518010"/>
                <a:gd name="connsiteX221" fmla="*/ 237601 w 551017"/>
                <a:gd name="connsiteY221" fmla="*/ 208998 h 518010"/>
                <a:gd name="connsiteX222" fmla="*/ 240597 w 551017"/>
                <a:gd name="connsiteY222" fmla="*/ 213242 h 518010"/>
                <a:gd name="connsiteX223" fmla="*/ 241729 w 551017"/>
                <a:gd name="connsiteY223" fmla="*/ 212901 h 518010"/>
                <a:gd name="connsiteX224" fmla="*/ 242636 w 551017"/>
                <a:gd name="connsiteY224" fmla="*/ 215165 h 518010"/>
                <a:gd name="connsiteX225" fmla="*/ 247048 w 551017"/>
                <a:gd name="connsiteY225" fmla="*/ 216239 h 518010"/>
                <a:gd name="connsiteX226" fmla="*/ 247889 w 551017"/>
                <a:gd name="connsiteY226" fmla="*/ 218670 h 518010"/>
                <a:gd name="connsiteX227" fmla="*/ 252018 w 551017"/>
                <a:gd name="connsiteY227" fmla="*/ 218445 h 518010"/>
                <a:gd name="connsiteX228" fmla="*/ 252809 w 551017"/>
                <a:gd name="connsiteY228" fmla="*/ 220818 h 518010"/>
                <a:gd name="connsiteX229" fmla="*/ 254108 w 551017"/>
                <a:gd name="connsiteY229" fmla="*/ 220310 h 518010"/>
                <a:gd name="connsiteX230" fmla="*/ 256147 w 551017"/>
                <a:gd name="connsiteY230" fmla="*/ 222174 h 518010"/>
                <a:gd name="connsiteX231" fmla="*/ 257221 w 551017"/>
                <a:gd name="connsiteY231" fmla="*/ 221667 h 518010"/>
                <a:gd name="connsiteX232" fmla="*/ 258236 w 551017"/>
                <a:gd name="connsiteY232" fmla="*/ 224206 h 518010"/>
                <a:gd name="connsiteX233" fmla="*/ 261008 w 551017"/>
                <a:gd name="connsiteY233" fmla="*/ 224322 h 518010"/>
                <a:gd name="connsiteX234" fmla="*/ 261915 w 551017"/>
                <a:gd name="connsiteY234" fmla="*/ 226811 h 518010"/>
                <a:gd name="connsiteX235" fmla="*/ 264738 w 551017"/>
                <a:gd name="connsiteY235" fmla="*/ 226920 h 518010"/>
                <a:gd name="connsiteX236" fmla="*/ 265529 w 551017"/>
                <a:gd name="connsiteY236" fmla="*/ 229242 h 518010"/>
                <a:gd name="connsiteX237" fmla="*/ 270056 w 551017"/>
                <a:gd name="connsiteY237" fmla="*/ 230424 h 518010"/>
                <a:gd name="connsiteX238" fmla="*/ 270898 w 551017"/>
                <a:gd name="connsiteY238" fmla="*/ 232688 h 518010"/>
                <a:gd name="connsiteX239" fmla="*/ 275367 w 551017"/>
                <a:gd name="connsiteY239" fmla="*/ 233704 h 518010"/>
                <a:gd name="connsiteX240" fmla="*/ 276274 w 551017"/>
                <a:gd name="connsiteY240" fmla="*/ 235968 h 518010"/>
                <a:gd name="connsiteX241" fmla="*/ 277457 w 551017"/>
                <a:gd name="connsiteY241" fmla="*/ 235569 h 518010"/>
                <a:gd name="connsiteX242" fmla="*/ 280737 w 551017"/>
                <a:gd name="connsiteY242" fmla="*/ 236984 h 518010"/>
                <a:gd name="connsiteX243" fmla="*/ 281136 w 551017"/>
                <a:gd name="connsiteY243" fmla="*/ 238174 h 518010"/>
                <a:gd name="connsiteX244" fmla="*/ 282319 w 551017"/>
                <a:gd name="connsiteY244" fmla="*/ 237717 h 518010"/>
                <a:gd name="connsiteX245" fmla="*/ 283225 w 551017"/>
                <a:gd name="connsiteY245" fmla="*/ 240096 h 518010"/>
                <a:gd name="connsiteX246" fmla="*/ 287637 w 551017"/>
                <a:gd name="connsiteY246" fmla="*/ 241170 h 518010"/>
                <a:gd name="connsiteX247" fmla="*/ 288537 w 551017"/>
                <a:gd name="connsiteY247" fmla="*/ 243601 h 518010"/>
                <a:gd name="connsiteX248" fmla="*/ 291308 w 551017"/>
                <a:gd name="connsiteY248" fmla="*/ 243826 h 518010"/>
                <a:gd name="connsiteX249" fmla="*/ 291816 w 551017"/>
                <a:gd name="connsiteY249" fmla="*/ 244900 h 518010"/>
                <a:gd name="connsiteX250" fmla="*/ 292949 w 551017"/>
                <a:gd name="connsiteY250" fmla="*/ 244559 h 518010"/>
                <a:gd name="connsiteX251" fmla="*/ 293855 w 551017"/>
                <a:gd name="connsiteY251" fmla="*/ 246931 h 518010"/>
                <a:gd name="connsiteX252" fmla="*/ 296228 w 551017"/>
                <a:gd name="connsiteY252" fmla="*/ 245974 h 518010"/>
                <a:gd name="connsiteX253" fmla="*/ 296736 w 551017"/>
                <a:gd name="connsiteY253" fmla="*/ 247106 h 518010"/>
                <a:gd name="connsiteX254" fmla="*/ 306067 w 551017"/>
                <a:gd name="connsiteY254" fmla="*/ 250211 h 518010"/>
                <a:gd name="connsiteX255" fmla="*/ 306459 w 551017"/>
                <a:gd name="connsiteY255" fmla="*/ 251459 h 518010"/>
                <a:gd name="connsiteX256" fmla="*/ 309230 w 551017"/>
                <a:gd name="connsiteY256" fmla="*/ 251742 h 518010"/>
                <a:gd name="connsiteX257" fmla="*/ 310246 w 551017"/>
                <a:gd name="connsiteY257" fmla="*/ 253999 h 518010"/>
                <a:gd name="connsiteX258" fmla="*/ 311436 w 551017"/>
                <a:gd name="connsiteY258" fmla="*/ 253665 h 518010"/>
                <a:gd name="connsiteX259" fmla="*/ 311828 w 551017"/>
                <a:gd name="connsiteY259" fmla="*/ 254848 h 518010"/>
                <a:gd name="connsiteX260" fmla="*/ 317996 w 551017"/>
                <a:gd name="connsiteY260" fmla="*/ 256545 h 518010"/>
                <a:gd name="connsiteX261" fmla="*/ 318388 w 551017"/>
                <a:gd name="connsiteY261" fmla="*/ 257561 h 518010"/>
                <a:gd name="connsiteX262" fmla="*/ 319519 w 551017"/>
                <a:gd name="connsiteY262" fmla="*/ 257278 h 518010"/>
                <a:gd name="connsiteX263" fmla="*/ 320027 w 551017"/>
                <a:gd name="connsiteY263" fmla="*/ 258469 h 518010"/>
                <a:gd name="connsiteX264" fmla="*/ 332522 w 551017"/>
                <a:gd name="connsiteY264" fmla="*/ 262989 h 518010"/>
                <a:gd name="connsiteX265" fmla="*/ 333030 w 551017"/>
                <a:gd name="connsiteY265" fmla="*/ 264288 h 518010"/>
                <a:gd name="connsiteX266" fmla="*/ 334162 w 551017"/>
                <a:gd name="connsiteY266" fmla="*/ 263838 h 518010"/>
                <a:gd name="connsiteX267" fmla="*/ 334670 w 551017"/>
                <a:gd name="connsiteY267" fmla="*/ 264912 h 518010"/>
                <a:gd name="connsiteX268" fmla="*/ 339081 w 551017"/>
                <a:gd name="connsiteY268" fmla="*/ 265986 h 518010"/>
                <a:gd name="connsiteX269" fmla="*/ 339473 w 551017"/>
                <a:gd name="connsiteY269" fmla="*/ 267117 h 518010"/>
                <a:gd name="connsiteX270" fmla="*/ 340663 w 551017"/>
                <a:gd name="connsiteY270" fmla="*/ 266718 h 518010"/>
                <a:gd name="connsiteX271" fmla="*/ 344451 w 551017"/>
                <a:gd name="connsiteY271" fmla="*/ 269265 h 518010"/>
                <a:gd name="connsiteX272" fmla="*/ 347164 w 551017"/>
                <a:gd name="connsiteY272" fmla="*/ 269664 h 518010"/>
                <a:gd name="connsiteX273" fmla="*/ 349254 w 551017"/>
                <a:gd name="connsiteY273" fmla="*/ 271413 h 518010"/>
                <a:gd name="connsiteX274" fmla="*/ 350386 w 551017"/>
                <a:gd name="connsiteY274" fmla="*/ 270905 h 518010"/>
                <a:gd name="connsiteX275" fmla="*/ 351293 w 551017"/>
                <a:gd name="connsiteY275" fmla="*/ 273336 h 518010"/>
                <a:gd name="connsiteX276" fmla="*/ 354173 w 551017"/>
                <a:gd name="connsiteY276" fmla="*/ 273677 h 518010"/>
                <a:gd name="connsiteX277" fmla="*/ 354681 w 551017"/>
                <a:gd name="connsiteY277" fmla="*/ 274860 h 518010"/>
                <a:gd name="connsiteX278" fmla="*/ 357395 w 551017"/>
                <a:gd name="connsiteY278" fmla="*/ 275201 h 518010"/>
                <a:gd name="connsiteX279" fmla="*/ 357845 w 551017"/>
                <a:gd name="connsiteY279" fmla="*/ 276274 h 518010"/>
                <a:gd name="connsiteX280" fmla="*/ 360225 w 551017"/>
                <a:gd name="connsiteY280" fmla="*/ 275425 h 518010"/>
                <a:gd name="connsiteX281" fmla="*/ 362315 w 551017"/>
                <a:gd name="connsiteY281" fmla="*/ 277348 h 518010"/>
                <a:gd name="connsiteX282" fmla="*/ 363446 w 551017"/>
                <a:gd name="connsiteY282" fmla="*/ 276840 h 518010"/>
                <a:gd name="connsiteX283" fmla="*/ 363954 w 551017"/>
                <a:gd name="connsiteY283" fmla="*/ 277972 h 518010"/>
                <a:gd name="connsiteX284" fmla="*/ 368308 w 551017"/>
                <a:gd name="connsiteY284" fmla="*/ 278988 h 518010"/>
                <a:gd name="connsiteX285" fmla="*/ 368816 w 551017"/>
                <a:gd name="connsiteY285" fmla="*/ 280120 h 518010"/>
                <a:gd name="connsiteX286" fmla="*/ 369947 w 551017"/>
                <a:gd name="connsiteY286" fmla="*/ 279837 h 518010"/>
                <a:gd name="connsiteX287" fmla="*/ 372995 w 551017"/>
                <a:gd name="connsiteY287" fmla="*/ 283907 h 518010"/>
                <a:gd name="connsiteX288" fmla="*/ 374069 w 551017"/>
                <a:gd name="connsiteY288" fmla="*/ 283566 h 518010"/>
                <a:gd name="connsiteX289" fmla="*/ 379388 w 551017"/>
                <a:gd name="connsiteY289" fmla="*/ 286904 h 518010"/>
                <a:gd name="connsiteX290" fmla="*/ 380628 w 551017"/>
                <a:gd name="connsiteY290" fmla="*/ 286505 h 518010"/>
                <a:gd name="connsiteX291" fmla="*/ 382776 w 551017"/>
                <a:gd name="connsiteY291" fmla="*/ 288370 h 518010"/>
                <a:gd name="connsiteX292" fmla="*/ 383908 w 551017"/>
                <a:gd name="connsiteY292" fmla="*/ 287920 h 518010"/>
                <a:gd name="connsiteX293" fmla="*/ 384815 w 551017"/>
                <a:gd name="connsiteY293" fmla="*/ 290184 h 518010"/>
                <a:gd name="connsiteX294" fmla="*/ 387188 w 551017"/>
                <a:gd name="connsiteY294" fmla="*/ 289335 h 518010"/>
                <a:gd name="connsiteX295" fmla="*/ 387979 w 551017"/>
                <a:gd name="connsiteY295" fmla="*/ 291650 h 518010"/>
                <a:gd name="connsiteX296" fmla="*/ 389219 w 551017"/>
                <a:gd name="connsiteY296" fmla="*/ 291258 h 518010"/>
                <a:gd name="connsiteX297" fmla="*/ 394538 w 551017"/>
                <a:gd name="connsiteY297" fmla="*/ 294704 h 518010"/>
                <a:gd name="connsiteX298" fmla="*/ 395779 w 551017"/>
                <a:gd name="connsiteY298" fmla="*/ 294138 h 518010"/>
                <a:gd name="connsiteX299" fmla="*/ 396570 w 551017"/>
                <a:gd name="connsiteY299" fmla="*/ 296569 h 518010"/>
                <a:gd name="connsiteX300" fmla="*/ 402737 w 551017"/>
                <a:gd name="connsiteY300" fmla="*/ 298267 h 518010"/>
                <a:gd name="connsiteX301" fmla="*/ 403129 w 551017"/>
                <a:gd name="connsiteY301" fmla="*/ 299340 h 518010"/>
                <a:gd name="connsiteX302" fmla="*/ 409238 w 551017"/>
                <a:gd name="connsiteY302" fmla="*/ 301096 h 518010"/>
                <a:gd name="connsiteX303" fmla="*/ 409688 w 551017"/>
                <a:gd name="connsiteY303" fmla="*/ 302279 h 518010"/>
                <a:gd name="connsiteX304" fmla="*/ 412569 w 551017"/>
                <a:gd name="connsiteY304" fmla="*/ 302679 h 518010"/>
                <a:gd name="connsiteX305" fmla="*/ 413475 w 551017"/>
                <a:gd name="connsiteY305" fmla="*/ 304877 h 518010"/>
                <a:gd name="connsiteX306" fmla="*/ 415790 w 551017"/>
                <a:gd name="connsiteY306" fmla="*/ 304086 h 518010"/>
                <a:gd name="connsiteX307" fmla="*/ 421109 w 551017"/>
                <a:gd name="connsiteY307" fmla="*/ 307424 h 518010"/>
                <a:gd name="connsiteX308" fmla="*/ 423366 w 551017"/>
                <a:gd name="connsiteY308" fmla="*/ 306466 h 518010"/>
                <a:gd name="connsiteX309" fmla="*/ 425513 w 551017"/>
                <a:gd name="connsiteY309" fmla="*/ 308389 h 518010"/>
                <a:gd name="connsiteX310" fmla="*/ 426703 w 551017"/>
                <a:gd name="connsiteY310" fmla="*/ 307931 h 518010"/>
                <a:gd name="connsiteX311" fmla="*/ 428793 w 551017"/>
                <a:gd name="connsiteY311" fmla="*/ 309745 h 518010"/>
                <a:gd name="connsiteX312" fmla="*/ 431115 w 551017"/>
                <a:gd name="connsiteY312" fmla="*/ 308839 h 518010"/>
                <a:gd name="connsiteX313" fmla="*/ 433095 w 551017"/>
                <a:gd name="connsiteY313" fmla="*/ 310761 h 518010"/>
                <a:gd name="connsiteX314" fmla="*/ 436034 w 551017"/>
                <a:gd name="connsiteY314" fmla="*/ 310987 h 518010"/>
                <a:gd name="connsiteX315" fmla="*/ 436542 w 551017"/>
                <a:gd name="connsiteY315" fmla="*/ 312401 h 518010"/>
                <a:gd name="connsiteX316" fmla="*/ 445699 w 551017"/>
                <a:gd name="connsiteY316" fmla="*/ 315456 h 518010"/>
                <a:gd name="connsiteX317" fmla="*/ 446265 w 551017"/>
                <a:gd name="connsiteY317" fmla="*/ 316581 h 518010"/>
                <a:gd name="connsiteX318" fmla="*/ 448638 w 551017"/>
                <a:gd name="connsiteY318" fmla="*/ 315732 h 518010"/>
                <a:gd name="connsiteX319" fmla="*/ 452258 w 551017"/>
                <a:gd name="connsiteY319" fmla="*/ 318336 h 518010"/>
                <a:gd name="connsiteX320" fmla="*/ 459267 w 551017"/>
                <a:gd name="connsiteY320" fmla="*/ 315732 h 518010"/>
                <a:gd name="connsiteX321" fmla="*/ 459775 w 551017"/>
                <a:gd name="connsiteY321" fmla="*/ 316863 h 518010"/>
                <a:gd name="connsiteX322" fmla="*/ 464354 w 551017"/>
                <a:gd name="connsiteY322" fmla="*/ 314941 h 518010"/>
                <a:gd name="connsiteX323" fmla="*/ 466560 w 551017"/>
                <a:gd name="connsiteY323" fmla="*/ 317038 h 518010"/>
                <a:gd name="connsiteX324" fmla="*/ 474135 w 551017"/>
                <a:gd name="connsiteY324" fmla="*/ 315340 h 518010"/>
                <a:gd name="connsiteX325" fmla="*/ 476166 w 551017"/>
                <a:gd name="connsiteY325" fmla="*/ 317321 h 518010"/>
                <a:gd name="connsiteX326" fmla="*/ 478430 w 551017"/>
                <a:gd name="connsiteY326" fmla="*/ 316414 h 518010"/>
                <a:gd name="connsiteX327" fmla="*/ 478880 w 551017"/>
                <a:gd name="connsiteY327" fmla="*/ 317596 h 518010"/>
                <a:gd name="connsiteX328" fmla="*/ 481368 w 551017"/>
                <a:gd name="connsiteY328" fmla="*/ 316581 h 518010"/>
                <a:gd name="connsiteX329" fmla="*/ 481826 w 551017"/>
                <a:gd name="connsiteY329" fmla="*/ 317829 h 518010"/>
                <a:gd name="connsiteX330" fmla="*/ 484198 w 551017"/>
                <a:gd name="connsiteY330" fmla="*/ 317038 h 518010"/>
                <a:gd name="connsiteX331" fmla="*/ 486230 w 551017"/>
                <a:gd name="connsiteY331" fmla="*/ 318902 h 518010"/>
                <a:gd name="connsiteX332" fmla="*/ 488610 w 551017"/>
                <a:gd name="connsiteY332" fmla="*/ 317829 h 518010"/>
                <a:gd name="connsiteX333" fmla="*/ 489002 w 551017"/>
                <a:gd name="connsiteY333" fmla="*/ 319128 h 518010"/>
                <a:gd name="connsiteX334" fmla="*/ 491324 w 551017"/>
                <a:gd name="connsiteY334" fmla="*/ 318220 h 518010"/>
                <a:gd name="connsiteX335" fmla="*/ 493522 w 551017"/>
                <a:gd name="connsiteY335" fmla="*/ 320034 h 518010"/>
                <a:gd name="connsiteX336" fmla="*/ 502120 w 551017"/>
                <a:gd name="connsiteY336" fmla="*/ 318054 h 518010"/>
                <a:gd name="connsiteX337" fmla="*/ 502512 w 551017"/>
                <a:gd name="connsiteY337" fmla="*/ 319243 h 518010"/>
                <a:gd name="connsiteX338" fmla="*/ 507715 w 551017"/>
                <a:gd name="connsiteY338" fmla="*/ 318728 h 518010"/>
                <a:gd name="connsiteX339" fmla="*/ 508223 w 551017"/>
                <a:gd name="connsiteY339" fmla="*/ 319918 h 518010"/>
                <a:gd name="connsiteX340" fmla="*/ 518004 w 551017"/>
                <a:gd name="connsiteY340" fmla="*/ 317372 h 518010"/>
                <a:gd name="connsiteX341" fmla="*/ 518511 w 551017"/>
                <a:gd name="connsiteY341" fmla="*/ 318561 h 518010"/>
                <a:gd name="connsiteX342" fmla="*/ 523656 w 551017"/>
                <a:gd name="connsiteY342" fmla="*/ 317829 h 518010"/>
                <a:gd name="connsiteX343" fmla="*/ 524106 w 551017"/>
                <a:gd name="connsiteY343" fmla="*/ 319128 h 518010"/>
                <a:gd name="connsiteX344" fmla="*/ 526486 w 551017"/>
                <a:gd name="connsiteY344" fmla="*/ 318220 h 518010"/>
                <a:gd name="connsiteX345" fmla="*/ 528459 w 551017"/>
                <a:gd name="connsiteY345" fmla="*/ 320143 h 518010"/>
                <a:gd name="connsiteX346" fmla="*/ 533720 w 551017"/>
                <a:gd name="connsiteY346" fmla="*/ 319469 h 518010"/>
                <a:gd name="connsiteX347" fmla="*/ 537391 w 551017"/>
                <a:gd name="connsiteY347" fmla="*/ 322233 h 518010"/>
                <a:gd name="connsiteX348" fmla="*/ 539771 w 551017"/>
                <a:gd name="connsiteY348" fmla="*/ 321108 h 518010"/>
                <a:gd name="connsiteX349" fmla="*/ 540221 w 551017"/>
                <a:gd name="connsiteY349" fmla="*/ 322465 h 518010"/>
                <a:gd name="connsiteX350" fmla="*/ 542594 w 551017"/>
                <a:gd name="connsiteY350" fmla="*/ 321558 h 518010"/>
                <a:gd name="connsiteX351" fmla="*/ 543443 w 551017"/>
                <a:gd name="connsiteY351" fmla="*/ 323931 h 518010"/>
                <a:gd name="connsiteX352" fmla="*/ 547912 w 551017"/>
                <a:gd name="connsiteY352" fmla="*/ 324896 h 518010"/>
                <a:gd name="connsiteX353" fmla="*/ 551017 w 551017"/>
                <a:gd name="connsiteY353" fmla="*/ 333030 h 518010"/>
                <a:gd name="connsiteX354" fmla="*/ 549944 w 551017"/>
                <a:gd name="connsiteY354" fmla="*/ 333653 h 518010"/>
                <a:gd name="connsiteX355" fmla="*/ 550343 w 551017"/>
                <a:gd name="connsiteY355" fmla="*/ 334727 h 518010"/>
                <a:gd name="connsiteX356" fmla="*/ 547005 w 551017"/>
                <a:gd name="connsiteY356" fmla="*/ 340097 h 518010"/>
                <a:gd name="connsiteX357" fmla="*/ 547397 w 551017"/>
                <a:gd name="connsiteY357" fmla="*/ 341229 h 518010"/>
                <a:gd name="connsiteX358" fmla="*/ 543159 w 551017"/>
                <a:gd name="connsiteY358" fmla="*/ 344168 h 518010"/>
                <a:gd name="connsiteX359" fmla="*/ 543668 w 551017"/>
                <a:gd name="connsiteY359" fmla="*/ 345357 h 518010"/>
                <a:gd name="connsiteX360" fmla="*/ 541295 w 551017"/>
                <a:gd name="connsiteY360" fmla="*/ 346315 h 518010"/>
                <a:gd name="connsiteX361" fmla="*/ 540954 w 551017"/>
                <a:gd name="connsiteY361" fmla="*/ 349029 h 518010"/>
                <a:gd name="connsiteX362" fmla="*/ 537507 w 551017"/>
                <a:gd name="connsiteY362" fmla="*/ 350502 h 518010"/>
                <a:gd name="connsiteX363" fmla="*/ 538015 w 551017"/>
                <a:gd name="connsiteY363" fmla="*/ 351692 h 518010"/>
                <a:gd name="connsiteX364" fmla="*/ 530099 w 551017"/>
                <a:gd name="connsiteY364" fmla="*/ 355929 h 518010"/>
                <a:gd name="connsiteX365" fmla="*/ 530607 w 551017"/>
                <a:gd name="connsiteY365" fmla="*/ 357170 h 518010"/>
                <a:gd name="connsiteX366" fmla="*/ 521058 w 551017"/>
                <a:gd name="connsiteY366" fmla="*/ 360675 h 518010"/>
                <a:gd name="connsiteX367" fmla="*/ 520717 w 551017"/>
                <a:gd name="connsiteY367" fmla="*/ 359550 h 518010"/>
                <a:gd name="connsiteX368" fmla="*/ 513592 w 551017"/>
                <a:gd name="connsiteY368" fmla="*/ 362205 h 518010"/>
                <a:gd name="connsiteX369" fmla="*/ 513142 w 551017"/>
                <a:gd name="connsiteY369" fmla="*/ 361131 h 518010"/>
                <a:gd name="connsiteX370" fmla="*/ 501497 w 551017"/>
                <a:gd name="connsiteY370" fmla="*/ 365594 h 518010"/>
                <a:gd name="connsiteX371" fmla="*/ 501888 w 551017"/>
                <a:gd name="connsiteY371" fmla="*/ 366726 h 518010"/>
                <a:gd name="connsiteX372" fmla="*/ 497201 w 551017"/>
                <a:gd name="connsiteY372" fmla="*/ 368482 h 518010"/>
                <a:gd name="connsiteX373" fmla="*/ 497651 w 551017"/>
                <a:gd name="connsiteY373" fmla="*/ 369839 h 518010"/>
                <a:gd name="connsiteX374" fmla="*/ 494088 w 551017"/>
                <a:gd name="connsiteY374" fmla="*/ 371079 h 518010"/>
                <a:gd name="connsiteX375" fmla="*/ 493638 w 551017"/>
                <a:gd name="connsiteY375" fmla="*/ 370005 h 518010"/>
                <a:gd name="connsiteX376" fmla="*/ 488886 w 551017"/>
                <a:gd name="connsiteY376" fmla="*/ 371704 h 518010"/>
                <a:gd name="connsiteX377" fmla="*/ 488494 w 551017"/>
                <a:gd name="connsiteY377" fmla="*/ 370572 h 518010"/>
                <a:gd name="connsiteX378" fmla="*/ 466110 w 551017"/>
                <a:gd name="connsiteY378" fmla="*/ 379221 h 518010"/>
                <a:gd name="connsiteX379" fmla="*/ 466560 w 551017"/>
                <a:gd name="connsiteY379" fmla="*/ 380237 h 518010"/>
                <a:gd name="connsiteX380" fmla="*/ 461865 w 551017"/>
                <a:gd name="connsiteY380" fmla="*/ 382101 h 518010"/>
                <a:gd name="connsiteX381" fmla="*/ 461473 w 551017"/>
                <a:gd name="connsiteY381" fmla="*/ 381085 h 518010"/>
                <a:gd name="connsiteX382" fmla="*/ 455589 w 551017"/>
                <a:gd name="connsiteY382" fmla="*/ 383291 h 518010"/>
                <a:gd name="connsiteX383" fmla="*/ 455139 w 551017"/>
                <a:gd name="connsiteY383" fmla="*/ 381934 h 518010"/>
                <a:gd name="connsiteX384" fmla="*/ 451576 w 551017"/>
                <a:gd name="connsiteY384" fmla="*/ 383407 h 518010"/>
                <a:gd name="connsiteX385" fmla="*/ 451126 w 551017"/>
                <a:gd name="connsiteY385" fmla="*/ 382275 h 518010"/>
                <a:gd name="connsiteX386" fmla="*/ 448696 w 551017"/>
                <a:gd name="connsiteY386" fmla="*/ 383124 h 518010"/>
                <a:gd name="connsiteX387" fmla="*/ 445017 w 551017"/>
                <a:gd name="connsiteY387" fmla="*/ 380461 h 518010"/>
                <a:gd name="connsiteX388" fmla="*/ 442702 w 551017"/>
                <a:gd name="connsiteY388" fmla="*/ 381426 h 518010"/>
                <a:gd name="connsiteX389" fmla="*/ 440612 w 551017"/>
                <a:gd name="connsiteY389" fmla="*/ 379504 h 518010"/>
                <a:gd name="connsiteX390" fmla="*/ 426478 w 551017"/>
                <a:gd name="connsiteY390" fmla="*/ 374134 h 518010"/>
                <a:gd name="connsiteX391" fmla="*/ 424389 w 551017"/>
                <a:gd name="connsiteY391" fmla="*/ 372211 h 518010"/>
                <a:gd name="connsiteX392" fmla="*/ 423198 w 551017"/>
                <a:gd name="connsiteY392" fmla="*/ 372661 h 518010"/>
                <a:gd name="connsiteX393" fmla="*/ 422183 w 551017"/>
                <a:gd name="connsiteY393" fmla="*/ 370347 h 518010"/>
                <a:gd name="connsiteX394" fmla="*/ 417771 w 551017"/>
                <a:gd name="connsiteY394" fmla="*/ 369381 h 518010"/>
                <a:gd name="connsiteX395" fmla="*/ 416922 w 551017"/>
                <a:gd name="connsiteY395" fmla="*/ 366951 h 518010"/>
                <a:gd name="connsiteX396" fmla="*/ 414150 w 551017"/>
                <a:gd name="connsiteY396" fmla="*/ 366726 h 518010"/>
                <a:gd name="connsiteX397" fmla="*/ 413251 w 551017"/>
                <a:gd name="connsiteY397" fmla="*/ 364295 h 518010"/>
                <a:gd name="connsiteX398" fmla="*/ 412118 w 551017"/>
                <a:gd name="connsiteY398" fmla="*/ 364861 h 518010"/>
                <a:gd name="connsiteX399" fmla="*/ 408331 w 551017"/>
                <a:gd name="connsiteY399" fmla="*/ 362205 h 518010"/>
                <a:gd name="connsiteX400" fmla="*/ 407932 w 551017"/>
                <a:gd name="connsiteY400" fmla="*/ 361131 h 518010"/>
                <a:gd name="connsiteX401" fmla="*/ 406691 w 551017"/>
                <a:gd name="connsiteY401" fmla="*/ 361523 h 518010"/>
                <a:gd name="connsiteX402" fmla="*/ 405784 w 551017"/>
                <a:gd name="connsiteY402" fmla="*/ 359034 h 518010"/>
                <a:gd name="connsiteX403" fmla="*/ 401380 w 551017"/>
                <a:gd name="connsiteY403" fmla="*/ 358077 h 518010"/>
                <a:gd name="connsiteX404" fmla="*/ 398833 w 551017"/>
                <a:gd name="connsiteY404" fmla="*/ 355022 h 518010"/>
                <a:gd name="connsiteX405" fmla="*/ 397701 w 551017"/>
                <a:gd name="connsiteY405" fmla="*/ 355479 h 518010"/>
                <a:gd name="connsiteX406" fmla="*/ 397193 w 551017"/>
                <a:gd name="connsiteY406" fmla="*/ 354289 h 518010"/>
                <a:gd name="connsiteX407" fmla="*/ 389502 w 551017"/>
                <a:gd name="connsiteY407" fmla="*/ 351743 h 518010"/>
                <a:gd name="connsiteX408" fmla="*/ 389110 w 551017"/>
                <a:gd name="connsiteY408" fmla="*/ 350618 h 518010"/>
                <a:gd name="connsiteX409" fmla="*/ 387920 w 551017"/>
                <a:gd name="connsiteY409" fmla="*/ 351184 h 518010"/>
                <a:gd name="connsiteX410" fmla="*/ 385714 w 551017"/>
                <a:gd name="connsiteY410" fmla="*/ 349261 h 518010"/>
                <a:gd name="connsiteX411" fmla="*/ 384699 w 551017"/>
                <a:gd name="connsiteY411" fmla="*/ 349653 h 518010"/>
                <a:gd name="connsiteX412" fmla="*/ 383741 w 551017"/>
                <a:gd name="connsiteY412" fmla="*/ 347280 h 518010"/>
                <a:gd name="connsiteX413" fmla="*/ 380969 w 551017"/>
                <a:gd name="connsiteY413" fmla="*/ 347055 h 518010"/>
                <a:gd name="connsiteX414" fmla="*/ 380121 w 551017"/>
                <a:gd name="connsiteY414" fmla="*/ 344682 h 518010"/>
                <a:gd name="connsiteX415" fmla="*/ 377240 w 551017"/>
                <a:gd name="connsiteY415" fmla="*/ 344400 h 518010"/>
                <a:gd name="connsiteX416" fmla="*/ 374185 w 551017"/>
                <a:gd name="connsiteY416" fmla="*/ 340155 h 518010"/>
                <a:gd name="connsiteX417" fmla="*/ 373169 w 551017"/>
                <a:gd name="connsiteY417" fmla="*/ 340721 h 518010"/>
                <a:gd name="connsiteX418" fmla="*/ 369382 w 551017"/>
                <a:gd name="connsiteY418" fmla="*/ 338065 h 518010"/>
                <a:gd name="connsiteX419" fmla="*/ 368191 w 551017"/>
                <a:gd name="connsiteY419" fmla="*/ 338573 h 518010"/>
                <a:gd name="connsiteX420" fmla="*/ 367742 w 551017"/>
                <a:gd name="connsiteY420" fmla="*/ 337333 h 518010"/>
                <a:gd name="connsiteX421" fmla="*/ 356829 w 551017"/>
                <a:gd name="connsiteY421" fmla="*/ 333371 h 518010"/>
                <a:gd name="connsiteX422" fmla="*/ 356379 w 551017"/>
                <a:gd name="connsiteY422" fmla="*/ 332130 h 518010"/>
                <a:gd name="connsiteX423" fmla="*/ 353549 w 551017"/>
                <a:gd name="connsiteY423" fmla="*/ 331963 h 518010"/>
                <a:gd name="connsiteX424" fmla="*/ 352592 w 551017"/>
                <a:gd name="connsiteY424" fmla="*/ 329583 h 518010"/>
                <a:gd name="connsiteX425" fmla="*/ 351401 w 551017"/>
                <a:gd name="connsiteY425" fmla="*/ 330040 h 518010"/>
                <a:gd name="connsiteX426" fmla="*/ 351060 w 551017"/>
                <a:gd name="connsiteY426" fmla="*/ 328850 h 518010"/>
                <a:gd name="connsiteX427" fmla="*/ 347788 w 551017"/>
                <a:gd name="connsiteY427" fmla="*/ 327378 h 518010"/>
                <a:gd name="connsiteX428" fmla="*/ 346598 w 551017"/>
                <a:gd name="connsiteY428" fmla="*/ 327834 h 518010"/>
                <a:gd name="connsiteX429" fmla="*/ 345582 w 551017"/>
                <a:gd name="connsiteY429" fmla="*/ 325346 h 518010"/>
                <a:gd name="connsiteX430" fmla="*/ 342869 w 551017"/>
                <a:gd name="connsiteY430" fmla="*/ 325062 h 518010"/>
                <a:gd name="connsiteX431" fmla="*/ 342020 w 551017"/>
                <a:gd name="connsiteY431" fmla="*/ 322748 h 518010"/>
                <a:gd name="connsiteX432" fmla="*/ 340830 w 551017"/>
                <a:gd name="connsiteY432" fmla="*/ 323256 h 518010"/>
                <a:gd name="connsiteX433" fmla="*/ 339872 w 551017"/>
                <a:gd name="connsiteY433" fmla="*/ 320876 h 518010"/>
                <a:gd name="connsiteX434" fmla="*/ 338740 w 551017"/>
                <a:gd name="connsiteY434" fmla="*/ 321333 h 518010"/>
                <a:gd name="connsiteX435" fmla="*/ 335011 w 551017"/>
                <a:gd name="connsiteY435" fmla="*/ 318902 h 518010"/>
                <a:gd name="connsiteX436" fmla="*/ 330599 w 551017"/>
                <a:gd name="connsiteY436" fmla="*/ 317829 h 518010"/>
                <a:gd name="connsiteX437" fmla="*/ 329634 w 551017"/>
                <a:gd name="connsiteY437" fmla="*/ 315456 h 518010"/>
                <a:gd name="connsiteX438" fmla="*/ 328560 w 551017"/>
                <a:gd name="connsiteY438" fmla="*/ 315906 h 518010"/>
                <a:gd name="connsiteX439" fmla="*/ 324831 w 551017"/>
                <a:gd name="connsiteY439" fmla="*/ 313250 h 518010"/>
                <a:gd name="connsiteX440" fmla="*/ 323648 w 551017"/>
                <a:gd name="connsiteY440" fmla="*/ 313809 h 518010"/>
                <a:gd name="connsiteX441" fmla="*/ 322799 w 551017"/>
                <a:gd name="connsiteY441" fmla="*/ 311385 h 518010"/>
                <a:gd name="connsiteX442" fmla="*/ 318271 w 551017"/>
                <a:gd name="connsiteY442" fmla="*/ 310537 h 518010"/>
                <a:gd name="connsiteX443" fmla="*/ 317372 w 551017"/>
                <a:gd name="connsiteY443" fmla="*/ 308106 h 518010"/>
                <a:gd name="connsiteX444" fmla="*/ 314600 w 551017"/>
                <a:gd name="connsiteY444" fmla="*/ 307707 h 518010"/>
                <a:gd name="connsiteX445" fmla="*/ 312053 w 551017"/>
                <a:gd name="connsiteY445" fmla="*/ 304601 h 518010"/>
                <a:gd name="connsiteX446" fmla="*/ 310928 w 551017"/>
                <a:gd name="connsiteY446" fmla="*/ 305109 h 518010"/>
                <a:gd name="connsiteX447" fmla="*/ 310080 w 551017"/>
                <a:gd name="connsiteY447" fmla="*/ 302729 h 518010"/>
                <a:gd name="connsiteX448" fmla="*/ 305610 w 551017"/>
                <a:gd name="connsiteY448" fmla="*/ 301605 h 518010"/>
                <a:gd name="connsiteX449" fmla="*/ 302504 w 551017"/>
                <a:gd name="connsiteY449" fmla="*/ 297534 h 518010"/>
                <a:gd name="connsiteX450" fmla="*/ 298093 w 551017"/>
                <a:gd name="connsiteY450" fmla="*/ 296569 h 518010"/>
                <a:gd name="connsiteX451" fmla="*/ 295604 w 551017"/>
                <a:gd name="connsiteY451" fmla="*/ 293521 h 518010"/>
                <a:gd name="connsiteX452" fmla="*/ 292832 w 551017"/>
                <a:gd name="connsiteY452" fmla="*/ 293123 h 518010"/>
                <a:gd name="connsiteX453" fmla="*/ 289785 w 551017"/>
                <a:gd name="connsiteY453" fmla="*/ 288885 h 518010"/>
                <a:gd name="connsiteX454" fmla="*/ 286955 w 551017"/>
                <a:gd name="connsiteY454" fmla="*/ 288602 h 518010"/>
                <a:gd name="connsiteX455" fmla="*/ 286048 w 551017"/>
                <a:gd name="connsiteY455" fmla="*/ 286338 h 518010"/>
                <a:gd name="connsiteX456" fmla="*/ 285032 w 551017"/>
                <a:gd name="connsiteY456" fmla="*/ 286904 h 518010"/>
                <a:gd name="connsiteX457" fmla="*/ 283958 w 551017"/>
                <a:gd name="connsiteY457" fmla="*/ 284357 h 518010"/>
                <a:gd name="connsiteX458" fmla="*/ 281586 w 551017"/>
                <a:gd name="connsiteY458" fmla="*/ 285206 h 518010"/>
                <a:gd name="connsiteX459" fmla="*/ 280853 w 551017"/>
                <a:gd name="connsiteY459" fmla="*/ 282891 h 518010"/>
                <a:gd name="connsiteX460" fmla="*/ 279547 w 551017"/>
                <a:gd name="connsiteY460" fmla="*/ 283225 h 518010"/>
                <a:gd name="connsiteX461" fmla="*/ 279213 w 551017"/>
                <a:gd name="connsiteY461" fmla="*/ 282268 h 518010"/>
                <a:gd name="connsiteX462" fmla="*/ 271413 w 551017"/>
                <a:gd name="connsiteY462" fmla="*/ 279837 h 518010"/>
                <a:gd name="connsiteX463" fmla="*/ 270898 w 551017"/>
                <a:gd name="connsiteY463" fmla="*/ 278480 h 518010"/>
                <a:gd name="connsiteX464" fmla="*/ 269715 w 551017"/>
                <a:gd name="connsiteY464" fmla="*/ 278988 h 518010"/>
                <a:gd name="connsiteX465" fmla="*/ 267285 w 551017"/>
                <a:gd name="connsiteY465" fmla="*/ 275883 h 518010"/>
                <a:gd name="connsiteX466" fmla="*/ 264455 w 551017"/>
                <a:gd name="connsiteY466" fmla="*/ 275650 h 518010"/>
                <a:gd name="connsiteX467" fmla="*/ 263606 w 551017"/>
                <a:gd name="connsiteY467" fmla="*/ 273277 h 518010"/>
                <a:gd name="connsiteX468" fmla="*/ 262365 w 551017"/>
                <a:gd name="connsiteY468" fmla="*/ 273735 h 518010"/>
                <a:gd name="connsiteX469" fmla="*/ 261516 w 551017"/>
                <a:gd name="connsiteY469" fmla="*/ 271413 h 518010"/>
                <a:gd name="connsiteX470" fmla="*/ 260326 w 551017"/>
                <a:gd name="connsiteY470" fmla="*/ 271862 h 518010"/>
                <a:gd name="connsiteX471" fmla="*/ 259426 w 551017"/>
                <a:gd name="connsiteY471" fmla="*/ 269432 h 518010"/>
                <a:gd name="connsiteX472" fmla="*/ 258236 w 551017"/>
                <a:gd name="connsiteY472" fmla="*/ 269998 h 518010"/>
                <a:gd name="connsiteX473" fmla="*/ 255297 w 551017"/>
                <a:gd name="connsiteY473" fmla="*/ 265760 h 518010"/>
                <a:gd name="connsiteX474" fmla="*/ 254108 w 551017"/>
                <a:gd name="connsiteY474" fmla="*/ 266269 h 518010"/>
                <a:gd name="connsiteX475" fmla="*/ 252751 w 551017"/>
                <a:gd name="connsiteY475" fmla="*/ 262597 h 518010"/>
                <a:gd name="connsiteX476" fmla="*/ 251568 w 551017"/>
                <a:gd name="connsiteY476" fmla="*/ 262989 h 518010"/>
                <a:gd name="connsiteX477" fmla="*/ 248630 w 551017"/>
                <a:gd name="connsiteY477" fmla="*/ 258860 h 518010"/>
                <a:gd name="connsiteX478" fmla="*/ 247381 w 551017"/>
                <a:gd name="connsiteY478" fmla="*/ 259201 h 518010"/>
                <a:gd name="connsiteX479" fmla="*/ 245517 w 551017"/>
                <a:gd name="connsiteY479" fmla="*/ 254623 h 518010"/>
                <a:gd name="connsiteX480" fmla="*/ 244501 w 551017"/>
                <a:gd name="connsiteY480" fmla="*/ 254964 h 518010"/>
                <a:gd name="connsiteX481" fmla="*/ 241388 w 551017"/>
                <a:gd name="connsiteY481" fmla="*/ 250668 h 518010"/>
                <a:gd name="connsiteX482" fmla="*/ 240263 w 551017"/>
                <a:gd name="connsiteY482" fmla="*/ 251343 h 518010"/>
                <a:gd name="connsiteX483" fmla="*/ 238907 w 551017"/>
                <a:gd name="connsiteY483" fmla="*/ 247613 h 518010"/>
                <a:gd name="connsiteX484" fmla="*/ 237717 w 551017"/>
                <a:gd name="connsiteY484" fmla="*/ 248064 h 518010"/>
                <a:gd name="connsiteX485" fmla="*/ 235228 w 551017"/>
                <a:gd name="connsiteY485" fmla="*/ 245016 h 518010"/>
                <a:gd name="connsiteX486" fmla="*/ 233987 w 551017"/>
                <a:gd name="connsiteY486" fmla="*/ 245466 h 518010"/>
                <a:gd name="connsiteX487" fmla="*/ 232681 w 551017"/>
                <a:gd name="connsiteY487" fmla="*/ 242070 h 518010"/>
                <a:gd name="connsiteX488" fmla="*/ 231499 w 551017"/>
                <a:gd name="connsiteY488" fmla="*/ 242411 h 518010"/>
                <a:gd name="connsiteX489" fmla="*/ 228560 w 551017"/>
                <a:gd name="connsiteY489" fmla="*/ 237999 h 518010"/>
                <a:gd name="connsiteX490" fmla="*/ 227428 w 551017"/>
                <a:gd name="connsiteY490" fmla="*/ 238623 h 518010"/>
                <a:gd name="connsiteX491" fmla="*/ 222908 w 551017"/>
                <a:gd name="connsiteY491" fmla="*/ 230765 h 518010"/>
                <a:gd name="connsiteX492" fmla="*/ 221834 w 551017"/>
                <a:gd name="connsiteY492" fmla="*/ 231164 h 518010"/>
                <a:gd name="connsiteX493" fmla="*/ 218779 w 551017"/>
                <a:gd name="connsiteY493" fmla="*/ 226920 h 518010"/>
                <a:gd name="connsiteX494" fmla="*/ 217705 w 551017"/>
                <a:gd name="connsiteY494" fmla="*/ 227428 h 518010"/>
                <a:gd name="connsiteX495" fmla="*/ 216232 w 551017"/>
                <a:gd name="connsiteY495" fmla="*/ 224039 h 518010"/>
                <a:gd name="connsiteX496" fmla="*/ 215100 w 551017"/>
                <a:gd name="connsiteY496" fmla="*/ 224380 h 518010"/>
                <a:gd name="connsiteX497" fmla="*/ 212670 w 551017"/>
                <a:gd name="connsiteY497" fmla="*/ 221209 h 518010"/>
                <a:gd name="connsiteX498" fmla="*/ 211313 w 551017"/>
                <a:gd name="connsiteY498" fmla="*/ 221833 h 518010"/>
                <a:gd name="connsiteX499" fmla="*/ 206567 w 551017"/>
                <a:gd name="connsiteY499" fmla="*/ 212735 h 518010"/>
                <a:gd name="connsiteX500" fmla="*/ 205436 w 551017"/>
                <a:gd name="connsiteY500" fmla="*/ 213127 h 518010"/>
                <a:gd name="connsiteX501" fmla="*/ 202497 w 551017"/>
                <a:gd name="connsiteY501" fmla="*/ 208998 h 518010"/>
                <a:gd name="connsiteX502" fmla="*/ 201365 w 551017"/>
                <a:gd name="connsiteY502" fmla="*/ 209455 h 518010"/>
                <a:gd name="connsiteX503" fmla="*/ 197410 w 551017"/>
                <a:gd name="connsiteY503" fmla="*/ 202896 h 518010"/>
                <a:gd name="connsiteX504" fmla="*/ 195089 w 551017"/>
                <a:gd name="connsiteY504" fmla="*/ 203803 h 518010"/>
                <a:gd name="connsiteX505" fmla="*/ 194189 w 551017"/>
                <a:gd name="connsiteY505" fmla="*/ 201423 h 518010"/>
                <a:gd name="connsiteX506" fmla="*/ 192549 w 551017"/>
                <a:gd name="connsiteY506" fmla="*/ 200748 h 518010"/>
                <a:gd name="connsiteX507" fmla="*/ 183109 w 551017"/>
                <a:gd name="connsiteY507" fmla="*/ 204310 h 518010"/>
                <a:gd name="connsiteX508" fmla="*/ 183617 w 551017"/>
                <a:gd name="connsiteY508" fmla="*/ 205442 h 518010"/>
                <a:gd name="connsiteX509" fmla="*/ 178756 w 551017"/>
                <a:gd name="connsiteY509" fmla="*/ 214150 h 518010"/>
                <a:gd name="connsiteX510" fmla="*/ 179205 w 551017"/>
                <a:gd name="connsiteY510" fmla="*/ 215332 h 518010"/>
                <a:gd name="connsiteX511" fmla="*/ 177965 w 551017"/>
                <a:gd name="connsiteY511" fmla="*/ 215615 h 518010"/>
                <a:gd name="connsiteX512" fmla="*/ 179488 w 551017"/>
                <a:gd name="connsiteY512" fmla="*/ 223306 h 518010"/>
                <a:gd name="connsiteX513" fmla="*/ 177624 w 551017"/>
                <a:gd name="connsiteY513" fmla="*/ 225396 h 518010"/>
                <a:gd name="connsiteX514" fmla="*/ 178523 w 551017"/>
                <a:gd name="connsiteY514" fmla="*/ 227660 h 518010"/>
                <a:gd name="connsiteX515" fmla="*/ 175251 w 551017"/>
                <a:gd name="connsiteY515" fmla="*/ 233029 h 518010"/>
                <a:gd name="connsiteX516" fmla="*/ 174968 w 551017"/>
                <a:gd name="connsiteY516" fmla="*/ 235743 h 518010"/>
                <a:gd name="connsiteX517" fmla="*/ 173778 w 551017"/>
                <a:gd name="connsiteY517" fmla="*/ 236193 h 518010"/>
                <a:gd name="connsiteX518" fmla="*/ 174627 w 551017"/>
                <a:gd name="connsiteY518" fmla="*/ 238623 h 518010"/>
                <a:gd name="connsiteX519" fmla="*/ 173495 w 551017"/>
                <a:gd name="connsiteY519" fmla="*/ 239073 h 518010"/>
                <a:gd name="connsiteX520" fmla="*/ 176659 w 551017"/>
                <a:gd name="connsiteY520" fmla="*/ 247214 h 518010"/>
                <a:gd name="connsiteX521" fmla="*/ 177848 w 551017"/>
                <a:gd name="connsiteY521" fmla="*/ 246931 h 518010"/>
                <a:gd name="connsiteX522" fmla="*/ 177566 w 551017"/>
                <a:gd name="connsiteY522" fmla="*/ 249645 h 518010"/>
                <a:gd name="connsiteX523" fmla="*/ 181186 w 551017"/>
                <a:gd name="connsiteY523" fmla="*/ 258918 h 518010"/>
                <a:gd name="connsiteX524" fmla="*/ 182369 w 551017"/>
                <a:gd name="connsiteY524" fmla="*/ 258469 h 518010"/>
                <a:gd name="connsiteX525" fmla="*/ 183675 w 551017"/>
                <a:gd name="connsiteY525" fmla="*/ 262198 h 518010"/>
                <a:gd name="connsiteX526" fmla="*/ 182485 w 551017"/>
                <a:gd name="connsiteY526" fmla="*/ 262597 h 518010"/>
                <a:gd name="connsiteX527" fmla="*/ 185424 w 551017"/>
                <a:gd name="connsiteY527" fmla="*/ 273677 h 518010"/>
                <a:gd name="connsiteX528" fmla="*/ 184183 w 551017"/>
                <a:gd name="connsiteY528" fmla="*/ 274010 h 518010"/>
                <a:gd name="connsiteX529" fmla="*/ 185083 w 551017"/>
                <a:gd name="connsiteY529" fmla="*/ 276274 h 518010"/>
                <a:gd name="connsiteX530" fmla="*/ 183951 w 551017"/>
                <a:gd name="connsiteY530" fmla="*/ 276840 h 518010"/>
                <a:gd name="connsiteX531" fmla="*/ 185307 w 551017"/>
                <a:gd name="connsiteY531" fmla="*/ 280345 h 518010"/>
                <a:gd name="connsiteX532" fmla="*/ 184125 w 551017"/>
                <a:gd name="connsiteY532" fmla="*/ 280794 h 518010"/>
                <a:gd name="connsiteX533" fmla="*/ 186897 w 551017"/>
                <a:gd name="connsiteY533" fmla="*/ 287920 h 518010"/>
                <a:gd name="connsiteX534" fmla="*/ 185707 w 551017"/>
                <a:gd name="connsiteY534" fmla="*/ 288370 h 518010"/>
                <a:gd name="connsiteX535" fmla="*/ 186273 w 551017"/>
                <a:gd name="connsiteY535" fmla="*/ 293521 h 518010"/>
                <a:gd name="connsiteX536" fmla="*/ 185083 w 551017"/>
                <a:gd name="connsiteY536" fmla="*/ 293971 h 518010"/>
                <a:gd name="connsiteX537" fmla="*/ 187063 w 551017"/>
                <a:gd name="connsiteY537" fmla="*/ 302729 h 518010"/>
                <a:gd name="connsiteX538" fmla="*/ 185989 w 551017"/>
                <a:gd name="connsiteY538" fmla="*/ 303128 h 518010"/>
                <a:gd name="connsiteX539" fmla="*/ 186897 w 551017"/>
                <a:gd name="connsiteY539" fmla="*/ 305501 h 518010"/>
                <a:gd name="connsiteX540" fmla="*/ 185707 w 551017"/>
                <a:gd name="connsiteY540" fmla="*/ 305842 h 518010"/>
                <a:gd name="connsiteX541" fmla="*/ 187005 w 551017"/>
                <a:gd name="connsiteY541" fmla="*/ 309514 h 518010"/>
                <a:gd name="connsiteX542" fmla="*/ 185823 w 551017"/>
                <a:gd name="connsiteY542" fmla="*/ 310021 h 518010"/>
                <a:gd name="connsiteX543" fmla="*/ 189327 w 551017"/>
                <a:gd name="connsiteY543" fmla="*/ 319243 h 518010"/>
                <a:gd name="connsiteX544" fmla="*/ 188254 w 551017"/>
                <a:gd name="connsiteY544" fmla="*/ 319693 h 518010"/>
                <a:gd name="connsiteX545" fmla="*/ 189610 w 551017"/>
                <a:gd name="connsiteY545" fmla="*/ 323256 h 518010"/>
                <a:gd name="connsiteX546" fmla="*/ 188478 w 551017"/>
                <a:gd name="connsiteY546" fmla="*/ 323764 h 518010"/>
                <a:gd name="connsiteX547" fmla="*/ 189327 w 551017"/>
                <a:gd name="connsiteY547" fmla="*/ 326021 h 518010"/>
                <a:gd name="connsiteX548" fmla="*/ 188079 w 551017"/>
                <a:gd name="connsiteY548" fmla="*/ 326362 h 518010"/>
                <a:gd name="connsiteX549" fmla="*/ 190343 w 551017"/>
                <a:gd name="connsiteY549" fmla="*/ 332188 h 518010"/>
                <a:gd name="connsiteX550" fmla="*/ 189269 w 551017"/>
                <a:gd name="connsiteY550" fmla="*/ 332805 h 518010"/>
                <a:gd name="connsiteX551" fmla="*/ 190626 w 551017"/>
                <a:gd name="connsiteY551" fmla="*/ 336425 h 518010"/>
                <a:gd name="connsiteX552" fmla="*/ 188761 w 551017"/>
                <a:gd name="connsiteY552" fmla="*/ 338573 h 518010"/>
                <a:gd name="connsiteX553" fmla="*/ 190002 w 551017"/>
                <a:gd name="connsiteY553" fmla="*/ 342078 h 518010"/>
                <a:gd name="connsiteX554" fmla="*/ 188928 w 551017"/>
                <a:gd name="connsiteY554" fmla="*/ 342528 h 518010"/>
                <a:gd name="connsiteX555" fmla="*/ 190227 w 551017"/>
                <a:gd name="connsiteY555" fmla="*/ 345924 h 518010"/>
                <a:gd name="connsiteX556" fmla="*/ 189095 w 551017"/>
                <a:gd name="connsiteY556" fmla="*/ 346373 h 518010"/>
                <a:gd name="connsiteX557" fmla="*/ 189893 w 551017"/>
                <a:gd name="connsiteY557" fmla="*/ 348804 h 518010"/>
                <a:gd name="connsiteX558" fmla="*/ 188812 w 551017"/>
                <a:gd name="connsiteY558" fmla="*/ 349261 h 518010"/>
                <a:gd name="connsiteX559" fmla="*/ 190176 w 551017"/>
                <a:gd name="connsiteY559" fmla="*/ 352708 h 518010"/>
                <a:gd name="connsiteX560" fmla="*/ 188986 w 551017"/>
                <a:gd name="connsiteY560" fmla="*/ 353100 h 518010"/>
                <a:gd name="connsiteX561" fmla="*/ 189835 w 551017"/>
                <a:gd name="connsiteY561" fmla="*/ 355479 h 518010"/>
                <a:gd name="connsiteX562" fmla="*/ 188645 w 551017"/>
                <a:gd name="connsiteY562" fmla="*/ 355987 h 518010"/>
                <a:gd name="connsiteX563" fmla="*/ 189552 w 551017"/>
                <a:gd name="connsiteY563" fmla="*/ 358360 h 518010"/>
                <a:gd name="connsiteX564" fmla="*/ 187630 w 551017"/>
                <a:gd name="connsiteY564" fmla="*/ 360449 h 518010"/>
                <a:gd name="connsiteX565" fmla="*/ 188304 w 551017"/>
                <a:gd name="connsiteY565" fmla="*/ 365594 h 518010"/>
                <a:gd name="connsiteX566" fmla="*/ 186439 w 551017"/>
                <a:gd name="connsiteY566" fmla="*/ 367742 h 518010"/>
                <a:gd name="connsiteX567" fmla="*/ 187063 w 551017"/>
                <a:gd name="connsiteY567" fmla="*/ 372719 h 518010"/>
                <a:gd name="connsiteX568" fmla="*/ 185989 w 551017"/>
                <a:gd name="connsiteY568" fmla="*/ 373343 h 518010"/>
                <a:gd name="connsiteX569" fmla="*/ 186780 w 551017"/>
                <a:gd name="connsiteY569" fmla="*/ 375658 h 518010"/>
                <a:gd name="connsiteX570" fmla="*/ 185648 w 551017"/>
                <a:gd name="connsiteY570" fmla="*/ 376057 h 518010"/>
                <a:gd name="connsiteX571" fmla="*/ 187063 w 551017"/>
                <a:gd name="connsiteY571" fmla="*/ 383516 h 518010"/>
                <a:gd name="connsiteX572" fmla="*/ 185199 w 551017"/>
                <a:gd name="connsiteY572" fmla="*/ 385664 h 518010"/>
                <a:gd name="connsiteX573" fmla="*/ 185874 w 551017"/>
                <a:gd name="connsiteY573" fmla="*/ 390808 h 518010"/>
                <a:gd name="connsiteX574" fmla="*/ 183276 w 551017"/>
                <a:gd name="connsiteY574" fmla="*/ 394538 h 518010"/>
                <a:gd name="connsiteX575" fmla="*/ 184350 w 551017"/>
                <a:gd name="connsiteY575" fmla="*/ 400756 h 518010"/>
                <a:gd name="connsiteX576" fmla="*/ 183051 w 551017"/>
                <a:gd name="connsiteY576" fmla="*/ 401380 h 518010"/>
                <a:gd name="connsiteX577" fmla="*/ 183726 w 551017"/>
                <a:gd name="connsiteY577" fmla="*/ 406582 h 518010"/>
                <a:gd name="connsiteX578" fmla="*/ 182652 w 551017"/>
                <a:gd name="connsiteY578" fmla="*/ 407090 h 518010"/>
                <a:gd name="connsiteX579" fmla="*/ 184009 w 551017"/>
                <a:gd name="connsiteY579" fmla="*/ 410428 h 518010"/>
                <a:gd name="connsiteX580" fmla="*/ 181353 w 551017"/>
                <a:gd name="connsiteY580" fmla="*/ 414158 h 518010"/>
                <a:gd name="connsiteX581" fmla="*/ 181752 w 551017"/>
                <a:gd name="connsiteY581" fmla="*/ 415347 h 518010"/>
                <a:gd name="connsiteX582" fmla="*/ 180446 w 551017"/>
                <a:gd name="connsiteY582" fmla="*/ 415797 h 518010"/>
                <a:gd name="connsiteX583" fmla="*/ 180729 w 551017"/>
                <a:gd name="connsiteY583" fmla="*/ 419752 h 518010"/>
                <a:gd name="connsiteX584" fmla="*/ 178922 w 551017"/>
                <a:gd name="connsiteY584" fmla="*/ 421899 h 518010"/>
                <a:gd name="connsiteX585" fmla="*/ 180221 w 551017"/>
                <a:gd name="connsiteY585" fmla="*/ 425462 h 518010"/>
                <a:gd name="connsiteX586" fmla="*/ 179039 w 551017"/>
                <a:gd name="connsiteY586" fmla="*/ 425919 h 518010"/>
                <a:gd name="connsiteX587" fmla="*/ 179655 w 551017"/>
                <a:gd name="connsiteY587" fmla="*/ 431064 h 518010"/>
                <a:gd name="connsiteX588" fmla="*/ 178415 w 551017"/>
                <a:gd name="connsiteY588" fmla="*/ 431513 h 518010"/>
                <a:gd name="connsiteX589" fmla="*/ 179147 w 551017"/>
                <a:gd name="connsiteY589" fmla="*/ 436542 h 518010"/>
                <a:gd name="connsiteX590" fmla="*/ 176550 w 551017"/>
                <a:gd name="connsiteY590" fmla="*/ 440445 h 518010"/>
                <a:gd name="connsiteX591" fmla="*/ 177399 w 551017"/>
                <a:gd name="connsiteY591" fmla="*/ 442651 h 518010"/>
                <a:gd name="connsiteX592" fmla="*/ 173386 w 551017"/>
                <a:gd name="connsiteY592" fmla="*/ 449660 h 518010"/>
                <a:gd name="connsiteX593" fmla="*/ 173778 w 551017"/>
                <a:gd name="connsiteY593" fmla="*/ 450843 h 518010"/>
                <a:gd name="connsiteX594" fmla="*/ 171463 w 551017"/>
                <a:gd name="connsiteY594" fmla="*/ 451750 h 518010"/>
                <a:gd name="connsiteX595" fmla="*/ 171913 w 551017"/>
                <a:gd name="connsiteY595" fmla="*/ 452998 h 518010"/>
                <a:gd name="connsiteX596" fmla="*/ 168517 w 551017"/>
                <a:gd name="connsiteY596" fmla="*/ 458367 h 518010"/>
                <a:gd name="connsiteX597" fmla="*/ 168916 w 551017"/>
                <a:gd name="connsiteY597" fmla="*/ 459383 h 518010"/>
                <a:gd name="connsiteX598" fmla="*/ 164621 w 551017"/>
                <a:gd name="connsiteY598" fmla="*/ 462322 h 518010"/>
                <a:gd name="connsiteX599" fmla="*/ 163830 w 551017"/>
                <a:gd name="connsiteY599" fmla="*/ 466676 h 518010"/>
                <a:gd name="connsiteX600" fmla="*/ 160267 w 551017"/>
                <a:gd name="connsiteY600" fmla="*/ 468148 h 518010"/>
                <a:gd name="connsiteX601" fmla="*/ 160717 w 551017"/>
                <a:gd name="connsiteY601" fmla="*/ 469389 h 518010"/>
                <a:gd name="connsiteX602" fmla="*/ 153991 w 551017"/>
                <a:gd name="connsiteY602" fmla="*/ 473293 h 518010"/>
                <a:gd name="connsiteX603" fmla="*/ 154441 w 551017"/>
                <a:gd name="connsiteY603" fmla="*/ 474476 h 518010"/>
                <a:gd name="connsiteX604" fmla="*/ 147940 w 551017"/>
                <a:gd name="connsiteY604" fmla="*/ 478379 h 518010"/>
                <a:gd name="connsiteX605" fmla="*/ 147548 w 551017"/>
                <a:gd name="connsiteY605" fmla="*/ 481202 h 518010"/>
                <a:gd name="connsiteX606" fmla="*/ 139857 w 551017"/>
                <a:gd name="connsiteY606" fmla="*/ 485497 h 518010"/>
                <a:gd name="connsiteX607" fmla="*/ 140314 w 551017"/>
                <a:gd name="connsiteY607" fmla="*/ 486629 h 518010"/>
                <a:gd name="connsiteX608" fmla="*/ 136802 w 551017"/>
                <a:gd name="connsiteY608" fmla="*/ 487877 h 518010"/>
                <a:gd name="connsiteX609" fmla="*/ 137201 w 551017"/>
                <a:gd name="connsiteY609" fmla="*/ 489118 h 518010"/>
                <a:gd name="connsiteX610" fmla="*/ 134829 w 551017"/>
                <a:gd name="connsiteY610" fmla="*/ 490025 h 518010"/>
                <a:gd name="connsiteX611" fmla="*/ 135278 w 551017"/>
                <a:gd name="connsiteY611" fmla="*/ 491207 h 518010"/>
                <a:gd name="connsiteX612" fmla="*/ 130533 w 551017"/>
                <a:gd name="connsiteY612" fmla="*/ 493080 h 518010"/>
                <a:gd name="connsiteX613" fmla="*/ 130983 w 551017"/>
                <a:gd name="connsiteY613" fmla="*/ 494320 h 518010"/>
                <a:gd name="connsiteX614" fmla="*/ 128610 w 551017"/>
                <a:gd name="connsiteY614" fmla="*/ 495111 h 518010"/>
                <a:gd name="connsiteX615" fmla="*/ 129227 w 551017"/>
                <a:gd name="connsiteY615" fmla="*/ 496410 h 518010"/>
                <a:gd name="connsiteX616" fmla="*/ 126796 w 551017"/>
                <a:gd name="connsiteY616" fmla="*/ 497259 h 518010"/>
                <a:gd name="connsiteX617" fmla="*/ 126463 w 551017"/>
                <a:gd name="connsiteY617" fmla="*/ 499915 h 518010"/>
                <a:gd name="connsiteX618" fmla="*/ 123350 w 551017"/>
                <a:gd name="connsiteY618" fmla="*/ 502519 h 518010"/>
                <a:gd name="connsiteX619" fmla="*/ 122392 w 551017"/>
                <a:gd name="connsiteY619" fmla="*/ 506924 h 518010"/>
                <a:gd name="connsiteX620" fmla="*/ 120128 w 551017"/>
                <a:gd name="connsiteY620" fmla="*/ 507831 h 518010"/>
                <a:gd name="connsiteX621" fmla="*/ 119845 w 551017"/>
                <a:gd name="connsiteY621" fmla="*/ 510711 h 518010"/>
                <a:gd name="connsiteX622" fmla="*/ 115492 w 551017"/>
                <a:gd name="connsiteY622" fmla="*/ 513599 h 518010"/>
                <a:gd name="connsiteX623" fmla="*/ 113685 w 551017"/>
                <a:gd name="connsiteY623" fmla="*/ 515747 h 518010"/>
                <a:gd name="connsiteX624" fmla="*/ 114193 w 551017"/>
                <a:gd name="connsiteY624" fmla="*/ 517046 h 518010"/>
                <a:gd name="connsiteX625" fmla="*/ 107692 w 551017"/>
                <a:gd name="connsiteY625" fmla="*/ 518011 h 518010"/>
                <a:gd name="connsiteX626" fmla="*/ 107351 w 551017"/>
                <a:gd name="connsiteY626" fmla="*/ 516821 h 518010"/>
                <a:gd name="connsiteX627" fmla="*/ 106110 w 551017"/>
                <a:gd name="connsiteY627" fmla="*/ 517329 h 518010"/>
                <a:gd name="connsiteX628" fmla="*/ 104811 w 551017"/>
                <a:gd name="connsiteY628" fmla="*/ 513766 h 518010"/>
                <a:gd name="connsiteX629" fmla="*/ 103563 w 551017"/>
                <a:gd name="connsiteY629" fmla="*/ 514223 h 518010"/>
                <a:gd name="connsiteX630" fmla="*/ 101698 w 551017"/>
                <a:gd name="connsiteY630" fmla="*/ 509471 h 518010"/>
                <a:gd name="connsiteX631" fmla="*/ 102888 w 551017"/>
                <a:gd name="connsiteY631" fmla="*/ 509020 h 518010"/>
                <a:gd name="connsiteX632" fmla="*/ 101532 w 551017"/>
                <a:gd name="connsiteY632" fmla="*/ 505516 h 518010"/>
                <a:gd name="connsiteX633" fmla="*/ 102772 w 551017"/>
                <a:gd name="connsiteY633" fmla="*/ 505001 h 518010"/>
                <a:gd name="connsiteX634" fmla="*/ 103338 w 551017"/>
                <a:gd name="connsiteY634" fmla="*/ 499465 h 518010"/>
                <a:gd name="connsiteX635" fmla="*/ 104579 w 551017"/>
                <a:gd name="connsiteY635" fmla="*/ 499124 h 518010"/>
                <a:gd name="connsiteX636" fmla="*/ 104071 w 551017"/>
                <a:gd name="connsiteY636" fmla="*/ 497767 h 518010"/>
                <a:gd name="connsiteX637" fmla="*/ 107408 w 551017"/>
                <a:gd name="connsiteY637" fmla="*/ 492398 h 518010"/>
                <a:gd name="connsiteX638" fmla="*/ 106901 w 551017"/>
                <a:gd name="connsiteY638" fmla="*/ 491207 h 518010"/>
                <a:gd name="connsiteX639" fmla="*/ 109331 w 551017"/>
                <a:gd name="connsiteY639" fmla="*/ 490416 h 518010"/>
                <a:gd name="connsiteX640" fmla="*/ 108482 w 551017"/>
                <a:gd name="connsiteY640" fmla="*/ 487935 h 518010"/>
                <a:gd name="connsiteX641" fmla="*/ 110746 w 551017"/>
                <a:gd name="connsiteY641" fmla="*/ 487195 h 518010"/>
                <a:gd name="connsiteX642" fmla="*/ 110572 w 551017"/>
                <a:gd name="connsiteY642" fmla="*/ 483183 h 518010"/>
                <a:gd name="connsiteX643" fmla="*/ 114026 w 551017"/>
                <a:gd name="connsiteY643" fmla="*/ 477755 h 518010"/>
                <a:gd name="connsiteX644" fmla="*/ 117131 w 551017"/>
                <a:gd name="connsiteY644" fmla="*/ 468315 h 518010"/>
                <a:gd name="connsiteX645" fmla="*/ 116739 w 551017"/>
                <a:gd name="connsiteY645" fmla="*/ 467183 h 518010"/>
                <a:gd name="connsiteX646" fmla="*/ 117864 w 551017"/>
                <a:gd name="connsiteY646" fmla="*/ 466842 h 518010"/>
                <a:gd name="connsiteX647" fmla="*/ 117356 w 551017"/>
                <a:gd name="connsiteY647" fmla="*/ 465768 h 518010"/>
                <a:gd name="connsiteX648" fmla="*/ 120128 w 551017"/>
                <a:gd name="connsiteY648" fmla="*/ 461981 h 518010"/>
                <a:gd name="connsiteX649" fmla="*/ 119903 w 551017"/>
                <a:gd name="connsiteY649" fmla="*/ 458143 h 518010"/>
                <a:gd name="connsiteX650" fmla="*/ 121768 w 551017"/>
                <a:gd name="connsiteY650" fmla="*/ 455879 h 518010"/>
                <a:gd name="connsiteX651" fmla="*/ 121093 w 551017"/>
                <a:gd name="connsiteY651" fmla="*/ 450676 h 518010"/>
                <a:gd name="connsiteX652" fmla="*/ 123524 w 551017"/>
                <a:gd name="connsiteY652" fmla="*/ 450001 h 518010"/>
                <a:gd name="connsiteX653" fmla="*/ 122617 w 551017"/>
                <a:gd name="connsiteY653" fmla="*/ 447513 h 518010"/>
                <a:gd name="connsiteX654" fmla="*/ 125215 w 551017"/>
                <a:gd name="connsiteY654" fmla="*/ 443783 h 518010"/>
                <a:gd name="connsiteX655" fmla="*/ 124315 w 551017"/>
                <a:gd name="connsiteY655" fmla="*/ 441461 h 518010"/>
                <a:gd name="connsiteX656" fmla="*/ 125498 w 551017"/>
                <a:gd name="connsiteY656" fmla="*/ 441012 h 518010"/>
                <a:gd name="connsiteX657" fmla="*/ 126463 w 551017"/>
                <a:gd name="connsiteY657" fmla="*/ 436542 h 518010"/>
                <a:gd name="connsiteX658" fmla="*/ 126005 w 551017"/>
                <a:gd name="connsiteY658" fmla="*/ 435526 h 518010"/>
                <a:gd name="connsiteX659" fmla="*/ 127254 w 551017"/>
                <a:gd name="connsiteY659" fmla="*/ 434960 h 518010"/>
                <a:gd name="connsiteX660" fmla="*/ 126521 w 551017"/>
                <a:gd name="connsiteY660" fmla="*/ 429874 h 518010"/>
                <a:gd name="connsiteX661" fmla="*/ 129227 w 551017"/>
                <a:gd name="connsiteY661" fmla="*/ 426144 h 518010"/>
                <a:gd name="connsiteX662" fmla="*/ 127819 w 551017"/>
                <a:gd name="connsiteY662" fmla="*/ 422408 h 518010"/>
                <a:gd name="connsiteX663" fmla="*/ 130475 w 551017"/>
                <a:gd name="connsiteY663" fmla="*/ 418852 h 518010"/>
                <a:gd name="connsiteX664" fmla="*/ 129227 w 551017"/>
                <a:gd name="connsiteY664" fmla="*/ 415347 h 518010"/>
                <a:gd name="connsiteX665" fmla="*/ 130250 w 551017"/>
                <a:gd name="connsiteY665" fmla="*/ 414832 h 518010"/>
                <a:gd name="connsiteX666" fmla="*/ 129459 w 551017"/>
                <a:gd name="connsiteY666" fmla="*/ 412402 h 518010"/>
                <a:gd name="connsiteX667" fmla="*/ 131266 w 551017"/>
                <a:gd name="connsiteY667" fmla="*/ 410428 h 518010"/>
                <a:gd name="connsiteX668" fmla="*/ 129851 w 551017"/>
                <a:gd name="connsiteY668" fmla="*/ 406923 h 518010"/>
                <a:gd name="connsiteX669" fmla="*/ 131099 w 551017"/>
                <a:gd name="connsiteY669" fmla="*/ 406582 h 518010"/>
                <a:gd name="connsiteX670" fmla="*/ 129793 w 551017"/>
                <a:gd name="connsiteY670" fmla="*/ 403020 h 518010"/>
                <a:gd name="connsiteX671" fmla="*/ 132398 w 551017"/>
                <a:gd name="connsiteY671" fmla="*/ 399116 h 518010"/>
                <a:gd name="connsiteX672" fmla="*/ 130816 w 551017"/>
                <a:gd name="connsiteY672" fmla="*/ 391715 h 518010"/>
                <a:gd name="connsiteX673" fmla="*/ 132623 w 551017"/>
                <a:gd name="connsiteY673" fmla="*/ 389567 h 518010"/>
                <a:gd name="connsiteX674" fmla="*/ 131716 w 551017"/>
                <a:gd name="connsiteY674" fmla="*/ 383291 h 518010"/>
                <a:gd name="connsiteX675" fmla="*/ 133639 w 551017"/>
                <a:gd name="connsiteY675" fmla="*/ 381201 h 518010"/>
                <a:gd name="connsiteX676" fmla="*/ 132623 w 551017"/>
                <a:gd name="connsiteY676" fmla="*/ 378937 h 518010"/>
                <a:gd name="connsiteX677" fmla="*/ 133813 w 551017"/>
                <a:gd name="connsiteY677" fmla="*/ 378539 h 518010"/>
                <a:gd name="connsiteX678" fmla="*/ 132456 w 551017"/>
                <a:gd name="connsiteY678" fmla="*/ 374751 h 518010"/>
                <a:gd name="connsiteX679" fmla="*/ 133639 w 551017"/>
                <a:gd name="connsiteY679" fmla="*/ 374417 h 518010"/>
                <a:gd name="connsiteX680" fmla="*/ 133073 w 551017"/>
                <a:gd name="connsiteY680" fmla="*/ 369215 h 518010"/>
                <a:gd name="connsiteX681" fmla="*/ 134204 w 551017"/>
                <a:gd name="connsiteY681" fmla="*/ 368765 h 518010"/>
                <a:gd name="connsiteX682" fmla="*/ 131607 w 551017"/>
                <a:gd name="connsiteY682" fmla="*/ 361864 h 518010"/>
                <a:gd name="connsiteX683" fmla="*/ 132623 w 551017"/>
                <a:gd name="connsiteY683" fmla="*/ 361357 h 518010"/>
                <a:gd name="connsiteX684" fmla="*/ 131832 w 551017"/>
                <a:gd name="connsiteY684" fmla="*/ 358984 h 518010"/>
                <a:gd name="connsiteX685" fmla="*/ 132906 w 551017"/>
                <a:gd name="connsiteY685" fmla="*/ 358585 h 518010"/>
                <a:gd name="connsiteX686" fmla="*/ 132224 w 551017"/>
                <a:gd name="connsiteY686" fmla="*/ 353158 h 518010"/>
                <a:gd name="connsiteX687" fmla="*/ 133472 w 551017"/>
                <a:gd name="connsiteY687" fmla="*/ 352932 h 518010"/>
                <a:gd name="connsiteX688" fmla="*/ 132173 w 551017"/>
                <a:gd name="connsiteY688" fmla="*/ 349370 h 518010"/>
                <a:gd name="connsiteX689" fmla="*/ 134038 w 551017"/>
                <a:gd name="connsiteY689" fmla="*/ 347280 h 518010"/>
                <a:gd name="connsiteX690" fmla="*/ 133189 w 551017"/>
                <a:gd name="connsiteY690" fmla="*/ 344908 h 518010"/>
                <a:gd name="connsiteX691" fmla="*/ 134321 w 551017"/>
                <a:gd name="connsiteY691" fmla="*/ 344450 h 518010"/>
                <a:gd name="connsiteX692" fmla="*/ 133247 w 551017"/>
                <a:gd name="connsiteY692" fmla="*/ 338290 h 518010"/>
                <a:gd name="connsiteX693" fmla="*/ 135112 w 551017"/>
                <a:gd name="connsiteY693" fmla="*/ 336142 h 518010"/>
                <a:gd name="connsiteX694" fmla="*/ 132623 w 551017"/>
                <a:gd name="connsiteY694" fmla="*/ 326195 h 518010"/>
                <a:gd name="connsiteX695" fmla="*/ 133863 w 551017"/>
                <a:gd name="connsiteY695" fmla="*/ 325795 h 518010"/>
                <a:gd name="connsiteX696" fmla="*/ 132906 w 551017"/>
                <a:gd name="connsiteY696" fmla="*/ 323481 h 518010"/>
                <a:gd name="connsiteX697" fmla="*/ 134204 w 551017"/>
                <a:gd name="connsiteY697" fmla="*/ 322915 h 518010"/>
                <a:gd name="connsiteX698" fmla="*/ 132848 w 551017"/>
                <a:gd name="connsiteY698" fmla="*/ 319469 h 518010"/>
                <a:gd name="connsiteX699" fmla="*/ 133980 w 551017"/>
                <a:gd name="connsiteY699" fmla="*/ 319011 h 518010"/>
                <a:gd name="connsiteX700" fmla="*/ 131999 w 551017"/>
                <a:gd name="connsiteY700" fmla="*/ 310478 h 518010"/>
                <a:gd name="connsiteX701" fmla="*/ 133189 w 551017"/>
                <a:gd name="connsiteY701" fmla="*/ 309796 h 518010"/>
                <a:gd name="connsiteX702" fmla="*/ 132224 w 551017"/>
                <a:gd name="connsiteY702" fmla="*/ 307424 h 518010"/>
                <a:gd name="connsiteX703" fmla="*/ 133414 w 551017"/>
                <a:gd name="connsiteY703" fmla="*/ 307025 h 518010"/>
                <a:gd name="connsiteX704" fmla="*/ 130642 w 551017"/>
                <a:gd name="connsiteY704" fmla="*/ 299907 h 518010"/>
                <a:gd name="connsiteX705" fmla="*/ 131999 w 551017"/>
                <a:gd name="connsiteY705" fmla="*/ 299566 h 518010"/>
                <a:gd name="connsiteX706" fmla="*/ 130134 w 551017"/>
                <a:gd name="connsiteY706" fmla="*/ 294929 h 518010"/>
                <a:gd name="connsiteX707" fmla="*/ 131266 w 551017"/>
                <a:gd name="connsiteY707" fmla="*/ 294363 h 518010"/>
                <a:gd name="connsiteX708" fmla="*/ 130417 w 551017"/>
                <a:gd name="connsiteY708" fmla="*/ 291932 h 518010"/>
                <a:gd name="connsiteX709" fmla="*/ 131658 w 551017"/>
                <a:gd name="connsiteY709" fmla="*/ 291541 h 518010"/>
                <a:gd name="connsiteX710" fmla="*/ 128385 w 551017"/>
                <a:gd name="connsiteY710" fmla="*/ 283225 h 518010"/>
                <a:gd name="connsiteX711" fmla="*/ 129626 w 551017"/>
                <a:gd name="connsiteY711" fmla="*/ 282891 h 518010"/>
                <a:gd name="connsiteX712" fmla="*/ 127312 w 551017"/>
                <a:gd name="connsiteY712" fmla="*/ 276898 h 518010"/>
                <a:gd name="connsiteX713" fmla="*/ 128494 w 551017"/>
                <a:gd name="connsiteY713" fmla="*/ 276499 h 518010"/>
                <a:gd name="connsiteX714" fmla="*/ 127645 w 551017"/>
                <a:gd name="connsiteY714" fmla="*/ 274243 h 518010"/>
                <a:gd name="connsiteX715" fmla="*/ 128719 w 551017"/>
                <a:gd name="connsiteY715" fmla="*/ 273735 h 518010"/>
                <a:gd name="connsiteX716" fmla="*/ 126971 w 551017"/>
                <a:gd name="connsiteY716" fmla="*/ 269040 h 518010"/>
                <a:gd name="connsiteX717" fmla="*/ 128153 w 551017"/>
                <a:gd name="connsiteY717" fmla="*/ 268532 h 518010"/>
                <a:gd name="connsiteX718" fmla="*/ 125954 w 551017"/>
                <a:gd name="connsiteY718" fmla="*/ 262597 h 518010"/>
                <a:gd name="connsiteX719" fmla="*/ 124765 w 551017"/>
                <a:gd name="connsiteY719" fmla="*/ 262989 h 518010"/>
                <a:gd name="connsiteX720" fmla="*/ 123292 w 551017"/>
                <a:gd name="connsiteY720" fmla="*/ 259600 h 518010"/>
                <a:gd name="connsiteX721" fmla="*/ 119337 w 551017"/>
                <a:gd name="connsiteY721" fmla="*/ 259825 h 518010"/>
                <a:gd name="connsiteX722" fmla="*/ 118430 w 551017"/>
                <a:gd name="connsiteY722" fmla="*/ 257395 h 518010"/>
                <a:gd name="connsiteX723" fmla="*/ 111421 w 551017"/>
                <a:gd name="connsiteY723" fmla="*/ 260108 h 518010"/>
                <a:gd name="connsiteX724" fmla="*/ 111820 w 551017"/>
                <a:gd name="connsiteY724" fmla="*/ 261291 h 518010"/>
                <a:gd name="connsiteX725" fmla="*/ 109498 w 551017"/>
                <a:gd name="connsiteY725" fmla="*/ 262198 h 518010"/>
                <a:gd name="connsiteX726" fmla="*/ 109897 w 551017"/>
                <a:gd name="connsiteY726" fmla="*/ 263446 h 518010"/>
                <a:gd name="connsiteX727" fmla="*/ 103338 w 551017"/>
                <a:gd name="connsiteY727" fmla="*/ 267342 h 518010"/>
                <a:gd name="connsiteX728" fmla="*/ 103788 w 551017"/>
                <a:gd name="connsiteY728" fmla="*/ 268416 h 518010"/>
                <a:gd name="connsiteX729" fmla="*/ 99493 w 551017"/>
                <a:gd name="connsiteY729" fmla="*/ 271413 h 518010"/>
                <a:gd name="connsiteX730" fmla="*/ 100000 w 551017"/>
                <a:gd name="connsiteY730" fmla="*/ 272654 h 518010"/>
                <a:gd name="connsiteX731" fmla="*/ 95313 w 551017"/>
                <a:gd name="connsiteY731" fmla="*/ 274409 h 518010"/>
                <a:gd name="connsiteX732" fmla="*/ 95763 w 551017"/>
                <a:gd name="connsiteY732" fmla="*/ 275600 h 518010"/>
                <a:gd name="connsiteX733" fmla="*/ 90277 w 551017"/>
                <a:gd name="connsiteY733" fmla="*/ 278988 h 518010"/>
                <a:gd name="connsiteX734" fmla="*/ 90786 w 551017"/>
                <a:gd name="connsiteY734" fmla="*/ 280120 h 518010"/>
                <a:gd name="connsiteX735" fmla="*/ 85982 w 551017"/>
                <a:gd name="connsiteY735" fmla="*/ 281985 h 518010"/>
                <a:gd name="connsiteX736" fmla="*/ 86432 w 551017"/>
                <a:gd name="connsiteY736" fmla="*/ 283175 h 518010"/>
                <a:gd name="connsiteX737" fmla="*/ 81062 w 551017"/>
                <a:gd name="connsiteY737" fmla="*/ 286679 h 518010"/>
                <a:gd name="connsiteX738" fmla="*/ 81520 w 551017"/>
                <a:gd name="connsiteY738" fmla="*/ 287862 h 518010"/>
                <a:gd name="connsiteX739" fmla="*/ 76767 w 551017"/>
                <a:gd name="connsiteY739" fmla="*/ 289560 h 518010"/>
                <a:gd name="connsiteX740" fmla="*/ 77275 w 551017"/>
                <a:gd name="connsiteY740" fmla="*/ 290858 h 518010"/>
                <a:gd name="connsiteX741" fmla="*/ 70324 w 551017"/>
                <a:gd name="connsiteY741" fmla="*/ 293521 h 518010"/>
                <a:gd name="connsiteX742" fmla="*/ 70723 w 551017"/>
                <a:gd name="connsiteY742" fmla="*/ 294704 h 518010"/>
                <a:gd name="connsiteX743" fmla="*/ 61334 w 551017"/>
                <a:gd name="connsiteY743" fmla="*/ 298267 h 518010"/>
                <a:gd name="connsiteX744" fmla="*/ 60826 w 551017"/>
                <a:gd name="connsiteY744" fmla="*/ 297019 h 518010"/>
                <a:gd name="connsiteX745" fmla="*/ 47882 w 551017"/>
                <a:gd name="connsiteY745" fmla="*/ 302221 h 518010"/>
                <a:gd name="connsiteX746" fmla="*/ 47374 w 551017"/>
                <a:gd name="connsiteY746" fmla="*/ 300923 h 518010"/>
                <a:gd name="connsiteX747" fmla="*/ 41547 w 551017"/>
                <a:gd name="connsiteY747" fmla="*/ 303237 h 518010"/>
                <a:gd name="connsiteX748" fmla="*/ 41155 w 551017"/>
                <a:gd name="connsiteY748" fmla="*/ 301829 h 518010"/>
                <a:gd name="connsiteX749" fmla="*/ 38775 w 551017"/>
                <a:gd name="connsiteY749" fmla="*/ 302903 h 518010"/>
                <a:gd name="connsiteX750" fmla="*/ 38268 w 551017"/>
                <a:gd name="connsiteY750" fmla="*/ 301605 h 518010"/>
                <a:gd name="connsiteX751" fmla="*/ 34712 w 551017"/>
                <a:gd name="connsiteY751" fmla="*/ 303128 h 518010"/>
                <a:gd name="connsiteX752" fmla="*/ 34313 w 551017"/>
                <a:gd name="connsiteY752" fmla="*/ 301771 h 518010"/>
                <a:gd name="connsiteX753" fmla="*/ 22159 w 551017"/>
                <a:gd name="connsiteY753" fmla="*/ 305276 h 518010"/>
                <a:gd name="connsiteX754" fmla="*/ 21652 w 551017"/>
                <a:gd name="connsiteY754" fmla="*/ 303919 h 518010"/>
                <a:gd name="connsiteX755" fmla="*/ 18147 w 551017"/>
                <a:gd name="connsiteY755" fmla="*/ 305392 h 518010"/>
                <a:gd name="connsiteX756" fmla="*/ 17581 w 551017"/>
                <a:gd name="connsiteY756" fmla="*/ 304318 h 518010"/>
                <a:gd name="connsiteX757" fmla="*/ 8932 w 551017"/>
                <a:gd name="connsiteY757" fmla="*/ 306067 h 518010"/>
                <a:gd name="connsiteX758" fmla="*/ 5761 w 551017"/>
                <a:gd name="connsiteY758" fmla="*/ 304768 h 518010"/>
                <a:gd name="connsiteX759" fmla="*/ 791 w 551017"/>
                <a:gd name="connsiteY759" fmla="*/ 291650 h 518010"/>
                <a:gd name="connsiteX760" fmla="*/ 1865 w 551017"/>
                <a:gd name="connsiteY760" fmla="*/ 291367 h 518010"/>
                <a:gd name="connsiteX761" fmla="*/ 109 w 551017"/>
                <a:gd name="connsiteY761" fmla="*/ 286679 h 518010"/>
                <a:gd name="connsiteX762" fmla="*/ 1299 w 551017"/>
                <a:gd name="connsiteY762" fmla="*/ 286222 h 518010"/>
                <a:gd name="connsiteX763" fmla="*/ 0 w 551017"/>
                <a:gd name="connsiteY763" fmla="*/ 282550 h 518010"/>
                <a:gd name="connsiteX764" fmla="*/ 1125 w 551017"/>
                <a:gd name="connsiteY764" fmla="*/ 282268 h 518010"/>
                <a:gd name="connsiteX765" fmla="*/ 225 w 551017"/>
                <a:gd name="connsiteY765" fmla="*/ 279895 h 518010"/>
                <a:gd name="connsiteX766" fmla="*/ 2881 w 551017"/>
                <a:gd name="connsiteY766" fmla="*/ 276107 h 518010"/>
                <a:gd name="connsiteX767" fmla="*/ 2656 w 551017"/>
                <a:gd name="connsiteY767" fmla="*/ 272146 h 518010"/>
                <a:gd name="connsiteX768" fmla="*/ 5087 w 551017"/>
                <a:gd name="connsiteY768" fmla="*/ 271304 h 518010"/>
                <a:gd name="connsiteX769" fmla="*/ 4521 w 551017"/>
                <a:gd name="connsiteY769" fmla="*/ 270172 h 518010"/>
                <a:gd name="connsiteX770" fmla="*/ 8141 w 551017"/>
                <a:gd name="connsiteY770" fmla="*/ 268641 h 518010"/>
                <a:gd name="connsiteX771" fmla="*/ 7684 w 551017"/>
                <a:gd name="connsiteY771" fmla="*/ 267458 h 518010"/>
                <a:gd name="connsiteX772" fmla="*/ 11189 w 551017"/>
                <a:gd name="connsiteY772" fmla="*/ 266269 h 518010"/>
                <a:gd name="connsiteX773" fmla="*/ 11646 w 551017"/>
                <a:gd name="connsiteY773" fmla="*/ 267342 h 518010"/>
                <a:gd name="connsiteX774" fmla="*/ 18764 w 551017"/>
                <a:gd name="connsiteY774" fmla="*/ 264795 h 518010"/>
                <a:gd name="connsiteX775" fmla="*/ 19105 w 551017"/>
                <a:gd name="connsiteY775" fmla="*/ 265928 h 518010"/>
                <a:gd name="connsiteX776" fmla="*/ 46126 w 551017"/>
                <a:gd name="connsiteY776" fmla="*/ 255530 h 518010"/>
                <a:gd name="connsiteX777" fmla="*/ 45734 w 551017"/>
                <a:gd name="connsiteY777" fmla="*/ 254224 h 518010"/>
                <a:gd name="connsiteX778" fmla="*/ 50479 w 551017"/>
                <a:gd name="connsiteY778" fmla="*/ 252533 h 518010"/>
                <a:gd name="connsiteX779" fmla="*/ 50029 w 551017"/>
                <a:gd name="connsiteY779" fmla="*/ 251401 h 518010"/>
                <a:gd name="connsiteX780" fmla="*/ 59019 w 551017"/>
                <a:gd name="connsiteY780" fmla="*/ 246598 h 518010"/>
                <a:gd name="connsiteX781" fmla="*/ 58511 w 551017"/>
                <a:gd name="connsiteY781" fmla="*/ 245299 h 518010"/>
                <a:gd name="connsiteX782" fmla="*/ 63199 w 551017"/>
                <a:gd name="connsiteY782" fmla="*/ 243652 h 518010"/>
                <a:gd name="connsiteX783" fmla="*/ 62749 w 551017"/>
                <a:gd name="connsiteY783" fmla="*/ 242411 h 518010"/>
                <a:gd name="connsiteX784" fmla="*/ 65063 w 551017"/>
                <a:gd name="connsiteY784" fmla="*/ 241562 h 518010"/>
                <a:gd name="connsiteX785" fmla="*/ 64672 w 551017"/>
                <a:gd name="connsiteY785" fmla="*/ 240379 h 518010"/>
                <a:gd name="connsiteX786" fmla="*/ 68234 w 551017"/>
                <a:gd name="connsiteY786" fmla="*/ 238964 h 518010"/>
                <a:gd name="connsiteX787" fmla="*/ 67668 w 551017"/>
                <a:gd name="connsiteY787" fmla="*/ 237717 h 518010"/>
                <a:gd name="connsiteX788" fmla="*/ 71282 w 551017"/>
                <a:gd name="connsiteY788" fmla="*/ 236360 h 518010"/>
                <a:gd name="connsiteX789" fmla="*/ 70832 w 551017"/>
                <a:gd name="connsiteY789" fmla="*/ 235344 h 518010"/>
                <a:gd name="connsiteX790" fmla="*/ 75127 w 551017"/>
                <a:gd name="connsiteY790" fmla="*/ 232238 h 518010"/>
                <a:gd name="connsiteX791" fmla="*/ 74677 w 551017"/>
                <a:gd name="connsiteY791" fmla="*/ 231048 h 518010"/>
                <a:gd name="connsiteX792" fmla="*/ 79372 w 551017"/>
                <a:gd name="connsiteY792" fmla="*/ 229126 h 518010"/>
                <a:gd name="connsiteX793" fmla="*/ 78857 w 551017"/>
                <a:gd name="connsiteY793" fmla="*/ 228052 h 518010"/>
                <a:gd name="connsiteX794" fmla="*/ 81287 w 551017"/>
                <a:gd name="connsiteY794" fmla="*/ 227145 h 518010"/>
                <a:gd name="connsiteX795" fmla="*/ 80780 w 551017"/>
                <a:gd name="connsiteY795" fmla="*/ 225962 h 518010"/>
                <a:gd name="connsiteX796" fmla="*/ 82985 w 551017"/>
                <a:gd name="connsiteY796" fmla="*/ 225230 h 518010"/>
                <a:gd name="connsiteX797" fmla="*/ 82761 w 551017"/>
                <a:gd name="connsiteY797" fmla="*/ 224039 h 518010"/>
                <a:gd name="connsiteX798" fmla="*/ 85075 w 551017"/>
                <a:gd name="connsiteY798" fmla="*/ 223133 h 518010"/>
                <a:gd name="connsiteX799" fmla="*/ 84567 w 551017"/>
                <a:gd name="connsiteY799" fmla="*/ 221950 h 518010"/>
                <a:gd name="connsiteX800" fmla="*/ 88072 w 551017"/>
                <a:gd name="connsiteY800" fmla="*/ 220593 h 518010"/>
                <a:gd name="connsiteX801" fmla="*/ 87564 w 551017"/>
                <a:gd name="connsiteY801" fmla="*/ 219345 h 518010"/>
                <a:gd name="connsiteX802" fmla="*/ 91859 w 551017"/>
                <a:gd name="connsiteY802" fmla="*/ 216464 h 518010"/>
                <a:gd name="connsiteX803" fmla="*/ 91409 w 551017"/>
                <a:gd name="connsiteY803" fmla="*/ 215107 h 518010"/>
                <a:gd name="connsiteX804" fmla="*/ 98085 w 551017"/>
                <a:gd name="connsiteY804" fmla="*/ 211262 h 518010"/>
                <a:gd name="connsiteX805" fmla="*/ 98310 w 551017"/>
                <a:gd name="connsiteY805" fmla="*/ 208323 h 518010"/>
                <a:gd name="connsiteX806" fmla="*/ 104978 w 551017"/>
                <a:gd name="connsiteY806" fmla="*/ 204536 h 518010"/>
                <a:gd name="connsiteX807" fmla="*/ 105145 w 551017"/>
                <a:gd name="connsiteY807" fmla="*/ 201880 h 518010"/>
                <a:gd name="connsiteX808" fmla="*/ 107525 w 551017"/>
                <a:gd name="connsiteY808" fmla="*/ 200915 h 518010"/>
                <a:gd name="connsiteX809" fmla="*/ 107184 w 551017"/>
                <a:gd name="connsiteY809" fmla="*/ 199841 h 518010"/>
                <a:gd name="connsiteX810" fmla="*/ 109498 w 551017"/>
                <a:gd name="connsiteY810" fmla="*/ 198992 h 518010"/>
                <a:gd name="connsiteX811" fmla="*/ 109331 w 551017"/>
                <a:gd name="connsiteY811" fmla="*/ 194871 h 518010"/>
                <a:gd name="connsiteX812" fmla="*/ 111138 w 551017"/>
                <a:gd name="connsiteY812" fmla="*/ 192723 h 518010"/>
                <a:gd name="connsiteX813" fmla="*/ 110289 w 551017"/>
                <a:gd name="connsiteY813" fmla="*/ 190401 h 518010"/>
                <a:gd name="connsiteX814" fmla="*/ 111479 w 551017"/>
                <a:gd name="connsiteY814" fmla="*/ 189893 h 518010"/>
                <a:gd name="connsiteX815" fmla="*/ 109672 w 551017"/>
                <a:gd name="connsiteY815" fmla="*/ 185257 h 518010"/>
                <a:gd name="connsiteX816" fmla="*/ 110746 w 551017"/>
                <a:gd name="connsiteY816" fmla="*/ 184865 h 518010"/>
                <a:gd name="connsiteX817" fmla="*/ 108482 w 551017"/>
                <a:gd name="connsiteY817" fmla="*/ 174859 h 518010"/>
                <a:gd name="connsiteX818" fmla="*/ 109672 w 551017"/>
                <a:gd name="connsiteY818" fmla="*/ 174518 h 518010"/>
                <a:gd name="connsiteX819" fmla="*/ 103563 w 551017"/>
                <a:gd name="connsiteY819" fmla="*/ 155297 h 518010"/>
                <a:gd name="connsiteX820" fmla="*/ 104811 w 551017"/>
                <a:gd name="connsiteY820" fmla="*/ 154840 h 518010"/>
                <a:gd name="connsiteX821" fmla="*/ 103338 w 551017"/>
                <a:gd name="connsiteY821" fmla="*/ 151168 h 518010"/>
                <a:gd name="connsiteX822" fmla="*/ 104579 w 551017"/>
                <a:gd name="connsiteY822" fmla="*/ 150777 h 518010"/>
                <a:gd name="connsiteX823" fmla="*/ 96728 w 551017"/>
                <a:gd name="connsiteY823" fmla="*/ 126803 h 518010"/>
                <a:gd name="connsiteX824" fmla="*/ 97852 w 551017"/>
                <a:gd name="connsiteY824" fmla="*/ 126296 h 518010"/>
                <a:gd name="connsiteX825" fmla="*/ 95879 w 551017"/>
                <a:gd name="connsiteY825" fmla="*/ 117705 h 518010"/>
                <a:gd name="connsiteX826" fmla="*/ 97004 w 551017"/>
                <a:gd name="connsiteY826" fmla="*/ 117306 h 518010"/>
                <a:gd name="connsiteX827" fmla="*/ 88696 w 551017"/>
                <a:gd name="connsiteY827" fmla="*/ 92091 h 518010"/>
                <a:gd name="connsiteX828" fmla="*/ 89886 w 551017"/>
                <a:gd name="connsiteY828" fmla="*/ 91700 h 518010"/>
                <a:gd name="connsiteX829" fmla="*/ 87680 w 551017"/>
                <a:gd name="connsiteY829" fmla="*/ 85706 h 518010"/>
                <a:gd name="connsiteX830" fmla="*/ 88812 w 551017"/>
                <a:gd name="connsiteY830" fmla="*/ 85140 h 518010"/>
                <a:gd name="connsiteX831" fmla="*/ 73945 w 551017"/>
                <a:gd name="connsiteY831" fmla="*/ 46416 h 518010"/>
                <a:gd name="connsiteX832" fmla="*/ 75244 w 551017"/>
                <a:gd name="connsiteY832" fmla="*/ 46017 h 518010"/>
                <a:gd name="connsiteX833" fmla="*/ 63881 w 551017"/>
                <a:gd name="connsiteY833" fmla="*/ 16681 h 518010"/>
                <a:gd name="connsiteX834" fmla="*/ 64955 w 551017"/>
                <a:gd name="connsiteY834" fmla="*/ 16057 h 518010"/>
                <a:gd name="connsiteX835" fmla="*/ 64106 w 551017"/>
                <a:gd name="connsiteY835" fmla="*/ 13743 h 518010"/>
                <a:gd name="connsiteX836" fmla="*/ 65296 w 551017"/>
                <a:gd name="connsiteY836" fmla="*/ 13402 h 518010"/>
                <a:gd name="connsiteX837" fmla="*/ 64497 w 551017"/>
                <a:gd name="connsiteY837" fmla="*/ 11080 h 518010"/>
                <a:gd name="connsiteX838" fmla="*/ 65520 w 551017"/>
                <a:gd name="connsiteY838" fmla="*/ 10405 h 518010"/>
                <a:gd name="connsiteX839" fmla="*/ 65063 w 551017"/>
                <a:gd name="connsiteY839" fmla="*/ 9215 h 518010"/>
                <a:gd name="connsiteX840" fmla="*/ 67102 w 551017"/>
                <a:gd name="connsiteY840" fmla="*/ 7125 h 518010"/>
                <a:gd name="connsiteX841" fmla="*/ 66594 w 551017"/>
                <a:gd name="connsiteY841" fmla="*/ 6109 h 518010"/>
                <a:gd name="connsiteX842" fmla="*/ 68851 w 551017"/>
                <a:gd name="connsiteY842" fmla="*/ 4977 h 518010"/>
                <a:gd name="connsiteX843" fmla="*/ 69642 w 551017"/>
                <a:gd name="connsiteY843" fmla="*/ 3447 h 51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</a:cxnLst>
              <a:rect l="l" t="t" r="r" b="b"/>
              <a:pathLst>
                <a:path w="551017" h="518010">
                  <a:moveTo>
                    <a:pt x="69642" y="3447"/>
                  </a:moveTo>
                  <a:cubicBezTo>
                    <a:pt x="73945" y="907"/>
                    <a:pt x="76709" y="1698"/>
                    <a:pt x="80671" y="508"/>
                  </a:cubicBezTo>
                  <a:cubicBezTo>
                    <a:pt x="80896" y="1132"/>
                    <a:pt x="81012" y="1531"/>
                    <a:pt x="81179" y="1923"/>
                  </a:cubicBezTo>
                  <a:cubicBezTo>
                    <a:pt x="82195" y="1698"/>
                    <a:pt x="83493" y="508"/>
                    <a:pt x="84741" y="508"/>
                  </a:cubicBezTo>
                  <a:cubicBezTo>
                    <a:pt x="84850" y="907"/>
                    <a:pt x="85024" y="1473"/>
                    <a:pt x="85191" y="1698"/>
                  </a:cubicBezTo>
                  <a:lnTo>
                    <a:pt x="87455" y="682"/>
                  </a:lnTo>
                  <a:cubicBezTo>
                    <a:pt x="87564" y="1190"/>
                    <a:pt x="87738" y="1698"/>
                    <a:pt x="87905" y="1923"/>
                  </a:cubicBezTo>
                  <a:cubicBezTo>
                    <a:pt x="89204" y="1923"/>
                    <a:pt x="91409" y="508"/>
                    <a:pt x="92600" y="0"/>
                  </a:cubicBezTo>
                  <a:cubicBezTo>
                    <a:pt x="92824" y="508"/>
                    <a:pt x="93049" y="907"/>
                    <a:pt x="93165" y="1248"/>
                  </a:cubicBezTo>
                  <a:lnTo>
                    <a:pt x="95480" y="457"/>
                  </a:lnTo>
                  <a:cubicBezTo>
                    <a:pt x="95763" y="508"/>
                    <a:pt x="97004" y="2148"/>
                    <a:pt x="97519" y="2148"/>
                  </a:cubicBezTo>
                  <a:cubicBezTo>
                    <a:pt x="98644" y="2322"/>
                    <a:pt x="99949" y="1132"/>
                    <a:pt x="101074" y="907"/>
                  </a:cubicBezTo>
                  <a:cubicBezTo>
                    <a:pt x="101191" y="1473"/>
                    <a:pt x="101357" y="1756"/>
                    <a:pt x="101473" y="2148"/>
                  </a:cubicBezTo>
                  <a:cubicBezTo>
                    <a:pt x="103846" y="2148"/>
                    <a:pt x="103563" y="1698"/>
                    <a:pt x="105486" y="1923"/>
                  </a:cubicBezTo>
                  <a:cubicBezTo>
                    <a:pt x="105602" y="2148"/>
                    <a:pt x="105769" y="2605"/>
                    <a:pt x="105943" y="3113"/>
                  </a:cubicBezTo>
                  <a:lnTo>
                    <a:pt x="108258" y="2148"/>
                  </a:lnTo>
                  <a:cubicBezTo>
                    <a:pt x="108482" y="2605"/>
                    <a:pt x="108599" y="2997"/>
                    <a:pt x="108708" y="3338"/>
                  </a:cubicBezTo>
                  <a:lnTo>
                    <a:pt x="111080" y="2431"/>
                  </a:lnTo>
                  <a:cubicBezTo>
                    <a:pt x="111312" y="2888"/>
                    <a:pt x="111421" y="3338"/>
                    <a:pt x="111537" y="3563"/>
                  </a:cubicBezTo>
                  <a:lnTo>
                    <a:pt x="113910" y="2830"/>
                  </a:lnTo>
                  <a:lnTo>
                    <a:pt x="116057" y="4752"/>
                  </a:lnTo>
                  <a:cubicBezTo>
                    <a:pt x="117864" y="4977"/>
                    <a:pt x="119337" y="3563"/>
                    <a:pt x="121093" y="4070"/>
                  </a:cubicBezTo>
                  <a:lnTo>
                    <a:pt x="124881" y="6617"/>
                  </a:lnTo>
                  <a:cubicBezTo>
                    <a:pt x="125272" y="6443"/>
                    <a:pt x="125671" y="6334"/>
                    <a:pt x="126005" y="6160"/>
                  </a:cubicBezTo>
                  <a:lnTo>
                    <a:pt x="126913" y="8540"/>
                  </a:lnTo>
                  <a:lnTo>
                    <a:pt x="129684" y="8823"/>
                  </a:lnTo>
                  <a:lnTo>
                    <a:pt x="130584" y="11305"/>
                  </a:lnTo>
                  <a:cubicBezTo>
                    <a:pt x="130983" y="11137"/>
                    <a:pt x="131382" y="11080"/>
                    <a:pt x="131890" y="10913"/>
                  </a:cubicBezTo>
                  <a:cubicBezTo>
                    <a:pt x="132507" y="11704"/>
                    <a:pt x="132507" y="13402"/>
                    <a:pt x="133189" y="14193"/>
                  </a:cubicBezTo>
                  <a:cubicBezTo>
                    <a:pt x="133580" y="14135"/>
                    <a:pt x="133863" y="13967"/>
                    <a:pt x="134321" y="13967"/>
                  </a:cubicBezTo>
                  <a:cubicBezTo>
                    <a:pt x="136410" y="17697"/>
                    <a:pt x="138674" y="19845"/>
                    <a:pt x="139973" y="25047"/>
                  </a:cubicBezTo>
                  <a:cubicBezTo>
                    <a:pt x="139632" y="25214"/>
                    <a:pt x="139291" y="25497"/>
                    <a:pt x="138841" y="25664"/>
                  </a:cubicBezTo>
                  <a:cubicBezTo>
                    <a:pt x="139407" y="27137"/>
                    <a:pt x="139857" y="27645"/>
                    <a:pt x="140198" y="29176"/>
                  </a:cubicBezTo>
                  <a:cubicBezTo>
                    <a:pt x="139799" y="29227"/>
                    <a:pt x="139465" y="29401"/>
                    <a:pt x="139066" y="29510"/>
                  </a:cubicBezTo>
                  <a:cubicBezTo>
                    <a:pt x="139407" y="30925"/>
                    <a:pt x="140648" y="32731"/>
                    <a:pt x="140931" y="34146"/>
                  </a:cubicBezTo>
                  <a:cubicBezTo>
                    <a:pt x="140481" y="34429"/>
                    <a:pt x="140140" y="34603"/>
                    <a:pt x="139632" y="34712"/>
                  </a:cubicBezTo>
                  <a:cubicBezTo>
                    <a:pt x="139915" y="36127"/>
                    <a:pt x="141388" y="38101"/>
                    <a:pt x="141439" y="39406"/>
                  </a:cubicBezTo>
                  <a:cubicBezTo>
                    <a:pt x="141047" y="39631"/>
                    <a:pt x="140706" y="39740"/>
                    <a:pt x="140198" y="39857"/>
                  </a:cubicBezTo>
                  <a:lnTo>
                    <a:pt x="141156" y="42229"/>
                  </a:lnTo>
                  <a:cubicBezTo>
                    <a:pt x="140873" y="42403"/>
                    <a:pt x="140481" y="42454"/>
                    <a:pt x="139973" y="42686"/>
                  </a:cubicBezTo>
                  <a:cubicBezTo>
                    <a:pt x="140198" y="43811"/>
                    <a:pt x="141330" y="44943"/>
                    <a:pt x="141388" y="46191"/>
                  </a:cubicBezTo>
                  <a:cubicBezTo>
                    <a:pt x="140989" y="46416"/>
                    <a:pt x="140648" y="46416"/>
                    <a:pt x="140198" y="46641"/>
                  </a:cubicBezTo>
                  <a:cubicBezTo>
                    <a:pt x="140822" y="50145"/>
                    <a:pt x="143586" y="53766"/>
                    <a:pt x="144268" y="57270"/>
                  </a:cubicBezTo>
                  <a:cubicBezTo>
                    <a:pt x="143818" y="57270"/>
                    <a:pt x="143477" y="57553"/>
                    <a:pt x="143078" y="57662"/>
                  </a:cubicBezTo>
                  <a:cubicBezTo>
                    <a:pt x="143078" y="58910"/>
                    <a:pt x="144210" y="60151"/>
                    <a:pt x="144327" y="61167"/>
                  </a:cubicBezTo>
                  <a:cubicBezTo>
                    <a:pt x="144044" y="61450"/>
                    <a:pt x="143586" y="61508"/>
                    <a:pt x="143194" y="61733"/>
                  </a:cubicBezTo>
                  <a:lnTo>
                    <a:pt x="144102" y="64055"/>
                  </a:lnTo>
                  <a:cubicBezTo>
                    <a:pt x="143761" y="64113"/>
                    <a:pt x="143362" y="64280"/>
                    <a:pt x="143078" y="64505"/>
                  </a:cubicBezTo>
                  <a:cubicBezTo>
                    <a:pt x="144102" y="72363"/>
                    <a:pt x="148172" y="77282"/>
                    <a:pt x="149529" y="84915"/>
                  </a:cubicBezTo>
                  <a:cubicBezTo>
                    <a:pt x="149072" y="85140"/>
                    <a:pt x="148789" y="85140"/>
                    <a:pt x="148339" y="85307"/>
                  </a:cubicBezTo>
                  <a:cubicBezTo>
                    <a:pt x="148789" y="86722"/>
                    <a:pt x="149297" y="87397"/>
                    <a:pt x="149696" y="88870"/>
                  </a:cubicBezTo>
                  <a:cubicBezTo>
                    <a:pt x="149246" y="89095"/>
                    <a:pt x="148847" y="89269"/>
                    <a:pt x="148506" y="89436"/>
                  </a:cubicBezTo>
                  <a:cubicBezTo>
                    <a:pt x="149355" y="94522"/>
                    <a:pt x="151503" y="97294"/>
                    <a:pt x="152351" y="102946"/>
                  </a:cubicBezTo>
                  <a:cubicBezTo>
                    <a:pt x="151844" y="102946"/>
                    <a:pt x="151503" y="103004"/>
                    <a:pt x="151111" y="103287"/>
                  </a:cubicBezTo>
                  <a:cubicBezTo>
                    <a:pt x="151561" y="106734"/>
                    <a:pt x="152351" y="107241"/>
                    <a:pt x="152693" y="110746"/>
                  </a:cubicBezTo>
                  <a:cubicBezTo>
                    <a:pt x="152294" y="110971"/>
                    <a:pt x="151902" y="111029"/>
                    <a:pt x="151444" y="111203"/>
                  </a:cubicBezTo>
                  <a:cubicBezTo>
                    <a:pt x="151844" y="114200"/>
                    <a:pt x="153766" y="116631"/>
                    <a:pt x="154615" y="119512"/>
                  </a:cubicBezTo>
                  <a:cubicBezTo>
                    <a:pt x="154158" y="119620"/>
                    <a:pt x="153766" y="119736"/>
                    <a:pt x="153367" y="119736"/>
                  </a:cubicBezTo>
                  <a:cubicBezTo>
                    <a:pt x="155914" y="126579"/>
                    <a:pt x="159535" y="140256"/>
                    <a:pt x="163373" y="145741"/>
                  </a:cubicBezTo>
                  <a:cubicBezTo>
                    <a:pt x="163830" y="145625"/>
                    <a:pt x="164113" y="145458"/>
                    <a:pt x="164563" y="145349"/>
                  </a:cubicBezTo>
                  <a:lnTo>
                    <a:pt x="165579" y="147780"/>
                  </a:lnTo>
                  <a:cubicBezTo>
                    <a:pt x="167443" y="146532"/>
                    <a:pt x="169308" y="146532"/>
                    <a:pt x="171405" y="145400"/>
                  </a:cubicBezTo>
                  <a:cubicBezTo>
                    <a:pt x="171122" y="145117"/>
                    <a:pt x="171006" y="144501"/>
                    <a:pt x="170948" y="144218"/>
                  </a:cubicBezTo>
                  <a:cubicBezTo>
                    <a:pt x="172196" y="143651"/>
                    <a:pt x="174286" y="143028"/>
                    <a:pt x="175585" y="142462"/>
                  </a:cubicBezTo>
                  <a:cubicBezTo>
                    <a:pt x="175476" y="142070"/>
                    <a:pt x="175360" y="141613"/>
                    <a:pt x="175135" y="141105"/>
                  </a:cubicBezTo>
                  <a:cubicBezTo>
                    <a:pt x="176325" y="140430"/>
                    <a:pt x="178756" y="140430"/>
                    <a:pt x="179713" y="139465"/>
                  </a:cubicBezTo>
                  <a:cubicBezTo>
                    <a:pt x="179655" y="138957"/>
                    <a:pt x="179488" y="138732"/>
                    <a:pt x="179322" y="138333"/>
                  </a:cubicBezTo>
                  <a:cubicBezTo>
                    <a:pt x="181186" y="136809"/>
                    <a:pt x="182035" y="136809"/>
                    <a:pt x="183675" y="135394"/>
                  </a:cubicBezTo>
                  <a:cubicBezTo>
                    <a:pt x="183501" y="134828"/>
                    <a:pt x="183443" y="134495"/>
                    <a:pt x="183218" y="134096"/>
                  </a:cubicBezTo>
                  <a:cubicBezTo>
                    <a:pt x="184974" y="132681"/>
                    <a:pt x="187347" y="133138"/>
                    <a:pt x="189095" y="131723"/>
                  </a:cubicBezTo>
                  <a:cubicBezTo>
                    <a:pt x="188928" y="131498"/>
                    <a:pt x="188812" y="131041"/>
                    <a:pt x="188587" y="130758"/>
                  </a:cubicBezTo>
                  <a:cubicBezTo>
                    <a:pt x="190626" y="128726"/>
                    <a:pt x="190626" y="129517"/>
                    <a:pt x="192883" y="127761"/>
                  </a:cubicBezTo>
                  <a:cubicBezTo>
                    <a:pt x="192716" y="127253"/>
                    <a:pt x="192549" y="127029"/>
                    <a:pt x="192433" y="126579"/>
                  </a:cubicBezTo>
                  <a:cubicBezTo>
                    <a:pt x="193282" y="125672"/>
                    <a:pt x="195038" y="125672"/>
                    <a:pt x="195880" y="125105"/>
                  </a:cubicBezTo>
                  <a:cubicBezTo>
                    <a:pt x="195829" y="124772"/>
                    <a:pt x="195654" y="124373"/>
                    <a:pt x="195488" y="123923"/>
                  </a:cubicBezTo>
                  <a:cubicBezTo>
                    <a:pt x="198368" y="122058"/>
                    <a:pt x="198767" y="122958"/>
                    <a:pt x="200915" y="120585"/>
                  </a:cubicBezTo>
                  <a:cubicBezTo>
                    <a:pt x="200741" y="120135"/>
                    <a:pt x="200574" y="119736"/>
                    <a:pt x="200516" y="119512"/>
                  </a:cubicBezTo>
                  <a:lnTo>
                    <a:pt x="202780" y="118379"/>
                  </a:lnTo>
                  <a:cubicBezTo>
                    <a:pt x="202664" y="118038"/>
                    <a:pt x="202555" y="117756"/>
                    <a:pt x="202381" y="117306"/>
                  </a:cubicBezTo>
                  <a:cubicBezTo>
                    <a:pt x="203171" y="116682"/>
                    <a:pt x="205153" y="116682"/>
                    <a:pt x="205943" y="115840"/>
                  </a:cubicBezTo>
                  <a:cubicBezTo>
                    <a:pt x="209397" y="112560"/>
                    <a:pt x="203171" y="117306"/>
                    <a:pt x="207808" y="113801"/>
                  </a:cubicBezTo>
                  <a:cubicBezTo>
                    <a:pt x="207641" y="113351"/>
                    <a:pt x="207474" y="113068"/>
                    <a:pt x="207358" y="112669"/>
                  </a:cubicBezTo>
                  <a:cubicBezTo>
                    <a:pt x="207808" y="112219"/>
                    <a:pt x="211029" y="110296"/>
                    <a:pt x="211596" y="109788"/>
                  </a:cubicBezTo>
                  <a:cubicBezTo>
                    <a:pt x="211429" y="109331"/>
                    <a:pt x="211262" y="108997"/>
                    <a:pt x="211088" y="108432"/>
                  </a:cubicBezTo>
                  <a:cubicBezTo>
                    <a:pt x="211828" y="107923"/>
                    <a:pt x="213859" y="107467"/>
                    <a:pt x="214708" y="107241"/>
                  </a:cubicBezTo>
                  <a:cubicBezTo>
                    <a:pt x="214650" y="106908"/>
                    <a:pt x="214875" y="104419"/>
                    <a:pt x="214933" y="104361"/>
                  </a:cubicBezTo>
                  <a:cubicBezTo>
                    <a:pt x="216123" y="103345"/>
                    <a:pt x="217531" y="104194"/>
                    <a:pt x="218438" y="103004"/>
                  </a:cubicBezTo>
                  <a:cubicBezTo>
                    <a:pt x="218946" y="102322"/>
                    <a:pt x="219004" y="99217"/>
                    <a:pt x="219512" y="98535"/>
                  </a:cubicBezTo>
                  <a:lnTo>
                    <a:pt x="221834" y="97577"/>
                  </a:lnTo>
                  <a:cubicBezTo>
                    <a:pt x="222109" y="97519"/>
                    <a:pt x="222058" y="95204"/>
                    <a:pt x="222167" y="94863"/>
                  </a:cubicBezTo>
                  <a:lnTo>
                    <a:pt x="224431" y="94014"/>
                  </a:lnTo>
                  <a:cubicBezTo>
                    <a:pt x="224656" y="93622"/>
                    <a:pt x="224489" y="91467"/>
                    <a:pt x="224714" y="91242"/>
                  </a:cubicBezTo>
                  <a:lnTo>
                    <a:pt x="227087" y="90227"/>
                  </a:lnTo>
                  <a:cubicBezTo>
                    <a:pt x="227087" y="90227"/>
                    <a:pt x="227370" y="87912"/>
                    <a:pt x="227370" y="87397"/>
                  </a:cubicBezTo>
                  <a:cubicBezTo>
                    <a:pt x="227819" y="87114"/>
                    <a:pt x="228161" y="87114"/>
                    <a:pt x="228618" y="86947"/>
                  </a:cubicBezTo>
                  <a:cubicBezTo>
                    <a:pt x="228335" y="86606"/>
                    <a:pt x="228219" y="86272"/>
                    <a:pt x="228052" y="85931"/>
                  </a:cubicBezTo>
                  <a:cubicBezTo>
                    <a:pt x="228618" y="84915"/>
                    <a:pt x="231723" y="83842"/>
                    <a:pt x="232290" y="82934"/>
                  </a:cubicBezTo>
                  <a:lnTo>
                    <a:pt x="233479" y="78414"/>
                  </a:lnTo>
                  <a:cubicBezTo>
                    <a:pt x="234321" y="77282"/>
                    <a:pt x="235678" y="78015"/>
                    <a:pt x="236868" y="77057"/>
                  </a:cubicBezTo>
                  <a:lnTo>
                    <a:pt x="237884" y="72646"/>
                  </a:lnTo>
                  <a:cubicBezTo>
                    <a:pt x="239074" y="70890"/>
                    <a:pt x="241620" y="70723"/>
                    <a:pt x="243311" y="69083"/>
                  </a:cubicBezTo>
                  <a:cubicBezTo>
                    <a:pt x="243594" y="68800"/>
                    <a:pt x="243311" y="66711"/>
                    <a:pt x="243594" y="66202"/>
                  </a:cubicBezTo>
                  <a:cubicBezTo>
                    <a:pt x="245683" y="64337"/>
                    <a:pt x="248114" y="64280"/>
                    <a:pt x="250153" y="62473"/>
                  </a:cubicBezTo>
                  <a:cubicBezTo>
                    <a:pt x="249928" y="62074"/>
                    <a:pt x="249928" y="61733"/>
                    <a:pt x="249704" y="61283"/>
                  </a:cubicBezTo>
                  <a:lnTo>
                    <a:pt x="252076" y="60376"/>
                  </a:lnTo>
                  <a:cubicBezTo>
                    <a:pt x="251960" y="60093"/>
                    <a:pt x="251851" y="59585"/>
                    <a:pt x="251677" y="59360"/>
                  </a:cubicBezTo>
                  <a:cubicBezTo>
                    <a:pt x="252809" y="58453"/>
                    <a:pt x="255015" y="58228"/>
                    <a:pt x="256371" y="57495"/>
                  </a:cubicBezTo>
                  <a:cubicBezTo>
                    <a:pt x="256539" y="57779"/>
                    <a:pt x="256654" y="58286"/>
                    <a:pt x="256821" y="58569"/>
                  </a:cubicBezTo>
                  <a:cubicBezTo>
                    <a:pt x="259201" y="58228"/>
                    <a:pt x="262873" y="56530"/>
                    <a:pt x="265079" y="55405"/>
                  </a:cubicBezTo>
                  <a:cubicBezTo>
                    <a:pt x="264854" y="55174"/>
                    <a:pt x="264738" y="54666"/>
                    <a:pt x="264629" y="54216"/>
                  </a:cubicBezTo>
                  <a:lnTo>
                    <a:pt x="266943" y="53534"/>
                  </a:lnTo>
                  <a:cubicBezTo>
                    <a:pt x="266776" y="53026"/>
                    <a:pt x="266602" y="52576"/>
                    <a:pt x="266494" y="52235"/>
                  </a:cubicBezTo>
                  <a:cubicBezTo>
                    <a:pt x="269374" y="50145"/>
                    <a:pt x="274917" y="49013"/>
                    <a:pt x="278248" y="47656"/>
                  </a:cubicBezTo>
                  <a:cubicBezTo>
                    <a:pt x="278139" y="47374"/>
                    <a:pt x="277914" y="46924"/>
                    <a:pt x="277798" y="46641"/>
                  </a:cubicBezTo>
                  <a:cubicBezTo>
                    <a:pt x="284416" y="43303"/>
                    <a:pt x="292099" y="41046"/>
                    <a:pt x="298942" y="38333"/>
                  </a:cubicBezTo>
                  <a:cubicBezTo>
                    <a:pt x="299051" y="38783"/>
                    <a:pt x="299283" y="39348"/>
                    <a:pt x="299450" y="39631"/>
                  </a:cubicBezTo>
                  <a:cubicBezTo>
                    <a:pt x="300524" y="39406"/>
                    <a:pt x="301764" y="38333"/>
                    <a:pt x="302954" y="38333"/>
                  </a:cubicBezTo>
                  <a:lnTo>
                    <a:pt x="305044" y="40139"/>
                  </a:lnTo>
                  <a:lnTo>
                    <a:pt x="307366" y="39233"/>
                  </a:lnTo>
                  <a:cubicBezTo>
                    <a:pt x="307649" y="39631"/>
                    <a:pt x="307757" y="39972"/>
                    <a:pt x="307874" y="40539"/>
                  </a:cubicBezTo>
                  <a:cubicBezTo>
                    <a:pt x="309622" y="40364"/>
                    <a:pt x="311436" y="39631"/>
                    <a:pt x="312960" y="39747"/>
                  </a:cubicBezTo>
                  <a:lnTo>
                    <a:pt x="315108" y="41721"/>
                  </a:lnTo>
                  <a:cubicBezTo>
                    <a:pt x="316073" y="41946"/>
                    <a:pt x="319012" y="40821"/>
                    <a:pt x="320194" y="40988"/>
                  </a:cubicBezTo>
                  <a:cubicBezTo>
                    <a:pt x="320427" y="41438"/>
                    <a:pt x="320535" y="41946"/>
                    <a:pt x="320651" y="42229"/>
                  </a:cubicBezTo>
                  <a:lnTo>
                    <a:pt x="323024" y="41438"/>
                  </a:lnTo>
                  <a:lnTo>
                    <a:pt x="325114" y="43136"/>
                  </a:lnTo>
                  <a:lnTo>
                    <a:pt x="327377" y="42229"/>
                  </a:lnTo>
                  <a:cubicBezTo>
                    <a:pt x="327603" y="42686"/>
                    <a:pt x="327827" y="43136"/>
                    <a:pt x="328002" y="43535"/>
                  </a:cubicBezTo>
                  <a:cubicBezTo>
                    <a:pt x="330200" y="43644"/>
                    <a:pt x="330091" y="44326"/>
                    <a:pt x="332406" y="44551"/>
                  </a:cubicBezTo>
                  <a:cubicBezTo>
                    <a:pt x="332522" y="44943"/>
                    <a:pt x="332689" y="45400"/>
                    <a:pt x="332805" y="45734"/>
                  </a:cubicBezTo>
                  <a:lnTo>
                    <a:pt x="335685" y="45850"/>
                  </a:lnTo>
                  <a:lnTo>
                    <a:pt x="336535" y="48338"/>
                  </a:lnTo>
                  <a:cubicBezTo>
                    <a:pt x="337042" y="48621"/>
                    <a:pt x="339647" y="49130"/>
                    <a:pt x="340946" y="49296"/>
                  </a:cubicBezTo>
                  <a:cubicBezTo>
                    <a:pt x="341055" y="49695"/>
                    <a:pt x="341287" y="50145"/>
                    <a:pt x="341454" y="50428"/>
                  </a:cubicBezTo>
                  <a:cubicBezTo>
                    <a:pt x="341679" y="50370"/>
                    <a:pt x="342245" y="50203"/>
                    <a:pt x="342528" y="49978"/>
                  </a:cubicBezTo>
                  <a:lnTo>
                    <a:pt x="343485" y="52351"/>
                  </a:lnTo>
                  <a:cubicBezTo>
                    <a:pt x="343718" y="52576"/>
                    <a:pt x="345866" y="52576"/>
                    <a:pt x="346373" y="52576"/>
                  </a:cubicBezTo>
                  <a:cubicBezTo>
                    <a:pt x="347781" y="56138"/>
                    <a:pt x="349653" y="56138"/>
                    <a:pt x="350553" y="60376"/>
                  </a:cubicBezTo>
                  <a:cubicBezTo>
                    <a:pt x="350161" y="60659"/>
                    <a:pt x="349878" y="60833"/>
                    <a:pt x="349370" y="60942"/>
                  </a:cubicBezTo>
                  <a:cubicBezTo>
                    <a:pt x="349479" y="61508"/>
                    <a:pt x="350495" y="63714"/>
                    <a:pt x="350778" y="64280"/>
                  </a:cubicBezTo>
                  <a:cubicBezTo>
                    <a:pt x="349254" y="65978"/>
                    <a:pt x="349762" y="63489"/>
                    <a:pt x="350045" y="65978"/>
                  </a:cubicBezTo>
                  <a:lnTo>
                    <a:pt x="347730" y="66935"/>
                  </a:lnTo>
                  <a:lnTo>
                    <a:pt x="347389" y="69765"/>
                  </a:lnTo>
                  <a:lnTo>
                    <a:pt x="345126" y="70498"/>
                  </a:lnTo>
                  <a:cubicBezTo>
                    <a:pt x="345241" y="70948"/>
                    <a:pt x="345408" y="71405"/>
                    <a:pt x="345467" y="71855"/>
                  </a:cubicBezTo>
                  <a:cubicBezTo>
                    <a:pt x="344792" y="72080"/>
                    <a:pt x="342528" y="72813"/>
                    <a:pt x="342020" y="73096"/>
                  </a:cubicBezTo>
                  <a:cubicBezTo>
                    <a:pt x="342187" y="73661"/>
                    <a:pt x="342245" y="74002"/>
                    <a:pt x="342411" y="74285"/>
                  </a:cubicBezTo>
                  <a:cubicBezTo>
                    <a:pt x="340489" y="75417"/>
                    <a:pt x="338399" y="75301"/>
                    <a:pt x="336593" y="76658"/>
                  </a:cubicBezTo>
                  <a:cubicBezTo>
                    <a:pt x="336701" y="77057"/>
                    <a:pt x="336934" y="77340"/>
                    <a:pt x="337042" y="77790"/>
                  </a:cubicBezTo>
                  <a:cubicBezTo>
                    <a:pt x="331274" y="80903"/>
                    <a:pt x="328168" y="81860"/>
                    <a:pt x="322175" y="84799"/>
                  </a:cubicBezTo>
                  <a:cubicBezTo>
                    <a:pt x="322400" y="85140"/>
                    <a:pt x="322458" y="85706"/>
                    <a:pt x="322574" y="86047"/>
                  </a:cubicBezTo>
                  <a:cubicBezTo>
                    <a:pt x="319519" y="87404"/>
                    <a:pt x="314208" y="90002"/>
                    <a:pt x="310928" y="90510"/>
                  </a:cubicBezTo>
                  <a:cubicBezTo>
                    <a:pt x="309905" y="90510"/>
                    <a:pt x="311436" y="88870"/>
                    <a:pt x="308041" y="90227"/>
                  </a:cubicBezTo>
                  <a:cubicBezTo>
                    <a:pt x="308265" y="90510"/>
                    <a:pt x="308440" y="91133"/>
                    <a:pt x="308548" y="91474"/>
                  </a:cubicBezTo>
                  <a:cubicBezTo>
                    <a:pt x="301939" y="94014"/>
                    <a:pt x="295154" y="96503"/>
                    <a:pt x="288537" y="99159"/>
                  </a:cubicBezTo>
                  <a:cubicBezTo>
                    <a:pt x="288653" y="99442"/>
                    <a:pt x="288820" y="99892"/>
                    <a:pt x="288936" y="100233"/>
                  </a:cubicBezTo>
                  <a:cubicBezTo>
                    <a:pt x="286846" y="101480"/>
                    <a:pt x="283791" y="101480"/>
                    <a:pt x="281927" y="102946"/>
                  </a:cubicBezTo>
                  <a:cubicBezTo>
                    <a:pt x="282093" y="103345"/>
                    <a:pt x="282210" y="103737"/>
                    <a:pt x="282377" y="104194"/>
                  </a:cubicBezTo>
                  <a:cubicBezTo>
                    <a:pt x="280062" y="105827"/>
                    <a:pt x="280062" y="105319"/>
                    <a:pt x="278190" y="107241"/>
                  </a:cubicBezTo>
                  <a:cubicBezTo>
                    <a:pt x="278248" y="107467"/>
                    <a:pt x="278422" y="107923"/>
                    <a:pt x="278473" y="108315"/>
                  </a:cubicBezTo>
                  <a:cubicBezTo>
                    <a:pt x="277682" y="108997"/>
                    <a:pt x="275875" y="108997"/>
                    <a:pt x="275026" y="109788"/>
                  </a:cubicBezTo>
                  <a:cubicBezTo>
                    <a:pt x="274634" y="110013"/>
                    <a:pt x="274968" y="112219"/>
                    <a:pt x="274859" y="112560"/>
                  </a:cubicBezTo>
                  <a:cubicBezTo>
                    <a:pt x="273728" y="113576"/>
                    <a:pt x="271972" y="114309"/>
                    <a:pt x="270448" y="115441"/>
                  </a:cubicBezTo>
                  <a:cubicBezTo>
                    <a:pt x="270564" y="115724"/>
                    <a:pt x="270731" y="116399"/>
                    <a:pt x="270898" y="116682"/>
                  </a:cubicBezTo>
                  <a:lnTo>
                    <a:pt x="268641" y="117588"/>
                  </a:lnTo>
                  <a:cubicBezTo>
                    <a:pt x="268641" y="117588"/>
                    <a:pt x="269998" y="117306"/>
                    <a:pt x="266776" y="119627"/>
                  </a:cubicBezTo>
                  <a:cubicBezTo>
                    <a:pt x="266886" y="119903"/>
                    <a:pt x="267001" y="120418"/>
                    <a:pt x="267227" y="120643"/>
                  </a:cubicBezTo>
                  <a:lnTo>
                    <a:pt x="264796" y="121601"/>
                  </a:lnTo>
                  <a:cubicBezTo>
                    <a:pt x="264796" y="121601"/>
                    <a:pt x="266153" y="121376"/>
                    <a:pt x="262931" y="123749"/>
                  </a:cubicBezTo>
                  <a:cubicBezTo>
                    <a:pt x="262989" y="124206"/>
                    <a:pt x="263156" y="124656"/>
                    <a:pt x="263381" y="124881"/>
                  </a:cubicBezTo>
                  <a:lnTo>
                    <a:pt x="260950" y="125672"/>
                  </a:lnTo>
                  <a:cubicBezTo>
                    <a:pt x="261117" y="126296"/>
                    <a:pt x="261291" y="126688"/>
                    <a:pt x="261458" y="127029"/>
                  </a:cubicBezTo>
                  <a:lnTo>
                    <a:pt x="259085" y="127935"/>
                  </a:lnTo>
                  <a:cubicBezTo>
                    <a:pt x="259252" y="128444"/>
                    <a:pt x="259368" y="128726"/>
                    <a:pt x="259593" y="129118"/>
                  </a:cubicBezTo>
                  <a:lnTo>
                    <a:pt x="257162" y="129967"/>
                  </a:lnTo>
                  <a:cubicBezTo>
                    <a:pt x="256996" y="130308"/>
                    <a:pt x="257162" y="132398"/>
                    <a:pt x="256880" y="132855"/>
                  </a:cubicBezTo>
                  <a:cubicBezTo>
                    <a:pt x="256147" y="133929"/>
                    <a:pt x="254108" y="134719"/>
                    <a:pt x="252584" y="135902"/>
                  </a:cubicBezTo>
                  <a:cubicBezTo>
                    <a:pt x="252751" y="136243"/>
                    <a:pt x="252925" y="136468"/>
                    <a:pt x="253034" y="137034"/>
                  </a:cubicBezTo>
                  <a:cubicBezTo>
                    <a:pt x="252301" y="137825"/>
                    <a:pt x="250436" y="137825"/>
                    <a:pt x="249645" y="138333"/>
                  </a:cubicBezTo>
                  <a:cubicBezTo>
                    <a:pt x="249754" y="138732"/>
                    <a:pt x="249928" y="139015"/>
                    <a:pt x="250037" y="139465"/>
                  </a:cubicBezTo>
                  <a:cubicBezTo>
                    <a:pt x="247607" y="141105"/>
                    <a:pt x="247780" y="140430"/>
                    <a:pt x="245742" y="142577"/>
                  </a:cubicBezTo>
                  <a:cubicBezTo>
                    <a:pt x="245916" y="142861"/>
                    <a:pt x="246141" y="143252"/>
                    <a:pt x="246250" y="143651"/>
                  </a:cubicBezTo>
                  <a:cubicBezTo>
                    <a:pt x="245125" y="144501"/>
                    <a:pt x="242803" y="144667"/>
                    <a:pt x="241563" y="145400"/>
                  </a:cubicBezTo>
                  <a:cubicBezTo>
                    <a:pt x="241613" y="145857"/>
                    <a:pt x="241845" y="146140"/>
                    <a:pt x="241954" y="146590"/>
                  </a:cubicBezTo>
                  <a:cubicBezTo>
                    <a:pt x="239357" y="148455"/>
                    <a:pt x="238058" y="148854"/>
                    <a:pt x="235402" y="150545"/>
                  </a:cubicBezTo>
                  <a:cubicBezTo>
                    <a:pt x="235569" y="151002"/>
                    <a:pt x="235678" y="151285"/>
                    <a:pt x="235852" y="151735"/>
                  </a:cubicBezTo>
                  <a:cubicBezTo>
                    <a:pt x="234887" y="152184"/>
                    <a:pt x="233138" y="152184"/>
                    <a:pt x="232290" y="153033"/>
                  </a:cubicBezTo>
                  <a:cubicBezTo>
                    <a:pt x="232456" y="153541"/>
                    <a:pt x="232681" y="153882"/>
                    <a:pt x="232797" y="154107"/>
                  </a:cubicBezTo>
                  <a:lnTo>
                    <a:pt x="230366" y="155239"/>
                  </a:lnTo>
                  <a:cubicBezTo>
                    <a:pt x="230308" y="155914"/>
                    <a:pt x="230483" y="157387"/>
                    <a:pt x="230084" y="158069"/>
                  </a:cubicBezTo>
                  <a:lnTo>
                    <a:pt x="227819" y="158860"/>
                  </a:lnTo>
                  <a:cubicBezTo>
                    <a:pt x="227936" y="159252"/>
                    <a:pt x="228103" y="159759"/>
                    <a:pt x="228219" y="159985"/>
                  </a:cubicBezTo>
                  <a:cubicBezTo>
                    <a:pt x="226354" y="161574"/>
                    <a:pt x="226463" y="161008"/>
                    <a:pt x="225164" y="162531"/>
                  </a:cubicBezTo>
                  <a:cubicBezTo>
                    <a:pt x="225280" y="162981"/>
                    <a:pt x="225447" y="163439"/>
                    <a:pt x="225505" y="163772"/>
                  </a:cubicBezTo>
                  <a:lnTo>
                    <a:pt x="223241" y="164621"/>
                  </a:lnTo>
                  <a:cubicBezTo>
                    <a:pt x="223415" y="165078"/>
                    <a:pt x="223473" y="165412"/>
                    <a:pt x="223699" y="165695"/>
                  </a:cubicBezTo>
                  <a:cubicBezTo>
                    <a:pt x="222625" y="166769"/>
                    <a:pt x="220136" y="166769"/>
                    <a:pt x="218946" y="167509"/>
                  </a:cubicBezTo>
                  <a:cubicBezTo>
                    <a:pt x="219062" y="168017"/>
                    <a:pt x="219287" y="168300"/>
                    <a:pt x="219454" y="168750"/>
                  </a:cubicBezTo>
                  <a:lnTo>
                    <a:pt x="217081" y="169599"/>
                  </a:lnTo>
                  <a:cubicBezTo>
                    <a:pt x="217248" y="170106"/>
                    <a:pt x="217422" y="170506"/>
                    <a:pt x="217647" y="170839"/>
                  </a:cubicBezTo>
                  <a:lnTo>
                    <a:pt x="215216" y="171746"/>
                  </a:lnTo>
                  <a:cubicBezTo>
                    <a:pt x="215332" y="172145"/>
                    <a:pt x="215499" y="172479"/>
                    <a:pt x="215666" y="172987"/>
                  </a:cubicBezTo>
                  <a:lnTo>
                    <a:pt x="213235" y="173894"/>
                  </a:lnTo>
                  <a:cubicBezTo>
                    <a:pt x="213518" y="174293"/>
                    <a:pt x="213576" y="174627"/>
                    <a:pt x="213744" y="175026"/>
                  </a:cubicBezTo>
                  <a:lnTo>
                    <a:pt x="211313" y="175933"/>
                  </a:lnTo>
                  <a:cubicBezTo>
                    <a:pt x="211487" y="176441"/>
                    <a:pt x="211711" y="176666"/>
                    <a:pt x="211828" y="177116"/>
                  </a:cubicBezTo>
                  <a:cubicBezTo>
                    <a:pt x="208773" y="180453"/>
                    <a:pt x="210130" y="179829"/>
                    <a:pt x="210522" y="184408"/>
                  </a:cubicBezTo>
                  <a:cubicBezTo>
                    <a:pt x="210130" y="184640"/>
                    <a:pt x="209789" y="184691"/>
                    <a:pt x="209397" y="184865"/>
                  </a:cubicBezTo>
                  <a:cubicBezTo>
                    <a:pt x="209673" y="185481"/>
                    <a:pt x="210413" y="187578"/>
                    <a:pt x="210696" y="188370"/>
                  </a:cubicBezTo>
                  <a:cubicBezTo>
                    <a:pt x="211088" y="188145"/>
                    <a:pt x="211487" y="188029"/>
                    <a:pt x="211995" y="187970"/>
                  </a:cubicBezTo>
                  <a:cubicBezTo>
                    <a:pt x="212670" y="189161"/>
                    <a:pt x="213184" y="191308"/>
                    <a:pt x="213693" y="192549"/>
                  </a:cubicBezTo>
                  <a:cubicBezTo>
                    <a:pt x="214085" y="192491"/>
                    <a:pt x="214534" y="192215"/>
                    <a:pt x="214875" y="192099"/>
                  </a:cubicBezTo>
                  <a:lnTo>
                    <a:pt x="215782" y="194413"/>
                  </a:lnTo>
                  <a:lnTo>
                    <a:pt x="218554" y="194871"/>
                  </a:lnTo>
                  <a:lnTo>
                    <a:pt x="219512" y="197185"/>
                  </a:lnTo>
                  <a:lnTo>
                    <a:pt x="222342" y="197411"/>
                  </a:lnTo>
                  <a:lnTo>
                    <a:pt x="223241" y="199616"/>
                  </a:lnTo>
                  <a:lnTo>
                    <a:pt x="226013" y="200015"/>
                  </a:lnTo>
                  <a:cubicBezTo>
                    <a:pt x="226695" y="200748"/>
                    <a:pt x="228219" y="203578"/>
                    <a:pt x="228952" y="204310"/>
                  </a:cubicBezTo>
                  <a:cubicBezTo>
                    <a:pt x="229409" y="204536"/>
                    <a:pt x="231557" y="204310"/>
                    <a:pt x="231781" y="204536"/>
                  </a:cubicBezTo>
                  <a:cubicBezTo>
                    <a:pt x="233305" y="205834"/>
                    <a:pt x="233479" y="207532"/>
                    <a:pt x="234836" y="208773"/>
                  </a:cubicBezTo>
                  <a:lnTo>
                    <a:pt x="237601" y="208998"/>
                  </a:lnTo>
                  <a:cubicBezTo>
                    <a:pt x="238507" y="209738"/>
                    <a:pt x="239523" y="212510"/>
                    <a:pt x="240597" y="213242"/>
                  </a:cubicBezTo>
                  <a:cubicBezTo>
                    <a:pt x="240938" y="213127"/>
                    <a:pt x="241337" y="213018"/>
                    <a:pt x="241729" y="212901"/>
                  </a:cubicBezTo>
                  <a:lnTo>
                    <a:pt x="242636" y="215165"/>
                  </a:lnTo>
                  <a:lnTo>
                    <a:pt x="247048" y="216239"/>
                  </a:lnTo>
                  <a:lnTo>
                    <a:pt x="247889" y="218670"/>
                  </a:lnTo>
                  <a:cubicBezTo>
                    <a:pt x="249304" y="219062"/>
                    <a:pt x="250661" y="217654"/>
                    <a:pt x="252018" y="218445"/>
                  </a:cubicBezTo>
                  <a:lnTo>
                    <a:pt x="252809" y="220818"/>
                  </a:lnTo>
                  <a:cubicBezTo>
                    <a:pt x="253317" y="220593"/>
                    <a:pt x="253774" y="220535"/>
                    <a:pt x="254108" y="220310"/>
                  </a:cubicBezTo>
                  <a:cubicBezTo>
                    <a:pt x="254282" y="220368"/>
                    <a:pt x="255747" y="221833"/>
                    <a:pt x="256147" y="222174"/>
                  </a:cubicBezTo>
                  <a:cubicBezTo>
                    <a:pt x="256488" y="222174"/>
                    <a:pt x="256880" y="221950"/>
                    <a:pt x="257221" y="221667"/>
                  </a:cubicBezTo>
                  <a:lnTo>
                    <a:pt x="258236" y="224206"/>
                  </a:lnTo>
                  <a:lnTo>
                    <a:pt x="261008" y="224322"/>
                  </a:lnTo>
                  <a:lnTo>
                    <a:pt x="261915" y="226811"/>
                  </a:lnTo>
                  <a:lnTo>
                    <a:pt x="264738" y="226920"/>
                  </a:lnTo>
                  <a:lnTo>
                    <a:pt x="265529" y="229242"/>
                  </a:lnTo>
                  <a:cubicBezTo>
                    <a:pt x="266435" y="229917"/>
                    <a:pt x="269149" y="229750"/>
                    <a:pt x="270056" y="230424"/>
                  </a:cubicBezTo>
                  <a:lnTo>
                    <a:pt x="270898" y="232688"/>
                  </a:lnTo>
                  <a:lnTo>
                    <a:pt x="275367" y="233704"/>
                  </a:lnTo>
                  <a:lnTo>
                    <a:pt x="276274" y="235968"/>
                  </a:lnTo>
                  <a:cubicBezTo>
                    <a:pt x="276666" y="235801"/>
                    <a:pt x="277116" y="235743"/>
                    <a:pt x="277457" y="235569"/>
                  </a:cubicBezTo>
                  <a:cubicBezTo>
                    <a:pt x="277457" y="235569"/>
                    <a:pt x="279830" y="236875"/>
                    <a:pt x="280737" y="236984"/>
                  </a:cubicBezTo>
                  <a:cubicBezTo>
                    <a:pt x="280853" y="237441"/>
                    <a:pt x="281078" y="237717"/>
                    <a:pt x="281136" y="238174"/>
                  </a:cubicBezTo>
                  <a:cubicBezTo>
                    <a:pt x="281586" y="237949"/>
                    <a:pt x="281927" y="237833"/>
                    <a:pt x="282319" y="237717"/>
                  </a:cubicBezTo>
                  <a:lnTo>
                    <a:pt x="283225" y="240096"/>
                  </a:lnTo>
                  <a:lnTo>
                    <a:pt x="287637" y="241170"/>
                  </a:lnTo>
                  <a:lnTo>
                    <a:pt x="288537" y="243601"/>
                  </a:lnTo>
                  <a:cubicBezTo>
                    <a:pt x="288762" y="243659"/>
                    <a:pt x="290917" y="243659"/>
                    <a:pt x="291308" y="243826"/>
                  </a:cubicBezTo>
                  <a:cubicBezTo>
                    <a:pt x="291534" y="244167"/>
                    <a:pt x="291707" y="244559"/>
                    <a:pt x="291816" y="244900"/>
                  </a:cubicBezTo>
                  <a:cubicBezTo>
                    <a:pt x="292324" y="244784"/>
                    <a:pt x="292608" y="244733"/>
                    <a:pt x="292949" y="244559"/>
                  </a:cubicBezTo>
                  <a:lnTo>
                    <a:pt x="293855" y="246931"/>
                  </a:lnTo>
                  <a:lnTo>
                    <a:pt x="296228" y="245974"/>
                  </a:lnTo>
                  <a:cubicBezTo>
                    <a:pt x="296395" y="246366"/>
                    <a:pt x="296511" y="246931"/>
                    <a:pt x="296736" y="247106"/>
                  </a:cubicBezTo>
                  <a:cubicBezTo>
                    <a:pt x="300407" y="247389"/>
                    <a:pt x="302222" y="249928"/>
                    <a:pt x="306067" y="250211"/>
                  </a:cubicBezTo>
                  <a:cubicBezTo>
                    <a:pt x="306292" y="250668"/>
                    <a:pt x="306350" y="251176"/>
                    <a:pt x="306459" y="251459"/>
                  </a:cubicBezTo>
                  <a:cubicBezTo>
                    <a:pt x="307083" y="251742"/>
                    <a:pt x="308665" y="251459"/>
                    <a:pt x="309230" y="251742"/>
                  </a:cubicBezTo>
                  <a:lnTo>
                    <a:pt x="310246" y="253999"/>
                  </a:lnTo>
                  <a:cubicBezTo>
                    <a:pt x="310645" y="253948"/>
                    <a:pt x="311037" y="253774"/>
                    <a:pt x="311436" y="253665"/>
                  </a:cubicBezTo>
                  <a:cubicBezTo>
                    <a:pt x="311545" y="253999"/>
                    <a:pt x="311661" y="254398"/>
                    <a:pt x="311828" y="254848"/>
                  </a:cubicBezTo>
                  <a:cubicBezTo>
                    <a:pt x="314375" y="255072"/>
                    <a:pt x="315224" y="256321"/>
                    <a:pt x="317996" y="256545"/>
                  </a:cubicBezTo>
                  <a:cubicBezTo>
                    <a:pt x="318047" y="256937"/>
                    <a:pt x="318271" y="257395"/>
                    <a:pt x="318388" y="257561"/>
                  </a:cubicBezTo>
                  <a:cubicBezTo>
                    <a:pt x="318786" y="257503"/>
                    <a:pt x="319120" y="257395"/>
                    <a:pt x="319519" y="257278"/>
                  </a:cubicBezTo>
                  <a:cubicBezTo>
                    <a:pt x="319628" y="257503"/>
                    <a:pt x="319860" y="257960"/>
                    <a:pt x="320027" y="258469"/>
                  </a:cubicBezTo>
                  <a:cubicBezTo>
                    <a:pt x="324831" y="258860"/>
                    <a:pt x="327603" y="262597"/>
                    <a:pt x="332522" y="262989"/>
                  </a:cubicBezTo>
                  <a:cubicBezTo>
                    <a:pt x="332689" y="263272"/>
                    <a:pt x="332805" y="264004"/>
                    <a:pt x="333030" y="264288"/>
                  </a:cubicBezTo>
                  <a:cubicBezTo>
                    <a:pt x="333429" y="264063"/>
                    <a:pt x="333821" y="264004"/>
                    <a:pt x="334162" y="263838"/>
                  </a:cubicBezTo>
                  <a:cubicBezTo>
                    <a:pt x="334219" y="264288"/>
                    <a:pt x="334445" y="264745"/>
                    <a:pt x="334670" y="264912"/>
                  </a:cubicBezTo>
                  <a:cubicBezTo>
                    <a:pt x="336876" y="265253"/>
                    <a:pt x="336759" y="265760"/>
                    <a:pt x="339081" y="265986"/>
                  </a:cubicBezTo>
                  <a:cubicBezTo>
                    <a:pt x="339248" y="266435"/>
                    <a:pt x="339306" y="266892"/>
                    <a:pt x="339473" y="267117"/>
                  </a:cubicBezTo>
                  <a:cubicBezTo>
                    <a:pt x="339872" y="266951"/>
                    <a:pt x="340322" y="266892"/>
                    <a:pt x="340663" y="266718"/>
                  </a:cubicBezTo>
                  <a:cubicBezTo>
                    <a:pt x="340663" y="266718"/>
                    <a:pt x="344052" y="269098"/>
                    <a:pt x="344451" y="269265"/>
                  </a:cubicBezTo>
                  <a:cubicBezTo>
                    <a:pt x="345126" y="269664"/>
                    <a:pt x="346431" y="269265"/>
                    <a:pt x="347164" y="269664"/>
                  </a:cubicBezTo>
                  <a:cubicBezTo>
                    <a:pt x="347505" y="269773"/>
                    <a:pt x="348971" y="271413"/>
                    <a:pt x="349254" y="271413"/>
                  </a:cubicBezTo>
                  <a:cubicBezTo>
                    <a:pt x="349704" y="271188"/>
                    <a:pt x="350045" y="271130"/>
                    <a:pt x="350386" y="270905"/>
                  </a:cubicBezTo>
                  <a:lnTo>
                    <a:pt x="351293" y="273336"/>
                  </a:lnTo>
                  <a:cubicBezTo>
                    <a:pt x="351518" y="273561"/>
                    <a:pt x="353607" y="273677"/>
                    <a:pt x="354173" y="273677"/>
                  </a:cubicBezTo>
                  <a:cubicBezTo>
                    <a:pt x="354340" y="274010"/>
                    <a:pt x="354456" y="274409"/>
                    <a:pt x="354681" y="274860"/>
                  </a:cubicBezTo>
                  <a:cubicBezTo>
                    <a:pt x="355472" y="275367"/>
                    <a:pt x="356379" y="275201"/>
                    <a:pt x="357395" y="275201"/>
                  </a:cubicBezTo>
                  <a:cubicBezTo>
                    <a:pt x="357562" y="275600"/>
                    <a:pt x="357736" y="275883"/>
                    <a:pt x="357845" y="276274"/>
                  </a:cubicBezTo>
                  <a:lnTo>
                    <a:pt x="360225" y="275425"/>
                  </a:lnTo>
                  <a:lnTo>
                    <a:pt x="362315" y="277348"/>
                  </a:lnTo>
                  <a:cubicBezTo>
                    <a:pt x="362706" y="277290"/>
                    <a:pt x="363047" y="276898"/>
                    <a:pt x="363446" y="276840"/>
                  </a:cubicBezTo>
                  <a:cubicBezTo>
                    <a:pt x="363497" y="277290"/>
                    <a:pt x="363780" y="277747"/>
                    <a:pt x="363954" y="277972"/>
                  </a:cubicBezTo>
                  <a:cubicBezTo>
                    <a:pt x="366160" y="278197"/>
                    <a:pt x="365986" y="278705"/>
                    <a:pt x="368308" y="278988"/>
                  </a:cubicBezTo>
                  <a:cubicBezTo>
                    <a:pt x="368475" y="279496"/>
                    <a:pt x="368642" y="279895"/>
                    <a:pt x="368816" y="280120"/>
                  </a:cubicBezTo>
                  <a:cubicBezTo>
                    <a:pt x="369207" y="280120"/>
                    <a:pt x="369548" y="279895"/>
                    <a:pt x="369947" y="279837"/>
                  </a:cubicBezTo>
                  <a:cubicBezTo>
                    <a:pt x="370797" y="280120"/>
                    <a:pt x="372263" y="283225"/>
                    <a:pt x="372995" y="283907"/>
                  </a:cubicBezTo>
                  <a:cubicBezTo>
                    <a:pt x="373336" y="283792"/>
                    <a:pt x="373735" y="283624"/>
                    <a:pt x="374069" y="283566"/>
                  </a:cubicBezTo>
                  <a:lnTo>
                    <a:pt x="379388" y="286904"/>
                  </a:lnTo>
                  <a:cubicBezTo>
                    <a:pt x="379895" y="286904"/>
                    <a:pt x="380345" y="286679"/>
                    <a:pt x="380628" y="286505"/>
                  </a:cubicBezTo>
                  <a:cubicBezTo>
                    <a:pt x="380853" y="286505"/>
                    <a:pt x="382326" y="288319"/>
                    <a:pt x="382776" y="288370"/>
                  </a:cubicBezTo>
                  <a:cubicBezTo>
                    <a:pt x="383117" y="288319"/>
                    <a:pt x="383516" y="288087"/>
                    <a:pt x="383908" y="287920"/>
                  </a:cubicBezTo>
                  <a:lnTo>
                    <a:pt x="384815" y="290184"/>
                  </a:lnTo>
                  <a:lnTo>
                    <a:pt x="387188" y="289335"/>
                  </a:lnTo>
                  <a:lnTo>
                    <a:pt x="387979" y="291650"/>
                  </a:lnTo>
                  <a:cubicBezTo>
                    <a:pt x="388544" y="291541"/>
                    <a:pt x="388885" y="291424"/>
                    <a:pt x="389219" y="291258"/>
                  </a:cubicBezTo>
                  <a:lnTo>
                    <a:pt x="394538" y="294704"/>
                  </a:lnTo>
                  <a:cubicBezTo>
                    <a:pt x="394929" y="294363"/>
                    <a:pt x="395270" y="294363"/>
                    <a:pt x="395779" y="294138"/>
                  </a:cubicBezTo>
                  <a:lnTo>
                    <a:pt x="396570" y="296569"/>
                  </a:lnTo>
                  <a:cubicBezTo>
                    <a:pt x="397252" y="296794"/>
                    <a:pt x="401547" y="297759"/>
                    <a:pt x="402737" y="298267"/>
                  </a:cubicBezTo>
                  <a:cubicBezTo>
                    <a:pt x="402846" y="298550"/>
                    <a:pt x="403071" y="299116"/>
                    <a:pt x="403129" y="299340"/>
                  </a:cubicBezTo>
                  <a:cubicBezTo>
                    <a:pt x="405559" y="299624"/>
                    <a:pt x="406749" y="300814"/>
                    <a:pt x="409238" y="301096"/>
                  </a:cubicBezTo>
                  <a:cubicBezTo>
                    <a:pt x="409405" y="301546"/>
                    <a:pt x="409521" y="301829"/>
                    <a:pt x="409688" y="302279"/>
                  </a:cubicBezTo>
                  <a:cubicBezTo>
                    <a:pt x="409855" y="302504"/>
                    <a:pt x="412235" y="302504"/>
                    <a:pt x="412569" y="302679"/>
                  </a:cubicBezTo>
                  <a:lnTo>
                    <a:pt x="413475" y="304877"/>
                  </a:lnTo>
                  <a:lnTo>
                    <a:pt x="415790" y="304086"/>
                  </a:lnTo>
                  <a:lnTo>
                    <a:pt x="421109" y="307424"/>
                  </a:lnTo>
                  <a:lnTo>
                    <a:pt x="423366" y="306466"/>
                  </a:lnTo>
                  <a:cubicBezTo>
                    <a:pt x="423366" y="306466"/>
                    <a:pt x="425230" y="308106"/>
                    <a:pt x="425513" y="308389"/>
                  </a:cubicBezTo>
                  <a:cubicBezTo>
                    <a:pt x="425912" y="308157"/>
                    <a:pt x="426362" y="308106"/>
                    <a:pt x="426703" y="307931"/>
                  </a:cubicBezTo>
                  <a:cubicBezTo>
                    <a:pt x="426928" y="307931"/>
                    <a:pt x="428459" y="309745"/>
                    <a:pt x="428793" y="309745"/>
                  </a:cubicBezTo>
                  <a:lnTo>
                    <a:pt x="431115" y="308839"/>
                  </a:lnTo>
                  <a:lnTo>
                    <a:pt x="433095" y="310761"/>
                  </a:lnTo>
                  <a:cubicBezTo>
                    <a:pt x="434677" y="311378"/>
                    <a:pt x="434503" y="310703"/>
                    <a:pt x="436034" y="310987"/>
                  </a:cubicBezTo>
                  <a:cubicBezTo>
                    <a:pt x="436201" y="311436"/>
                    <a:pt x="436317" y="312060"/>
                    <a:pt x="436542" y="312401"/>
                  </a:cubicBezTo>
                  <a:cubicBezTo>
                    <a:pt x="439930" y="312626"/>
                    <a:pt x="442194" y="315173"/>
                    <a:pt x="445699" y="315456"/>
                  </a:cubicBezTo>
                  <a:cubicBezTo>
                    <a:pt x="445924" y="315848"/>
                    <a:pt x="446091" y="316356"/>
                    <a:pt x="446265" y="316581"/>
                  </a:cubicBezTo>
                  <a:lnTo>
                    <a:pt x="448638" y="315732"/>
                  </a:lnTo>
                  <a:lnTo>
                    <a:pt x="452258" y="318336"/>
                  </a:lnTo>
                  <a:cubicBezTo>
                    <a:pt x="454689" y="318336"/>
                    <a:pt x="456895" y="316131"/>
                    <a:pt x="459267" y="315732"/>
                  </a:cubicBezTo>
                  <a:cubicBezTo>
                    <a:pt x="459434" y="315957"/>
                    <a:pt x="459550" y="316414"/>
                    <a:pt x="459775" y="316863"/>
                  </a:cubicBezTo>
                  <a:cubicBezTo>
                    <a:pt x="460965" y="316414"/>
                    <a:pt x="463222" y="314941"/>
                    <a:pt x="464354" y="314941"/>
                  </a:cubicBezTo>
                  <a:cubicBezTo>
                    <a:pt x="464978" y="314941"/>
                    <a:pt x="466110" y="317038"/>
                    <a:pt x="466560" y="317038"/>
                  </a:cubicBezTo>
                  <a:cubicBezTo>
                    <a:pt x="469048" y="316863"/>
                    <a:pt x="471537" y="315224"/>
                    <a:pt x="474135" y="315340"/>
                  </a:cubicBezTo>
                  <a:cubicBezTo>
                    <a:pt x="474476" y="315448"/>
                    <a:pt x="475833" y="317263"/>
                    <a:pt x="476166" y="317321"/>
                  </a:cubicBezTo>
                  <a:lnTo>
                    <a:pt x="478430" y="316414"/>
                  </a:lnTo>
                  <a:cubicBezTo>
                    <a:pt x="478597" y="316863"/>
                    <a:pt x="478771" y="317263"/>
                    <a:pt x="478880" y="317596"/>
                  </a:cubicBezTo>
                  <a:lnTo>
                    <a:pt x="481368" y="316581"/>
                  </a:lnTo>
                  <a:cubicBezTo>
                    <a:pt x="481485" y="317038"/>
                    <a:pt x="481652" y="317604"/>
                    <a:pt x="481826" y="317829"/>
                  </a:cubicBezTo>
                  <a:lnTo>
                    <a:pt x="484198" y="317038"/>
                  </a:lnTo>
                  <a:cubicBezTo>
                    <a:pt x="484198" y="317038"/>
                    <a:pt x="485947" y="318504"/>
                    <a:pt x="486230" y="318902"/>
                  </a:cubicBezTo>
                  <a:lnTo>
                    <a:pt x="488610" y="317829"/>
                  </a:lnTo>
                  <a:cubicBezTo>
                    <a:pt x="488777" y="318336"/>
                    <a:pt x="488886" y="318902"/>
                    <a:pt x="489002" y="319128"/>
                  </a:cubicBezTo>
                  <a:lnTo>
                    <a:pt x="491324" y="318220"/>
                  </a:lnTo>
                  <a:cubicBezTo>
                    <a:pt x="491773" y="318278"/>
                    <a:pt x="493015" y="320143"/>
                    <a:pt x="493522" y="320034"/>
                  </a:cubicBezTo>
                  <a:cubicBezTo>
                    <a:pt x="496127" y="320143"/>
                    <a:pt x="499232" y="318220"/>
                    <a:pt x="502120" y="318054"/>
                  </a:cubicBezTo>
                  <a:cubicBezTo>
                    <a:pt x="502288" y="318504"/>
                    <a:pt x="502403" y="318960"/>
                    <a:pt x="502512" y="319243"/>
                  </a:cubicBezTo>
                  <a:cubicBezTo>
                    <a:pt x="505226" y="319128"/>
                    <a:pt x="505117" y="318561"/>
                    <a:pt x="507715" y="318728"/>
                  </a:cubicBezTo>
                  <a:cubicBezTo>
                    <a:pt x="507882" y="319011"/>
                    <a:pt x="507998" y="319469"/>
                    <a:pt x="508223" y="319918"/>
                  </a:cubicBezTo>
                  <a:cubicBezTo>
                    <a:pt x="512068" y="319693"/>
                    <a:pt x="514216" y="317596"/>
                    <a:pt x="518004" y="317372"/>
                  </a:cubicBezTo>
                  <a:cubicBezTo>
                    <a:pt x="518228" y="317829"/>
                    <a:pt x="518403" y="318220"/>
                    <a:pt x="518511" y="318561"/>
                  </a:cubicBezTo>
                  <a:cubicBezTo>
                    <a:pt x="521283" y="318728"/>
                    <a:pt x="520834" y="318220"/>
                    <a:pt x="523656" y="317829"/>
                  </a:cubicBezTo>
                  <a:cubicBezTo>
                    <a:pt x="523830" y="318336"/>
                    <a:pt x="523997" y="318728"/>
                    <a:pt x="524106" y="319128"/>
                  </a:cubicBezTo>
                  <a:lnTo>
                    <a:pt x="526486" y="318220"/>
                  </a:lnTo>
                  <a:lnTo>
                    <a:pt x="528459" y="320143"/>
                  </a:lnTo>
                  <a:cubicBezTo>
                    <a:pt x="530273" y="320542"/>
                    <a:pt x="532080" y="319236"/>
                    <a:pt x="533720" y="319469"/>
                  </a:cubicBezTo>
                  <a:lnTo>
                    <a:pt x="537391" y="322233"/>
                  </a:lnTo>
                  <a:lnTo>
                    <a:pt x="539771" y="321108"/>
                  </a:lnTo>
                  <a:cubicBezTo>
                    <a:pt x="539880" y="321667"/>
                    <a:pt x="540105" y="322008"/>
                    <a:pt x="540221" y="322465"/>
                  </a:cubicBezTo>
                  <a:lnTo>
                    <a:pt x="542594" y="321558"/>
                  </a:lnTo>
                  <a:lnTo>
                    <a:pt x="543443" y="323931"/>
                  </a:lnTo>
                  <a:lnTo>
                    <a:pt x="547912" y="324896"/>
                  </a:lnTo>
                  <a:cubicBezTo>
                    <a:pt x="548420" y="327609"/>
                    <a:pt x="550902" y="330265"/>
                    <a:pt x="551017" y="333030"/>
                  </a:cubicBezTo>
                  <a:cubicBezTo>
                    <a:pt x="550676" y="333312"/>
                    <a:pt x="550285" y="333371"/>
                    <a:pt x="549944" y="333653"/>
                  </a:cubicBezTo>
                  <a:cubicBezTo>
                    <a:pt x="550111" y="334053"/>
                    <a:pt x="550227" y="334278"/>
                    <a:pt x="550343" y="334727"/>
                  </a:cubicBezTo>
                  <a:cubicBezTo>
                    <a:pt x="548471" y="336766"/>
                    <a:pt x="548703" y="338065"/>
                    <a:pt x="547005" y="340097"/>
                  </a:cubicBezTo>
                  <a:cubicBezTo>
                    <a:pt x="547114" y="340438"/>
                    <a:pt x="547288" y="340895"/>
                    <a:pt x="547397" y="341229"/>
                  </a:cubicBezTo>
                  <a:cubicBezTo>
                    <a:pt x="546831" y="341969"/>
                    <a:pt x="543784" y="343493"/>
                    <a:pt x="543159" y="344168"/>
                  </a:cubicBezTo>
                  <a:cubicBezTo>
                    <a:pt x="543385" y="344509"/>
                    <a:pt x="543500" y="344908"/>
                    <a:pt x="543668" y="345357"/>
                  </a:cubicBezTo>
                  <a:lnTo>
                    <a:pt x="541295" y="346315"/>
                  </a:lnTo>
                  <a:cubicBezTo>
                    <a:pt x="541070" y="346547"/>
                    <a:pt x="541295" y="348804"/>
                    <a:pt x="540954" y="349029"/>
                  </a:cubicBezTo>
                  <a:cubicBezTo>
                    <a:pt x="540163" y="349827"/>
                    <a:pt x="538298" y="349820"/>
                    <a:pt x="537507" y="350502"/>
                  </a:cubicBezTo>
                  <a:cubicBezTo>
                    <a:pt x="537674" y="350784"/>
                    <a:pt x="537848" y="351184"/>
                    <a:pt x="538015" y="351692"/>
                  </a:cubicBezTo>
                  <a:cubicBezTo>
                    <a:pt x="534736" y="353665"/>
                    <a:pt x="533720" y="353665"/>
                    <a:pt x="530099" y="355929"/>
                  </a:cubicBezTo>
                  <a:cubicBezTo>
                    <a:pt x="530324" y="356495"/>
                    <a:pt x="530440" y="356778"/>
                    <a:pt x="530607" y="357170"/>
                  </a:cubicBezTo>
                  <a:cubicBezTo>
                    <a:pt x="527560" y="358759"/>
                    <a:pt x="524338" y="359550"/>
                    <a:pt x="521058" y="360675"/>
                  </a:cubicBezTo>
                  <a:cubicBezTo>
                    <a:pt x="521000" y="360225"/>
                    <a:pt x="520884" y="360000"/>
                    <a:pt x="520717" y="359550"/>
                  </a:cubicBezTo>
                  <a:cubicBezTo>
                    <a:pt x="518287" y="360225"/>
                    <a:pt x="515965" y="361640"/>
                    <a:pt x="513592" y="362205"/>
                  </a:cubicBezTo>
                  <a:cubicBezTo>
                    <a:pt x="513483" y="361864"/>
                    <a:pt x="513309" y="361523"/>
                    <a:pt x="513142" y="361131"/>
                  </a:cubicBezTo>
                  <a:cubicBezTo>
                    <a:pt x="509637" y="362147"/>
                    <a:pt x="504660" y="363787"/>
                    <a:pt x="501497" y="365594"/>
                  </a:cubicBezTo>
                  <a:cubicBezTo>
                    <a:pt x="501605" y="366051"/>
                    <a:pt x="501838" y="366385"/>
                    <a:pt x="501888" y="366726"/>
                  </a:cubicBezTo>
                  <a:cubicBezTo>
                    <a:pt x="500589" y="367292"/>
                    <a:pt x="498442" y="367974"/>
                    <a:pt x="497201" y="368482"/>
                  </a:cubicBezTo>
                  <a:cubicBezTo>
                    <a:pt x="497368" y="368932"/>
                    <a:pt x="497484" y="369381"/>
                    <a:pt x="497651" y="369839"/>
                  </a:cubicBezTo>
                  <a:cubicBezTo>
                    <a:pt x="496860" y="370063"/>
                    <a:pt x="494770" y="370796"/>
                    <a:pt x="494088" y="371079"/>
                  </a:cubicBezTo>
                  <a:cubicBezTo>
                    <a:pt x="493921" y="370630"/>
                    <a:pt x="493805" y="370347"/>
                    <a:pt x="493638" y="370005"/>
                  </a:cubicBezTo>
                  <a:cubicBezTo>
                    <a:pt x="492114" y="370122"/>
                    <a:pt x="490359" y="371478"/>
                    <a:pt x="488886" y="371704"/>
                  </a:cubicBezTo>
                  <a:cubicBezTo>
                    <a:pt x="488777" y="371363"/>
                    <a:pt x="488610" y="371021"/>
                    <a:pt x="488494" y="370572"/>
                  </a:cubicBezTo>
                  <a:cubicBezTo>
                    <a:pt x="482109" y="371928"/>
                    <a:pt x="471704" y="375999"/>
                    <a:pt x="466110" y="379221"/>
                  </a:cubicBezTo>
                  <a:cubicBezTo>
                    <a:pt x="466276" y="379504"/>
                    <a:pt x="466502" y="379953"/>
                    <a:pt x="466560" y="380237"/>
                  </a:cubicBezTo>
                  <a:cubicBezTo>
                    <a:pt x="465203" y="380969"/>
                    <a:pt x="463338" y="381651"/>
                    <a:pt x="461865" y="382101"/>
                  </a:cubicBezTo>
                  <a:cubicBezTo>
                    <a:pt x="461756" y="381651"/>
                    <a:pt x="461582" y="381426"/>
                    <a:pt x="461473" y="381085"/>
                  </a:cubicBezTo>
                  <a:cubicBezTo>
                    <a:pt x="459151" y="381426"/>
                    <a:pt x="457736" y="382841"/>
                    <a:pt x="455589" y="383291"/>
                  </a:cubicBezTo>
                  <a:cubicBezTo>
                    <a:pt x="455364" y="382841"/>
                    <a:pt x="455305" y="382384"/>
                    <a:pt x="455139" y="381934"/>
                  </a:cubicBezTo>
                  <a:cubicBezTo>
                    <a:pt x="454348" y="382326"/>
                    <a:pt x="452258" y="383291"/>
                    <a:pt x="451576" y="383407"/>
                  </a:cubicBezTo>
                  <a:cubicBezTo>
                    <a:pt x="451409" y="383066"/>
                    <a:pt x="451235" y="382558"/>
                    <a:pt x="451126" y="382275"/>
                  </a:cubicBezTo>
                  <a:lnTo>
                    <a:pt x="448696" y="383124"/>
                  </a:lnTo>
                  <a:lnTo>
                    <a:pt x="445017" y="380461"/>
                  </a:lnTo>
                  <a:lnTo>
                    <a:pt x="442702" y="381426"/>
                  </a:lnTo>
                  <a:cubicBezTo>
                    <a:pt x="442361" y="381426"/>
                    <a:pt x="440946" y="379670"/>
                    <a:pt x="440612" y="379504"/>
                  </a:cubicBezTo>
                  <a:cubicBezTo>
                    <a:pt x="435693" y="377639"/>
                    <a:pt x="431224" y="375999"/>
                    <a:pt x="426478" y="374134"/>
                  </a:cubicBezTo>
                  <a:cubicBezTo>
                    <a:pt x="426079" y="373909"/>
                    <a:pt x="424613" y="372211"/>
                    <a:pt x="424389" y="372211"/>
                  </a:cubicBezTo>
                  <a:cubicBezTo>
                    <a:pt x="423931" y="372494"/>
                    <a:pt x="423598" y="372661"/>
                    <a:pt x="423198" y="372661"/>
                  </a:cubicBezTo>
                  <a:lnTo>
                    <a:pt x="422183" y="370347"/>
                  </a:lnTo>
                  <a:lnTo>
                    <a:pt x="417771" y="369381"/>
                  </a:lnTo>
                  <a:lnTo>
                    <a:pt x="416922" y="366951"/>
                  </a:lnTo>
                  <a:lnTo>
                    <a:pt x="414150" y="366726"/>
                  </a:lnTo>
                  <a:lnTo>
                    <a:pt x="413251" y="364295"/>
                  </a:lnTo>
                  <a:cubicBezTo>
                    <a:pt x="412793" y="364462"/>
                    <a:pt x="412402" y="364694"/>
                    <a:pt x="412118" y="364861"/>
                  </a:cubicBezTo>
                  <a:cubicBezTo>
                    <a:pt x="410595" y="363562"/>
                    <a:pt x="410196" y="362314"/>
                    <a:pt x="408331" y="362205"/>
                  </a:cubicBezTo>
                  <a:cubicBezTo>
                    <a:pt x="408164" y="361864"/>
                    <a:pt x="407990" y="361357"/>
                    <a:pt x="407932" y="361131"/>
                  </a:cubicBezTo>
                  <a:cubicBezTo>
                    <a:pt x="407482" y="361131"/>
                    <a:pt x="407199" y="361357"/>
                    <a:pt x="406691" y="361523"/>
                  </a:cubicBezTo>
                  <a:lnTo>
                    <a:pt x="405784" y="359034"/>
                  </a:lnTo>
                  <a:cubicBezTo>
                    <a:pt x="405559" y="358984"/>
                    <a:pt x="401547" y="358302"/>
                    <a:pt x="401380" y="358077"/>
                  </a:cubicBezTo>
                  <a:cubicBezTo>
                    <a:pt x="399791" y="357170"/>
                    <a:pt x="400248" y="356212"/>
                    <a:pt x="398833" y="355022"/>
                  </a:cubicBezTo>
                  <a:cubicBezTo>
                    <a:pt x="398434" y="355255"/>
                    <a:pt x="398151" y="355247"/>
                    <a:pt x="397701" y="355479"/>
                  </a:cubicBezTo>
                  <a:cubicBezTo>
                    <a:pt x="397360" y="355022"/>
                    <a:pt x="397252" y="354797"/>
                    <a:pt x="397193" y="354289"/>
                  </a:cubicBezTo>
                  <a:cubicBezTo>
                    <a:pt x="394313" y="354006"/>
                    <a:pt x="392332" y="352142"/>
                    <a:pt x="389502" y="351743"/>
                  </a:cubicBezTo>
                  <a:cubicBezTo>
                    <a:pt x="389451" y="351293"/>
                    <a:pt x="389277" y="351010"/>
                    <a:pt x="389110" y="350618"/>
                  </a:cubicBezTo>
                  <a:cubicBezTo>
                    <a:pt x="388661" y="350784"/>
                    <a:pt x="388320" y="350952"/>
                    <a:pt x="387920" y="351184"/>
                  </a:cubicBezTo>
                  <a:cubicBezTo>
                    <a:pt x="387587" y="350952"/>
                    <a:pt x="386230" y="349261"/>
                    <a:pt x="385714" y="349261"/>
                  </a:cubicBezTo>
                  <a:cubicBezTo>
                    <a:pt x="385432" y="349370"/>
                    <a:pt x="385098" y="349595"/>
                    <a:pt x="384699" y="349653"/>
                  </a:cubicBezTo>
                  <a:lnTo>
                    <a:pt x="383741" y="347280"/>
                  </a:lnTo>
                  <a:cubicBezTo>
                    <a:pt x="383516" y="347164"/>
                    <a:pt x="381368" y="347055"/>
                    <a:pt x="380969" y="347055"/>
                  </a:cubicBezTo>
                  <a:lnTo>
                    <a:pt x="380121" y="344682"/>
                  </a:lnTo>
                  <a:lnTo>
                    <a:pt x="377240" y="344400"/>
                  </a:lnTo>
                  <a:cubicBezTo>
                    <a:pt x="376449" y="343718"/>
                    <a:pt x="374918" y="340721"/>
                    <a:pt x="374185" y="340155"/>
                  </a:cubicBezTo>
                  <a:cubicBezTo>
                    <a:pt x="373786" y="340329"/>
                    <a:pt x="373452" y="340438"/>
                    <a:pt x="373169" y="340721"/>
                  </a:cubicBezTo>
                  <a:lnTo>
                    <a:pt x="369382" y="338065"/>
                  </a:lnTo>
                  <a:cubicBezTo>
                    <a:pt x="368983" y="338232"/>
                    <a:pt x="368649" y="338290"/>
                    <a:pt x="368191" y="338573"/>
                  </a:cubicBezTo>
                  <a:cubicBezTo>
                    <a:pt x="368025" y="338065"/>
                    <a:pt x="367909" y="337666"/>
                    <a:pt x="367742" y="337333"/>
                  </a:cubicBezTo>
                  <a:cubicBezTo>
                    <a:pt x="363446" y="336933"/>
                    <a:pt x="360900" y="333828"/>
                    <a:pt x="356829" y="333371"/>
                  </a:cubicBezTo>
                  <a:cubicBezTo>
                    <a:pt x="356662" y="333037"/>
                    <a:pt x="356546" y="332580"/>
                    <a:pt x="356379" y="332130"/>
                  </a:cubicBezTo>
                  <a:cubicBezTo>
                    <a:pt x="356038" y="332130"/>
                    <a:pt x="353666" y="332130"/>
                    <a:pt x="353549" y="331963"/>
                  </a:cubicBezTo>
                  <a:lnTo>
                    <a:pt x="352592" y="329583"/>
                  </a:lnTo>
                  <a:cubicBezTo>
                    <a:pt x="352251" y="329583"/>
                    <a:pt x="351852" y="329866"/>
                    <a:pt x="351401" y="330040"/>
                  </a:cubicBezTo>
                  <a:cubicBezTo>
                    <a:pt x="351293" y="329583"/>
                    <a:pt x="351177" y="329300"/>
                    <a:pt x="351060" y="328850"/>
                  </a:cubicBezTo>
                  <a:cubicBezTo>
                    <a:pt x="350103" y="328850"/>
                    <a:pt x="347788" y="327378"/>
                    <a:pt x="347788" y="327378"/>
                  </a:cubicBezTo>
                  <a:cubicBezTo>
                    <a:pt x="347389" y="327436"/>
                    <a:pt x="346939" y="327609"/>
                    <a:pt x="346598" y="327834"/>
                  </a:cubicBezTo>
                  <a:lnTo>
                    <a:pt x="345582" y="325346"/>
                  </a:lnTo>
                  <a:cubicBezTo>
                    <a:pt x="345408" y="325346"/>
                    <a:pt x="343261" y="325346"/>
                    <a:pt x="342869" y="325062"/>
                  </a:cubicBezTo>
                  <a:lnTo>
                    <a:pt x="342020" y="322748"/>
                  </a:lnTo>
                  <a:cubicBezTo>
                    <a:pt x="341512" y="322973"/>
                    <a:pt x="341280" y="323024"/>
                    <a:pt x="340830" y="323256"/>
                  </a:cubicBezTo>
                  <a:lnTo>
                    <a:pt x="339872" y="320876"/>
                  </a:lnTo>
                  <a:cubicBezTo>
                    <a:pt x="339473" y="321108"/>
                    <a:pt x="339081" y="321108"/>
                    <a:pt x="338740" y="321333"/>
                  </a:cubicBezTo>
                  <a:cubicBezTo>
                    <a:pt x="338573" y="321333"/>
                    <a:pt x="335178" y="318902"/>
                    <a:pt x="335011" y="318902"/>
                  </a:cubicBezTo>
                  <a:cubicBezTo>
                    <a:pt x="334670" y="318728"/>
                    <a:pt x="330824" y="317829"/>
                    <a:pt x="330599" y="317829"/>
                  </a:cubicBezTo>
                  <a:lnTo>
                    <a:pt x="329634" y="315456"/>
                  </a:lnTo>
                  <a:cubicBezTo>
                    <a:pt x="329242" y="315732"/>
                    <a:pt x="328959" y="315732"/>
                    <a:pt x="328560" y="315906"/>
                  </a:cubicBezTo>
                  <a:lnTo>
                    <a:pt x="324831" y="313250"/>
                  </a:lnTo>
                  <a:cubicBezTo>
                    <a:pt x="324381" y="313359"/>
                    <a:pt x="323982" y="313700"/>
                    <a:pt x="323648" y="313809"/>
                  </a:cubicBezTo>
                  <a:lnTo>
                    <a:pt x="322799" y="311385"/>
                  </a:lnTo>
                  <a:lnTo>
                    <a:pt x="318271" y="310537"/>
                  </a:lnTo>
                  <a:lnTo>
                    <a:pt x="317372" y="308106"/>
                  </a:lnTo>
                  <a:cubicBezTo>
                    <a:pt x="316747" y="307424"/>
                    <a:pt x="315166" y="308157"/>
                    <a:pt x="314600" y="307707"/>
                  </a:cubicBezTo>
                  <a:cubicBezTo>
                    <a:pt x="313468" y="306916"/>
                    <a:pt x="313185" y="304768"/>
                    <a:pt x="312053" y="304601"/>
                  </a:cubicBezTo>
                  <a:cubicBezTo>
                    <a:pt x="311661" y="304768"/>
                    <a:pt x="311262" y="304877"/>
                    <a:pt x="310928" y="305109"/>
                  </a:cubicBezTo>
                  <a:lnTo>
                    <a:pt x="310080" y="302729"/>
                  </a:lnTo>
                  <a:lnTo>
                    <a:pt x="305610" y="301605"/>
                  </a:lnTo>
                  <a:cubicBezTo>
                    <a:pt x="304594" y="301089"/>
                    <a:pt x="303462" y="298042"/>
                    <a:pt x="302504" y="297534"/>
                  </a:cubicBezTo>
                  <a:lnTo>
                    <a:pt x="298093" y="296569"/>
                  </a:lnTo>
                  <a:cubicBezTo>
                    <a:pt x="296852" y="295611"/>
                    <a:pt x="296961" y="293971"/>
                    <a:pt x="295604" y="293521"/>
                  </a:cubicBezTo>
                  <a:cubicBezTo>
                    <a:pt x="295321" y="293289"/>
                    <a:pt x="293115" y="293289"/>
                    <a:pt x="292832" y="293123"/>
                  </a:cubicBezTo>
                  <a:cubicBezTo>
                    <a:pt x="291991" y="292614"/>
                    <a:pt x="290576" y="289502"/>
                    <a:pt x="289785" y="288885"/>
                  </a:cubicBezTo>
                  <a:cubicBezTo>
                    <a:pt x="289560" y="288602"/>
                    <a:pt x="287637" y="288602"/>
                    <a:pt x="286955" y="288602"/>
                  </a:cubicBezTo>
                  <a:lnTo>
                    <a:pt x="286048" y="286338"/>
                  </a:lnTo>
                  <a:cubicBezTo>
                    <a:pt x="285656" y="286505"/>
                    <a:pt x="285257" y="286679"/>
                    <a:pt x="285032" y="286904"/>
                  </a:cubicBezTo>
                  <a:lnTo>
                    <a:pt x="283958" y="284357"/>
                  </a:lnTo>
                  <a:lnTo>
                    <a:pt x="281586" y="285206"/>
                  </a:lnTo>
                  <a:lnTo>
                    <a:pt x="280853" y="282891"/>
                  </a:lnTo>
                  <a:cubicBezTo>
                    <a:pt x="280337" y="283000"/>
                    <a:pt x="279946" y="283175"/>
                    <a:pt x="279547" y="283225"/>
                  </a:cubicBezTo>
                  <a:cubicBezTo>
                    <a:pt x="279438" y="282942"/>
                    <a:pt x="279264" y="282550"/>
                    <a:pt x="279213" y="282268"/>
                  </a:cubicBezTo>
                  <a:cubicBezTo>
                    <a:pt x="276042" y="281985"/>
                    <a:pt x="274518" y="280120"/>
                    <a:pt x="271413" y="279837"/>
                  </a:cubicBezTo>
                  <a:cubicBezTo>
                    <a:pt x="271355" y="279387"/>
                    <a:pt x="271130" y="278988"/>
                    <a:pt x="270898" y="278480"/>
                  </a:cubicBezTo>
                  <a:cubicBezTo>
                    <a:pt x="270506" y="278705"/>
                    <a:pt x="270223" y="278705"/>
                    <a:pt x="269715" y="278988"/>
                  </a:cubicBezTo>
                  <a:cubicBezTo>
                    <a:pt x="268467" y="277972"/>
                    <a:pt x="268641" y="276333"/>
                    <a:pt x="267285" y="275883"/>
                  </a:cubicBezTo>
                  <a:cubicBezTo>
                    <a:pt x="266261" y="275600"/>
                    <a:pt x="265303" y="276274"/>
                    <a:pt x="264455" y="275650"/>
                  </a:cubicBezTo>
                  <a:lnTo>
                    <a:pt x="263606" y="273277"/>
                  </a:lnTo>
                  <a:cubicBezTo>
                    <a:pt x="263156" y="273336"/>
                    <a:pt x="262814" y="273677"/>
                    <a:pt x="262365" y="273735"/>
                  </a:cubicBezTo>
                  <a:lnTo>
                    <a:pt x="261516" y="271413"/>
                  </a:lnTo>
                  <a:cubicBezTo>
                    <a:pt x="261124" y="271529"/>
                    <a:pt x="260783" y="271696"/>
                    <a:pt x="260326" y="271862"/>
                  </a:cubicBezTo>
                  <a:lnTo>
                    <a:pt x="259426" y="269432"/>
                  </a:lnTo>
                  <a:cubicBezTo>
                    <a:pt x="258969" y="269773"/>
                    <a:pt x="258636" y="269773"/>
                    <a:pt x="258236" y="269998"/>
                  </a:cubicBezTo>
                  <a:cubicBezTo>
                    <a:pt x="256654" y="267908"/>
                    <a:pt x="256996" y="267458"/>
                    <a:pt x="255297" y="265760"/>
                  </a:cubicBezTo>
                  <a:cubicBezTo>
                    <a:pt x="254790" y="265928"/>
                    <a:pt x="254507" y="265986"/>
                    <a:pt x="254108" y="266269"/>
                  </a:cubicBezTo>
                  <a:cubicBezTo>
                    <a:pt x="253491" y="265311"/>
                    <a:pt x="253541" y="263446"/>
                    <a:pt x="252751" y="262597"/>
                  </a:cubicBezTo>
                  <a:cubicBezTo>
                    <a:pt x="252301" y="262764"/>
                    <a:pt x="252018" y="262931"/>
                    <a:pt x="251568" y="262989"/>
                  </a:cubicBezTo>
                  <a:cubicBezTo>
                    <a:pt x="249754" y="260783"/>
                    <a:pt x="250436" y="260783"/>
                    <a:pt x="248630" y="258860"/>
                  </a:cubicBezTo>
                  <a:cubicBezTo>
                    <a:pt x="248172" y="258918"/>
                    <a:pt x="247780" y="259092"/>
                    <a:pt x="247381" y="259201"/>
                  </a:cubicBezTo>
                  <a:cubicBezTo>
                    <a:pt x="246533" y="257960"/>
                    <a:pt x="246533" y="255581"/>
                    <a:pt x="245517" y="254623"/>
                  </a:cubicBezTo>
                  <a:cubicBezTo>
                    <a:pt x="245125" y="254681"/>
                    <a:pt x="244842" y="254848"/>
                    <a:pt x="244501" y="254964"/>
                  </a:cubicBezTo>
                  <a:cubicBezTo>
                    <a:pt x="242745" y="252816"/>
                    <a:pt x="243144" y="252591"/>
                    <a:pt x="241388" y="250668"/>
                  </a:cubicBezTo>
                  <a:cubicBezTo>
                    <a:pt x="241054" y="250952"/>
                    <a:pt x="240822" y="251176"/>
                    <a:pt x="240263" y="251343"/>
                  </a:cubicBezTo>
                  <a:cubicBezTo>
                    <a:pt x="239523" y="250385"/>
                    <a:pt x="239698" y="248463"/>
                    <a:pt x="238907" y="247613"/>
                  </a:cubicBezTo>
                  <a:cubicBezTo>
                    <a:pt x="238507" y="247839"/>
                    <a:pt x="238166" y="247839"/>
                    <a:pt x="237717" y="248064"/>
                  </a:cubicBezTo>
                  <a:cubicBezTo>
                    <a:pt x="236077" y="246373"/>
                    <a:pt x="236701" y="246424"/>
                    <a:pt x="235228" y="245016"/>
                  </a:cubicBezTo>
                  <a:cubicBezTo>
                    <a:pt x="234836" y="245241"/>
                    <a:pt x="234379" y="245299"/>
                    <a:pt x="233987" y="245466"/>
                  </a:cubicBezTo>
                  <a:cubicBezTo>
                    <a:pt x="233247" y="244784"/>
                    <a:pt x="233305" y="242861"/>
                    <a:pt x="232681" y="242070"/>
                  </a:cubicBezTo>
                  <a:cubicBezTo>
                    <a:pt x="232231" y="242186"/>
                    <a:pt x="231890" y="242411"/>
                    <a:pt x="231499" y="242411"/>
                  </a:cubicBezTo>
                  <a:cubicBezTo>
                    <a:pt x="229801" y="240096"/>
                    <a:pt x="230366" y="240096"/>
                    <a:pt x="228560" y="237999"/>
                  </a:cubicBezTo>
                  <a:cubicBezTo>
                    <a:pt x="228052" y="238399"/>
                    <a:pt x="227653" y="238457"/>
                    <a:pt x="227428" y="238623"/>
                  </a:cubicBezTo>
                  <a:cubicBezTo>
                    <a:pt x="225505" y="236360"/>
                    <a:pt x="224714" y="233029"/>
                    <a:pt x="222908" y="230765"/>
                  </a:cubicBezTo>
                  <a:cubicBezTo>
                    <a:pt x="222625" y="230940"/>
                    <a:pt x="222226" y="231048"/>
                    <a:pt x="221834" y="231164"/>
                  </a:cubicBezTo>
                  <a:cubicBezTo>
                    <a:pt x="220302" y="229583"/>
                    <a:pt x="220302" y="228901"/>
                    <a:pt x="218779" y="226920"/>
                  </a:cubicBezTo>
                  <a:cubicBezTo>
                    <a:pt x="218380" y="227145"/>
                    <a:pt x="218046" y="227319"/>
                    <a:pt x="217705" y="227428"/>
                  </a:cubicBezTo>
                  <a:cubicBezTo>
                    <a:pt x="217081" y="226412"/>
                    <a:pt x="217139" y="224714"/>
                    <a:pt x="216232" y="224039"/>
                  </a:cubicBezTo>
                  <a:cubicBezTo>
                    <a:pt x="215891" y="224206"/>
                    <a:pt x="215615" y="224264"/>
                    <a:pt x="215100" y="224380"/>
                  </a:cubicBezTo>
                  <a:cubicBezTo>
                    <a:pt x="213518" y="222624"/>
                    <a:pt x="213976" y="222624"/>
                    <a:pt x="212670" y="221209"/>
                  </a:cubicBezTo>
                  <a:cubicBezTo>
                    <a:pt x="212220" y="221442"/>
                    <a:pt x="211879" y="221442"/>
                    <a:pt x="211313" y="221833"/>
                  </a:cubicBezTo>
                  <a:cubicBezTo>
                    <a:pt x="209114" y="219178"/>
                    <a:pt x="208831" y="215332"/>
                    <a:pt x="206567" y="212735"/>
                  </a:cubicBezTo>
                  <a:cubicBezTo>
                    <a:pt x="206342" y="212901"/>
                    <a:pt x="205885" y="213018"/>
                    <a:pt x="205436" y="213127"/>
                  </a:cubicBezTo>
                  <a:cubicBezTo>
                    <a:pt x="203738" y="211095"/>
                    <a:pt x="204194" y="210870"/>
                    <a:pt x="202497" y="208998"/>
                  </a:cubicBezTo>
                  <a:cubicBezTo>
                    <a:pt x="202097" y="209172"/>
                    <a:pt x="201764" y="209339"/>
                    <a:pt x="201365" y="209455"/>
                  </a:cubicBezTo>
                  <a:cubicBezTo>
                    <a:pt x="199159" y="207082"/>
                    <a:pt x="199841" y="204536"/>
                    <a:pt x="197410" y="202896"/>
                  </a:cubicBezTo>
                  <a:lnTo>
                    <a:pt x="195089" y="203803"/>
                  </a:lnTo>
                  <a:lnTo>
                    <a:pt x="194189" y="201423"/>
                  </a:lnTo>
                  <a:cubicBezTo>
                    <a:pt x="185199" y="204086"/>
                    <a:pt x="200516" y="200465"/>
                    <a:pt x="192549" y="200748"/>
                  </a:cubicBezTo>
                  <a:cubicBezTo>
                    <a:pt x="190510" y="200864"/>
                    <a:pt x="184691" y="203063"/>
                    <a:pt x="183109" y="204310"/>
                  </a:cubicBezTo>
                  <a:cubicBezTo>
                    <a:pt x="183392" y="204702"/>
                    <a:pt x="183501" y="205160"/>
                    <a:pt x="183617" y="205442"/>
                  </a:cubicBezTo>
                  <a:cubicBezTo>
                    <a:pt x="181070" y="208098"/>
                    <a:pt x="181237" y="211262"/>
                    <a:pt x="178756" y="214150"/>
                  </a:cubicBezTo>
                  <a:cubicBezTo>
                    <a:pt x="178922" y="214433"/>
                    <a:pt x="179090" y="214991"/>
                    <a:pt x="179205" y="215332"/>
                  </a:cubicBezTo>
                  <a:cubicBezTo>
                    <a:pt x="178806" y="215390"/>
                    <a:pt x="178415" y="215557"/>
                    <a:pt x="177965" y="215615"/>
                  </a:cubicBezTo>
                  <a:cubicBezTo>
                    <a:pt x="177624" y="218554"/>
                    <a:pt x="179488" y="220535"/>
                    <a:pt x="179488" y="223306"/>
                  </a:cubicBezTo>
                  <a:lnTo>
                    <a:pt x="177624" y="225396"/>
                  </a:lnTo>
                  <a:lnTo>
                    <a:pt x="178523" y="227660"/>
                  </a:lnTo>
                  <a:cubicBezTo>
                    <a:pt x="178415" y="228052"/>
                    <a:pt x="175534" y="232289"/>
                    <a:pt x="175251" y="233029"/>
                  </a:cubicBezTo>
                  <a:cubicBezTo>
                    <a:pt x="175077" y="233254"/>
                    <a:pt x="175193" y="235518"/>
                    <a:pt x="174968" y="235743"/>
                  </a:cubicBezTo>
                  <a:cubicBezTo>
                    <a:pt x="174511" y="235801"/>
                    <a:pt x="174286" y="235968"/>
                    <a:pt x="173778" y="236193"/>
                  </a:cubicBezTo>
                  <a:lnTo>
                    <a:pt x="174627" y="238623"/>
                  </a:lnTo>
                  <a:cubicBezTo>
                    <a:pt x="174344" y="238681"/>
                    <a:pt x="173945" y="238849"/>
                    <a:pt x="173495" y="239073"/>
                  </a:cubicBezTo>
                  <a:cubicBezTo>
                    <a:pt x="173894" y="241736"/>
                    <a:pt x="175643" y="244733"/>
                    <a:pt x="176659" y="247214"/>
                  </a:cubicBezTo>
                  <a:cubicBezTo>
                    <a:pt x="177174" y="247106"/>
                    <a:pt x="177507" y="246931"/>
                    <a:pt x="177848" y="246931"/>
                  </a:cubicBezTo>
                  <a:cubicBezTo>
                    <a:pt x="179263" y="250494"/>
                    <a:pt x="177399" y="248346"/>
                    <a:pt x="177566" y="249645"/>
                  </a:cubicBezTo>
                  <a:cubicBezTo>
                    <a:pt x="177848" y="252076"/>
                    <a:pt x="179829" y="256945"/>
                    <a:pt x="181186" y="258918"/>
                  </a:cubicBezTo>
                  <a:cubicBezTo>
                    <a:pt x="181636" y="258860"/>
                    <a:pt x="181977" y="258693"/>
                    <a:pt x="182369" y="258469"/>
                  </a:cubicBezTo>
                  <a:cubicBezTo>
                    <a:pt x="182652" y="259368"/>
                    <a:pt x="183443" y="261291"/>
                    <a:pt x="183675" y="262198"/>
                  </a:cubicBezTo>
                  <a:cubicBezTo>
                    <a:pt x="183392" y="262198"/>
                    <a:pt x="182935" y="262365"/>
                    <a:pt x="182485" y="262597"/>
                  </a:cubicBezTo>
                  <a:cubicBezTo>
                    <a:pt x="183617" y="267342"/>
                    <a:pt x="184974" y="269040"/>
                    <a:pt x="185424" y="273677"/>
                  </a:cubicBezTo>
                  <a:cubicBezTo>
                    <a:pt x="184974" y="273727"/>
                    <a:pt x="184575" y="273786"/>
                    <a:pt x="184183" y="274010"/>
                  </a:cubicBezTo>
                  <a:lnTo>
                    <a:pt x="185083" y="276274"/>
                  </a:lnTo>
                  <a:cubicBezTo>
                    <a:pt x="184691" y="276499"/>
                    <a:pt x="184408" y="276782"/>
                    <a:pt x="183951" y="276840"/>
                  </a:cubicBezTo>
                  <a:cubicBezTo>
                    <a:pt x="184009" y="277747"/>
                    <a:pt x="185199" y="279670"/>
                    <a:pt x="185307" y="280345"/>
                  </a:cubicBezTo>
                  <a:cubicBezTo>
                    <a:pt x="184916" y="280403"/>
                    <a:pt x="184575" y="280570"/>
                    <a:pt x="184125" y="280794"/>
                  </a:cubicBezTo>
                  <a:cubicBezTo>
                    <a:pt x="184408" y="283175"/>
                    <a:pt x="186498" y="285431"/>
                    <a:pt x="186897" y="287920"/>
                  </a:cubicBezTo>
                  <a:cubicBezTo>
                    <a:pt x="186439" y="288087"/>
                    <a:pt x="186106" y="288319"/>
                    <a:pt x="185707" y="288370"/>
                  </a:cubicBezTo>
                  <a:cubicBezTo>
                    <a:pt x="185591" y="290184"/>
                    <a:pt x="186106" y="291367"/>
                    <a:pt x="186273" y="293521"/>
                  </a:cubicBezTo>
                  <a:cubicBezTo>
                    <a:pt x="185989" y="293572"/>
                    <a:pt x="185591" y="293747"/>
                    <a:pt x="185083" y="293971"/>
                  </a:cubicBezTo>
                  <a:cubicBezTo>
                    <a:pt x="185199" y="296794"/>
                    <a:pt x="186897" y="299790"/>
                    <a:pt x="187063" y="302729"/>
                  </a:cubicBezTo>
                  <a:cubicBezTo>
                    <a:pt x="186722" y="302729"/>
                    <a:pt x="186273" y="302961"/>
                    <a:pt x="185989" y="303128"/>
                  </a:cubicBezTo>
                  <a:lnTo>
                    <a:pt x="186897" y="305501"/>
                  </a:lnTo>
                  <a:cubicBezTo>
                    <a:pt x="186439" y="305617"/>
                    <a:pt x="186106" y="305842"/>
                    <a:pt x="185707" y="305842"/>
                  </a:cubicBezTo>
                  <a:cubicBezTo>
                    <a:pt x="185823" y="307032"/>
                    <a:pt x="186948" y="308157"/>
                    <a:pt x="187005" y="309514"/>
                  </a:cubicBezTo>
                  <a:cubicBezTo>
                    <a:pt x="186556" y="309572"/>
                    <a:pt x="186273" y="309738"/>
                    <a:pt x="185823" y="310021"/>
                  </a:cubicBezTo>
                  <a:cubicBezTo>
                    <a:pt x="186273" y="313018"/>
                    <a:pt x="189045" y="316131"/>
                    <a:pt x="189327" y="319243"/>
                  </a:cubicBezTo>
                  <a:cubicBezTo>
                    <a:pt x="189045" y="319469"/>
                    <a:pt x="188645" y="319693"/>
                    <a:pt x="188254" y="319693"/>
                  </a:cubicBezTo>
                  <a:cubicBezTo>
                    <a:pt x="188304" y="320876"/>
                    <a:pt x="189436" y="322233"/>
                    <a:pt x="189610" y="323256"/>
                  </a:cubicBezTo>
                  <a:cubicBezTo>
                    <a:pt x="189269" y="323481"/>
                    <a:pt x="188870" y="323648"/>
                    <a:pt x="188478" y="323764"/>
                  </a:cubicBezTo>
                  <a:lnTo>
                    <a:pt x="189327" y="326021"/>
                  </a:lnTo>
                  <a:cubicBezTo>
                    <a:pt x="188986" y="326195"/>
                    <a:pt x="188587" y="326362"/>
                    <a:pt x="188079" y="326362"/>
                  </a:cubicBezTo>
                  <a:cubicBezTo>
                    <a:pt x="188363" y="328625"/>
                    <a:pt x="190118" y="330316"/>
                    <a:pt x="190343" y="332188"/>
                  </a:cubicBezTo>
                  <a:cubicBezTo>
                    <a:pt x="190002" y="332580"/>
                    <a:pt x="189610" y="332805"/>
                    <a:pt x="189269" y="332805"/>
                  </a:cubicBezTo>
                  <a:cubicBezTo>
                    <a:pt x="189494" y="333828"/>
                    <a:pt x="190626" y="335468"/>
                    <a:pt x="190626" y="336425"/>
                  </a:cubicBezTo>
                  <a:lnTo>
                    <a:pt x="188761" y="338573"/>
                  </a:lnTo>
                  <a:cubicBezTo>
                    <a:pt x="188587" y="339647"/>
                    <a:pt x="189835" y="340946"/>
                    <a:pt x="190002" y="342078"/>
                  </a:cubicBezTo>
                  <a:cubicBezTo>
                    <a:pt x="189610" y="342078"/>
                    <a:pt x="189327" y="342252"/>
                    <a:pt x="188928" y="342528"/>
                  </a:cubicBezTo>
                  <a:cubicBezTo>
                    <a:pt x="188986" y="343718"/>
                    <a:pt x="190060" y="344850"/>
                    <a:pt x="190227" y="345924"/>
                  </a:cubicBezTo>
                  <a:cubicBezTo>
                    <a:pt x="189835" y="346090"/>
                    <a:pt x="189494" y="346315"/>
                    <a:pt x="189095" y="346373"/>
                  </a:cubicBezTo>
                  <a:lnTo>
                    <a:pt x="189893" y="348804"/>
                  </a:lnTo>
                  <a:cubicBezTo>
                    <a:pt x="189552" y="349029"/>
                    <a:pt x="189153" y="349029"/>
                    <a:pt x="188812" y="349261"/>
                  </a:cubicBezTo>
                  <a:cubicBezTo>
                    <a:pt x="188761" y="350502"/>
                    <a:pt x="189893" y="351743"/>
                    <a:pt x="190176" y="352708"/>
                  </a:cubicBezTo>
                  <a:cubicBezTo>
                    <a:pt x="189661" y="352932"/>
                    <a:pt x="189327" y="352932"/>
                    <a:pt x="188986" y="353100"/>
                  </a:cubicBezTo>
                  <a:lnTo>
                    <a:pt x="189835" y="355479"/>
                  </a:lnTo>
                  <a:cubicBezTo>
                    <a:pt x="189494" y="355704"/>
                    <a:pt x="189095" y="355871"/>
                    <a:pt x="188645" y="355987"/>
                  </a:cubicBezTo>
                  <a:lnTo>
                    <a:pt x="189552" y="358360"/>
                  </a:lnTo>
                  <a:lnTo>
                    <a:pt x="187630" y="360449"/>
                  </a:lnTo>
                  <a:cubicBezTo>
                    <a:pt x="187404" y="361357"/>
                    <a:pt x="188363" y="364694"/>
                    <a:pt x="188304" y="365594"/>
                  </a:cubicBezTo>
                  <a:cubicBezTo>
                    <a:pt x="188304" y="365594"/>
                    <a:pt x="186439" y="367691"/>
                    <a:pt x="186439" y="367742"/>
                  </a:cubicBezTo>
                  <a:cubicBezTo>
                    <a:pt x="186098" y="369157"/>
                    <a:pt x="187180" y="371079"/>
                    <a:pt x="187063" y="372719"/>
                  </a:cubicBezTo>
                  <a:cubicBezTo>
                    <a:pt x="186664" y="372944"/>
                    <a:pt x="186273" y="373169"/>
                    <a:pt x="185989" y="373343"/>
                  </a:cubicBezTo>
                  <a:lnTo>
                    <a:pt x="186780" y="375658"/>
                  </a:lnTo>
                  <a:cubicBezTo>
                    <a:pt x="186273" y="375832"/>
                    <a:pt x="185989" y="375999"/>
                    <a:pt x="185648" y="376057"/>
                  </a:cubicBezTo>
                  <a:cubicBezTo>
                    <a:pt x="185482" y="379163"/>
                    <a:pt x="187231" y="380636"/>
                    <a:pt x="187063" y="383516"/>
                  </a:cubicBezTo>
                  <a:cubicBezTo>
                    <a:pt x="187121" y="384024"/>
                    <a:pt x="185307" y="385214"/>
                    <a:pt x="185199" y="385664"/>
                  </a:cubicBezTo>
                  <a:cubicBezTo>
                    <a:pt x="184916" y="387079"/>
                    <a:pt x="186157" y="389393"/>
                    <a:pt x="185874" y="390808"/>
                  </a:cubicBezTo>
                  <a:cubicBezTo>
                    <a:pt x="185707" y="391258"/>
                    <a:pt x="183392" y="394088"/>
                    <a:pt x="183276" y="394538"/>
                  </a:cubicBezTo>
                  <a:cubicBezTo>
                    <a:pt x="182768" y="397483"/>
                    <a:pt x="184234" y="397650"/>
                    <a:pt x="184350" y="400756"/>
                  </a:cubicBezTo>
                  <a:cubicBezTo>
                    <a:pt x="183951" y="400988"/>
                    <a:pt x="183617" y="401155"/>
                    <a:pt x="183051" y="401380"/>
                  </a:cubicBezTo>
                  <a:cubicBezTo>
                    <a:pt x="183392" y="404094"/>
                    <a:pt x="183842" y="403927"/>
                    <a:pt x="183726" y="406582"/>
                  </a:cubicBezTo>
                  <a:cubicBezTo>
                    <a:pt x="183443" y="406641"/>
                    <a:pt x="182935" y="406923"/>
                    <a:pt x="182652" y="407090"/>
                  </a:cubicBezTo>
                  <a:cubicBezTo>
                    <a:pt x="182652" y="407939"/>
                    <a:pt x="184125" y="409521"/>
                    <a:pt x="184009" y="410428"/>
                  </a:cubicBezTo>
                  <a:cubicBezTo>
                    <a:pt x="183951" y="410653"/>
                    <a:pt x="181752" y="413708"/>
                    <a:pt x="181353" y="414158"/>
                  </a:cubicBezTo>
                  <a:cubicBezTo>
                    <a:pt x="181520" y="414557"/>
                    <a:pt x="181636" y="414832"/>
                    <a:pt x="181752" y="415347"/>
                  </a:cubicBezTo>
                  <a:cubicBezTo>
                    <a:pt x="181295" y="415514"/>
                    <a:pt x="181012" y="415631"/>
                    <a:pt x="180446" y="415797"/>
                  </a:cubicBezTo>
                  <a:cubicBezTo>
                    <a:pt x="180279" y="417437"/>
                    <a:pt x="181353" y="418453"/>
                    <a:pt x="180729" y="419752"/>
                  </a:cubicBezTo>
                  <a:cubicBezTo>
                    <a:pt x="180395" y="420376"/>
                    <a:pt x="178922" y="421225"/>
                    <a:pt x="178922" y="421899"/>
                  </a:cubicBezTo>
                  <a:cubicBezTo>
                    <a:pt x="178640" y="422807"/>
                    <a:pt x="179996" y="424446"/>
                    <a:pt x="180221" y="425462"/>
                  </a:cubicBezTo>
                  <a:cubicBezTo>
                    <a:pt x="179713" y="425520"/>
                    <a:pt x="179431" y="425687"/>
                    <a:pt x="179039" y="425919"/>
                  </a:cubicBezTo>
                  <a:cubicBezTo>
                    <a:pt x="179263" y="428633"/>
                    <a:pt x="179713" y="428234"/>
                    <a:pt x="179655" y="431064"/>
                  </a:cubicBezTo>
                  <a:cubicBezTo>
                    <a:pt x="179263" y="431064"/>
                    <a:pt x="178922" y="431289"/>
                    <a:pt x="178415" y="431513"/>
                  </a:cubicBezTo>
                  <a:cubicBezTo>
                    <a:pt x="178415" y="432755"/>
                    <a:pt x="179372" y="435526"/>
                    <a:pt x="179147" y="436542"/>
                  </a:cubicBezTo>
                  <a:lnTo>
                    <a:pt x="176550" y="440445"/>
                  </a:lnTo>
                  <a:lnTo>
                    <a:pt x="177399" y="442651"/>
                  </a:lnTo>
                  <a:cubicBezTo>
                    <a:pt x="177399" y="442651"/>
                    <a:pt x="173611" y="449261"/>
                    <a:pt x="173386" y="449660"/>
                  </a:cubicBezTo>
                  <a:cubicBezTo>
                    <a:pt x="173495" y="450168"/>
                    <a:pt x="173611" y="450451"/>
                    <a:pt x="173778" y="450843"/>
                  </a:cubicBezTo>
                  <a:lnTo>
                    <a:pt x="171463" y="451750"/>
                  </a:lnTo>
                  <a:cubicBezTo>
                    <a:pt x="171572" y="452091"/>
                    <a:pt x="171746" y="452483"/>
                    <a:pt x="171913" y="452998"/>
                  </a:cubicBezTo>
                  <a:cubicBezTo>
                    <a:pt x="170049" y="454805"/>
                    <a:pt x="170215" y="456271"/>
                    <a:pt x="168517" y="458367"/>
                  </a:cubicBezTo>
                  <a:cubicBezTo>
                    <a:pt x="168634" y="458709"/>
                    <a:pt x="168750" y="458933"/>
                    <a:pt x="168916" y="459383"/>
                  </a:cubicBezTo>
                  <a:cubicBezTo>
                    <a:pt x="168293" y="460457"/>
                    <a:pt x="165354" y="461415"/>
                    <a:pt x="164621" y="462322"/>
                  </a:cubicBezTo>
                  <a:cubicBezTo>
                    <a:pt x="164563" y="462663"/>
                    <a:pt x="163888" y="466617"/>
                    <a:pt x="163830" y="466676"/>
                  </a:cubicBezTo>
                  <a:cubicBezTo>
                    <a:pt x="162982" y="467633"/>
                    <a:pt x="161000" y="467633"/>
                    <a:pt x="160267" y="468148"/>
                  </a:cubicBezTo>
                  <a:cubicBezTo>
                    <a:pt x="160376" y="468540"/>
                    <a:pt x="160493" y="469164"/>
                    <a:pt x="160717" y="469389"/>
                  </a:cubicBezTo>
                  <a:cubicBezTo>
                    <a:pt x="157837" y="471428"/>
                    <a:pt x="156821" y="471312"/>
                    <a:pt x="153991" y="473293"/>
                  </a:cubicBezTo>
                  <a:cubicBezTo>
                    <a:pt x="154158" y="473684"/>
                    <a:pt x="154332" y="474025"/>
                    <a:pt x="154441" y="474476"/>
                  </a:cubicBezTo>
                  <a:cubicBezTo>
                    <a:pt x="151844" y="476565"/>
                    <a:pt x="150146" y="476231"/>
                    <a:pt x="147940" y="478379"/>
                  </a:cubicBezTo>
                  <a:cubicBezTo>
                    <a:pt x="147323" y="478945"/>
                    <a:pt x="148223" y="480585"/>
                    <a:pt x="147548" y="481202"/>
                  </a:cubicBezTo>
                  <a:cubicBezTo>
                    <a:pt x="145400" y="482899"/>
                    <a:pt x="142288" y="483408"/>
                    <a:pt x="139857" y="485497"/>
                  </a:cubicBezTo>
                  <a:cubicBezTo>
                    <a:pt x="139973" y="485780"/>
                    <a:pt x="140140" y="486237"/>
                    <a:pt x="140314" y="486629"/>
                  </a:cubicBezTo>
                  <a:cubicBezTo>
                    <a:pt x="139291" y="487420"/>
                    <a:pt x="137709" y="487369"/>
                    <a:pt x="136802" y="487877"/>
                  </a:cubicBezTo>
                  <a:cubicBezTo>
                    <a:pt x="136976" y="488327"/>
                    <a:pt x="137034" y="488777"/>
                    <a:pt x="137201" y="489118"/>
                  </a:cubicBezTo>
                  <a:lnTo>
                    <a:pt x="134829" y="490025"/>
                  </a:lnTo>
                  <a:cubicBezTo>
                    <a:pt x="134995" y="490416"/>
                    <a:pt x="135112" y="490757"/>
                    <a:pt x="135278" y="491207"/>
                  </a:cubicBezTo>
                  <a:cubicBezTo>
                    <a:pt x="134147" y="492230"/>
                    <a:pt x="131665" y="492057"/>
                    <a:pt x="130533" y="493080"/>
                  </a:cubicBezTo>
                  <a:cubicBezTo>
                    <a:pt x="130758" y="493472"/>
                    <a:pt x="130816" y="494037"/>
                    <a:pt x="130983" y="494320"/>
                  </a:cubicBezTo>
                  <a:lnTo>
                    <a:pt x="128610" y="495111"/>
                  </a:lnTo>
                  <a:cubicBezTo>
                    <a:pt x="128719" y="495394"/>
                    <a:pt x="129002" y="495960"/>
                    <a:pt x="129227" y="496410"/>
                  </a:cubicBezTo>
                  <a:lnTo>
                    <a:pt x="126796" y="497259"/>
                  </a:lnTo>
                  <a:lnTo>
                    <a:pt x="126463" y="499915"/>
                  </a:lnTo>
                  <a:cubicBezTo>
                    <a:pt x="125556" y="501271"/>
                    <a:pt x="124315" y="501104"/>
                    <a:pt x="123350" y="502519"/>
                  </a:cubicBezTo>
                  <a:cubicBezTo>
                    <a:pt x="123009" y="503194"/>
                    <a:pt x="122842" y="506249"/>
                    <a:pt x="122392" y="506924"/>
                  </a:cubicBezTo>
                  <a:lnTo>
                    <a:pt x="120128" y="507831"/>
                  </a:lnTo>
                  <a:lnTo>
                    <a:pt x="119845" y="510711"/>
                  </a:lnTo>
                  <a:cubicBezTo>
                    <a:pt x="119055" y="511785"/>
                    <a:pt x="116508" y="512583"/>
                    <a:pt x="115492" y="513599"/>
                  </a:cubicBezTo>
                  <a:cubicBezTo>
                    <a:pt x="115492" y="513599"/>
                    <a:pt x="116849" y="513425"/>
                    <a:pt x="113685" y="515747"/>
                  </a:cubicBezTo>
                  <a:cubicBezTo>
                    <a:pt x="113910" y="516138"/>
                    <a:pt x="114026" y="516538"/>
                    <a:pt x="114193" y="517046"/>
                  </a:cubicBezTo>
                  <a:cubicBezTo>
                    <a:pt x="111138" y="518235"/>
                    <a:pt x="110405" y="517670"/>
                    <a:pt x="107692" y="518011"/>
                  </a:cubicBezTo>
                  <a:cubicBezTo>
                    <a:pt x="107634" y="517611"/>
                    <a:pt x="107408" y="517329"/>
                    <a:pt x="107351" y="516821"/>
                  </a:cubicBezTo>
                  <a:cubicBezTo>
                    <a:pt x="106901" y="517046"/>
                    <a:pt x="106618" y="517104"/>
                    <a:pt x="106110" y="517329"/>
                  </a:cubicBezTo>
                  <a:cubicBezTo>
                    <a:pt x="105711" y="516538"/>
                    <a:pt x="105036" y="514332"/>
                    <a:pt x="104811" y="513766"/>
                  </a:cubicBezTo>
                  <a:cubicBezTo>
                    <a:pt x="104412" y="513824"/>
                    <a:pt x="104020" y="513991"/>
                    <a:pt x="103563" y="514223"/>
                  </a:cubicBezTo>
                  <a:cubicBezTo>
                    <a:pt x="102772" y="512808"/>
                    <a:pt x="102547" y="510711"/>
                    <a:pt x="101698" y="509471"/>
                  </a:cubicBezTo>
                  <a:cubicBezTo>
                    <a:pt x="102264" y="509303"/>
                    <a:pt x="102606" y="509246"/>
                    <a:pt x="102888" y="509020"/>
                  </a:cubicBezTo>
                  <a:cubicBezTo>
                    <a:pt x="102606" y="508172"/>
                    <a:pt x="101473" y="506474"/>
                    <a:pt x="101532" y="505516"/>
                  </a:cubicBezTo>
                  <a:cubicBezTo>
                    <a:pt x="102039" y="505342"/>
                    <a:pt x="102431" y="505284"/>
                    <a:pt x="102772" y="505001"/>
                  </a:cubicBezTo>
                  <a:cubicBezTo>
                    <a:pt x="102772" y="505001"/>
                    <a:pt x="103222" y="499915"/>
                    <a:pt x="103338" y="499465"/>
                  </a:cubicBezTo>
                  <a:cubicBezTo>
                    <a:pt x="103788" y="499298"/>
                    <a:pt x="104129" y="499182"/>
                    <a:pt x="104579" y="499124"/>
                  </a:cubicBezTo>
                  <a:cubicBezTo>
                    <a:pt x="104412" y="498674"/>
                    <a:pt x="104303" y="498108"/>
                    <a:pt x="104071" y="497767"/>
                  </a:cubicBezTo>
                  <a:cubicBezTo>
                    <a:pt x="105602" y="496127"/>
                    <a:pt x="105885" y="494320"/>
                    <a:pt x="107408" y="492398"/>
                  </a:cubicBezTo>
                  <a:cubicBezTo>
                    <a:pt x="107242" y="492115"/>
                    <a:pt x="107184" y="491723"/>
                    <a:pt x="106901" y="491207"/>
                  </a:cubicBezTo>
                  <a:lnTo>
                    <a:pt x="109331" y="490416"/>
                  </a:lnTo>
                  <a:lnTo>
                    <a:pt x="108482" y="487935"/>
                  </a:lnTo>
                  <a:lnTo>
                    <a:pt x="110746" y="487195"/>
                  </a:lnTo>
                  <a:cubicBezTo>
                    <a:pt x="111312" y="486629"/>
                    <a:pt x="110347" y="484314"/>
                    <a:pt x="110572" y="483183"/>
                  </a:cubicBezTo>
                  <a:cubicBezTo>
                    <a:pt x="110572" y="482899"/>
                    <a:pt x="113743" y="478437"/>
                    <a:pt x="114026" y="477755"/>
                  </a:cubicBezTo>
                  <a:cubicBezTo>
                    <a:pt x="115267" y="474592"/>
                    <a:pt x="114534" y="471312"/>
                    <a:pt x="117131" y="468315"/>
                  </a:cubicBezTo>
                  <a:cubicBezTo>
                    <a:pt x="117073" y="468148"/>
                    <a:pt x="116965" y="467691"/>
                    <a:pt x="116739" y="467183"/>
                  </a:cubicBezTo>
                  <a:cubicBezTo>
                    <a:pt x="117073" y="467125"/>
                    <a:pt x="117414" y="467075"/>
                    <a:pt x="117864" y="466842"/>
                  </a:cubicBezTo>
                  <a:cubicBezTo>
                    <a:pt x="117697" y="466393"/>
                    <a:pt x="117472" y="466001"/>
                    <a:pt x="117356" y="465768"/>
                  </a:cubicBezTo>
                  <a:cubicBezTo>
                    <a:pt x="117697" y="465434"/>
                    <a:pt x="119903" y="461981"/>
                    <a:pt x="120128" y="461981"/>
                  </a:cubicBezTo>
                  <a:cubicBezTo>
                    <a:pt x="120295" y="460341"/>
                    <a:pt x="119170" y="459159"/>
                    <a:pt x="119903" y="458143"/>
                  </a:cubicBezTo>
                  <a:cubicBezTo>
                    <a:pt x="120353" y="457069"/>
                    <a:pt x="121485" y="456786"/>
                    <a:pt x="121768" y="455879"/>
                  </a:cubicBezTo>
                  <a:cubicBezTo>
                    <a:pt x="121935" y="455030"/>
                    <a:pt x="120752" y="451750"/>
                    <a:pt x="121093" y="450676"/>
                  </a:cubicBezTo>
                  <a:lnTo>
                    <a:pt x="123524" y="450001"/>
                  </a:lnTo>
                  <a:lnTo>
                    <a:pt x="122617" y="447513"/>
                  </a:lnTo>
                  <a:lnTo>
                    <a:pt x="125215" y="443783"/>
                  </a:lnTo>
                  <a:lnTo>
                    <a:pt x="124315" y="441461"/>
                  </a:lnTo>
                  <a:cubicBezTo>
                    <a:pt x="124765" y="441236"/>
                    <a:pt x="125106" y="441120"/>
                    <a:pt x="125498" y="441012"/>
                  </a:cubicBezTo>
                  <a:cubicBezTo>
                    <a:pt x="125613" y="439089"/>
                    <a:pt x="125215" y="437957"/>
                    <a:pt x="126463" y="436542"/>
                  </a:cubicBezTo>
                  <a:cubicBezTo>
                    <a:pt x="126288" y="436034"/>
                    <a:pt x="126122" y="435809"/>
                    <a:pt x="126005" y="435526"/>
                  </a:cubicBezTo>
                  <a:cubicBezTo>
                    <a:pt x="126463" y="435359"/>
                    <a:pt x="126913" y="435301"/>
                    <a:pt x="127254" y="434960"/>
                  </a:cubicBezTo>
                  <a:cubicBezTo>
                    <a:pt x="127312" y="433828"/>
                    <a:pt x="126288" y="430831"/>
                    <a:pt x="126521" y="429874"/>
                  </a:cubicBezTo>
                  <a:lnTo>
                    <a:pt x="129227" y="426144"/>
                  </a:lnTo>
                  <a:cubicBezTo>
                    <a:pt x="129227" y="424563"/>
                    <a:pt x="127595" y="424221"/>
                    <a:pt x="127819" y="422408"/>
                  </a:cubicBezTo>
                  <a:cubicBezTo>
                    <a:pt x="127877" y="422357"/>
                    <a:pt x="130417" y="419077"/>
                    <a:pt x="130475" y="418852"/>
                  </a:cubicBezTo>
                  <a:cubicBezTo>
                    <a:pt x="130533" y="417662"/>
                    <a:pt x="129227" y="416305"/>
                    <a:pt x="129227" y="415347"/>
                  </a:cubicBezTo>
                  <a:cubicBezTo>
                    <a:pt x="129568" y="415115"/>
                    <a:pt x="129851" y="415064"/>
                    <a:pt x="130250" y="414832"/>
                  </a:cubicBezTo>
                  <a:lnTo>
                    <a:pt x="129459" y="412402"/>
                  </a:lnTo>
                  <a:cubicBezTo>
                    <a:pt x="129684" y="412068"/>
                    <a:pt x="131324" y="410653"/>
                    <a:pt x="131266" y="410428"/>
                  </a:cubicBezTo>
                  <a:cubicBezTo>
                    <a:pt x="131324" y="409695"/>
                    <a:pt x="129851" y="407715"/>
                    <a:pt x="129851" y="406923"/>
                  </a:cubicBezTo>
                  <a:cubicBezTo>
                    <a:pt x="130250" y="406699"/>
                    <a:pt x="130758" y="406582"/>
                    <a:pt x="131099" y="406582"/>
                  </a:cubicBezTo>
                  <a:cubicBezTo>
                    <a:pt x="130867" y="405450"/>
                    <a:pt x="129568" y="404094"/>
                    <a:pt x="129793" y="403020"/>
                  </a:cubicBezTo>
                  <a:lnTo>
                    <a:pt x="132398" y="399116"/>
                  </a:lnTo>
                  <a:cubicBezTo>
                    <a:pt x="132456" y="396460"/>
                    <a:pt x="130642" y="394204"/>
                    <a:pt x="130816" y="391715"/>
                  </a:cubicBezTo>
                  <a:cubicBezTo>
                    <a:pt x="130816" y="391265"/>
                    <a:pt x="132623" y="389959"/>
                    <a:pt x="132623" y="389567"/>
                  </a:cubicBezTo>
                  <a:cubicBezTo>
                    <a:pt x="132739" y="386288"/>
                    <a:pt x="131324" y="386397"/>
                    <a:pt x="131716" y="383291"/>
                  </a:cubicBezTo>
                  <a:cubicBezTo>
                    <a:pt x="131665" y="383291"/>
                    <a:pt x="133298" y="381426"/>
                    <a:pt x="133639" y="381201"/>
                  </a:cubicBezTo>
                  <a:lnTo>
                    <a:pt x="132623" y="378937"/>
                  </a:lnTo>
                  <a:cubicBezTo>
                    <a:pt x="133073" y="378822"/>
                    <a:pt x="133472" y="378596"/>
                    <a:pt x="133813" y="378539"/>
                  </a:cubicBezTo>
                  <a:cubicBezTo>
                    <a:pt x="133639" y="377298"/>
                    <a:pt x="132398" y="375999"/>
                    <a:pt x="132456" y="374751"/>
                  </a:cubicBezTo>
                  <a:cubicBezTo>
                    <a:pt x="132906" y="374642"/>
                    <a:pt x="133247" y="374526"/>
                    <a:pt x="133639" y="374417"/>
                  </a:cubicBezTo>
                  <a:cubicBezTo>
                    <a:pt x="133414" y="371704"/>
                    <a:pt x="132906" y="372095"/>
                    <a:pt x="133073" y="369215"/>
                  </a:cubicBezTo>
                  <a:cubicBezTo>
                    <a:pt x="133414" y="369157"/>
                    <a:pt x="133813" y="368932"/>
                    <a:pt x="134204" y="368765"/>
                  </a:cubicBezTo>
                  <a:cubicBezTo>
                    <a:pt x="133813" y="366334"/>
                    <a:pt x="131658" y="364186"/>
                    <a:pt x="131607" y="361864"/>
                  </a:cubicBezTo>
                  <a:cubicBezTo>
                    <a:pt x="131941" y="361640"/>
                    <a:pt x="132340" y="361523"/>
                    <a:pt x="132623" y="361357"/>
                  </a:cubicBezTo>
                  <a:lnTo>
                    <a:pt x="131832" y="358984"/>
                  </a:lnTo>
                  <a:cubicBezTo>
                    <a:pt x="132173" y="358810"/>
                    <a:pt x="132565" y="358585"/>
                    <a:pt x="132906" y="358585"/>
                  </a:cubicBezTo>
                  <a:cubicBezTo>
                    <a:pt x="132739" y="355871"/>
                    <a:pt x="132224" y="355929"/>
                    <a:pt x="132224" y="353158"/>
                  </a:cubicBezTo>
                  <a:cubicBezTo>
                    <a:pt x="132623" y="353100"/>
                    <a:pt x="133189" y="352932"/>
                    <a:pt x="133472" y="352932"/>
                  </a:cubicBezTo>
                  <a:cubicBezTo>
                    <a:pt x="133414" y="351750"/>
                    <a:pt x="132057" y="350502"/>
                    <a:pt x="132173" y="349370"/>
                  </a:cubicBezTo>
                  <a:cubicBezTo>
                    <a:pt x="132173" y="349370"/>
                    <a:pt x="133813" y="347563"/>
                    <a:pt x="134038" y="347280"/>
                  </a:cubicBezTo>
                  <a:lnTo>
                    <a:pt x="133189" y="344908"/>
                  </a:lnTo>
                  <a:cubicBezTo>
                    <a:pt x="133472" y="344850"/>
                    <a:pt x="133863" y="344682"/>
                    <a:pt x="134321" y="344450"/>
                  </a:cubicBezTo>
                  <a:cubicBezTo>
                    <a:pt x="134372" y="341570"/>
                    <a:pt x="132623" y="340721"/>
                    <a:pt x="133247" y="338290"/>
                  </a:cubicBezTo>
                  <a:cubicBezTo>
                    <a:pt x="133247" y="338065"/>
                    <a:pt x="135112" y="336142"/>
                    <a:pt x="135112" y="336142"/>
                  </a:cubicBezTo>
                  <a:cubicBezTo>
                    <a:pt x="134995" y="332188"/>
                    <a:pt x="132906" y="329866"/>
                    <a:pt x="132623" y="326195"/>
                  </a:cubicBezTo>
                  <a:cubicBezTo>
                    <a:pt x="133189" y="326021"/>
                    <a:pt x="133472" y="325970"/>
                    <a:pt x="133863" y="325795"/>
                  </a:cubicBezTo>
                  <a:lnTo>
                    <a:pt x="132906" y="323481"/>
                  </a:lnTo>
                  <a:cubicBezTo>
                    <a:pt x="133414" y="323198"/>
                    <a:pt x="133755" y="322973"/>
                    <a:pt x="134204" y="322915"/>
                  </a:cubicBezTo>
                  <a:cubicBezTo>
                    <a:pt x="134038" y="322233"/>
                    <a:pt x="132789" y="320143"/>
                    <a:pt x="132848" y="319469"/>
                  </a:cubicBezTo>
                  <a:cubicBezTo>
                    <a:pt x="133189" y="319236"/>
                    <a:pt x="133639" y="319128"/>
                    <a:pt x="133980" y="319011"/>
                  </a:cubicBezTo>
                  <a:cubicBezTo>
                    <a:pt x="133755" y="315906"/>
                    <a:pt x="131999" y="313018"/>
                    <a:pt x="131999" y="310478"/>
                  </a:cubicBezTo>
                  <a:cubicBezTo>
                    <a:pt x="132398" y="310079"/>
                    <a:pt x="132789" y="310028"/>
                    <a:pt x="133189" y="309796"/>
                  </a:cubicBezTo>
                  <a:lnTo>
                    <a:pt x="132224" y="307424"/>
                  </a:lnTo>
                  <a:cubicBezTo>
                    <a:pt x="132623" y="307257"/>
                    <a:pt x="133073" y="307199"/>
                    <a:pt x="133414" y="307025"/>
                  </a:cubicBezTo>
                  <a:cubicBezTo>
                    <a:pt x="133189" y="304543"/>
                    <a:pt x="131150" y="302504"/>
                    <a:pt x="130642" y="299907"/>
                  </a:cubicBezTo>
                  <a:cubicBezTo>
                    <a:pt x="131099" y="299790"/>
                    <a:pt x="131658" y="299624"/>
                    <a:pt x="131999" y="299566"/>
                  </a:cubicBezTo>
                  <a:cubicBezTo>
                    <a:pt x="131716" y="298042"/>
                    <a:pt x="130250" y="296402"/>
                    <a:pt x="130134" y="294929"/>
                  </a:cubicBezTo>
                  <a:cubicBezTo>
                    <a:pt x="130475" y="294704"/>
                    <a:pt x="130867" y="294537"/>
                    <a:pt x="131266" y="294363"/>
                  </a:cubicBezTo>
                  <a:lnTo>
                    <a:pt x="130417" y="291932"/>
                  </a:lnTo>
                  <a:cubicBezTo>
                    <a:pt x="130758" y="291823"/>
                    <a:pt x="131150" y="291650"/>
                    <a:pt x="131658" y="291541"/>
                  </a:cubicBezTo>
                  <a:cubicBezTo>
                    <a:pt x="130983" y="288370"/>
                    <a:pt x="129002" y="286338"/>
                    <a:pt x="128385" y="283225"/>
                  </a:cubicBezTo>
                  <a:cubicBezTo>
                    <a:pt x="128719" y="283175"/>
                    <a:pt x="129234" y="283000"/>
                    <a:pt x="129626" y="282891"/>
                  </a:cubicBezTo>
                  <a:cubicBezTo>
                    <a:pt x="129401" y="280403"/>
                    <a:pt x="127595" y="279387"/>
                    <a:pt x="127312" y="276898"/>
                  </a:cubicBezTo>
                  <a:cubicBezTo>
                    <a:pt x="127761" y="276782"/>
                    <a:pt x="128153" y="276557"/>
                    <a:pt x="128494" y="276499"/>
                  </a:cubicBezTo>
                  <a:lnTo>
                    <a:pt x="127645" y="274243"/>
                  </a:lnTo>
                  <a:cubicBezTo>
                    <a:pt x="127987" y="274010"/>
                    <a:pt x="128436" y="273786"/>
                    <a:pt x="128719" y="273735"/>
                  </a:cubicBezTo>
                  <a:cubicBezTo>
                    <a:pt x="128494" y="272146"/>
                    <a:pt x="127312" y="270455"/>
                    <a:pt x="126971" y="269040"/>
                  </a:cubicBezTo>
                  <a:cubicBezTo>
                    <a:pt x="127478" y="268815"/>
                    <a:pt x="127761" y="268641"/>
                    <a:pt x="128153" y="268532"/>
                  </a:cubicBezTo>
                  <a:cubicBezTo>
                    <a:pt x="127420" y="266493"/>
                    <a:pt x="127028" y="264571"/>
                    <a:pt x="125954" y="262597"/>
                  </a:cubicBezTo>
                  <a:cubicBezTo>
                    <a:pt x="125498" y="262764"/>
                    <a:pt x="125106" y="262931"/>
                    <a:pt x="124765" y="262989"/>
                  </a:cubicBezTo>
                  <a:cubicBezTo>
                    <a:pt x="124648" y="262989"/>
                    <a:pt x="123350" y="259709"/>
                    <a:pt x="123292" y="259600"/>
                  </a:cubicBezTo>
                  <a:cubicBezTo>
                    <a:pt x="121427" y="259375"/>
                    <a:pt x="121826" y="259658"/>
                    <a:pt x="119337" y="259825"/>
                  </a:cubicBezTo>
                  <a:lnTo>
                    <a:pt x="118430" y="257395"/>
                  </a:lnTo>
                  <a:cubicBezTo>
                    <a:pt x="116566" y="257503"/>
                    <a:pt x="113003" y="259201"/>
                    <a:pt x="111421" y="260108"/>
                  </a:cubicBezTo>
                  <a:cubicBezTo>
                    <a:pt x="111595" y="260558"/>
                    <a:pt x="111762" y="260957"/>
                    <a:pt x="111820" y="261291"/>
                  </a:cubicBezTo>
                  <a:lnTo>
                    <a:pt x="109498" y="262198"/>
                  </a:lnTo>
                  <a:cubicBezTo>
                    <a:pt x="109672" y="262597"/>
                    <a:pt x="109782" y="262989"/>
                    <a:pt x="109897" y="263446"/>
                  </a:cubicBezTo>
                  <a:cubicBezTo>
                    <a:pt x="107917" y="265253"/>
                    <a:pt x="105261" y="265536"/>
                    <a:pt x="103338" y="267342"/>
                  </a:cubicBezTo>
                  <a:cubicBezTo>
                    <a:pt x="103563" y="267792"/>
                    <a:pt x="103621" y="268133"/>
                    <a:pt x="103788" y="268416"/>
                  </a:cubicBezTo>
                  <a:cubicBezTo>
                    <a:pt x="101640" y="270172"/>
                    <a:pt x="101415" y="269773"/>
                    <a:pt x="99493" y="271413"/>
                  </a:cubicBezTo>
                  <a:cubicBezTo>
                    <a:pt x="99667" y="271862"/>
                    <a:pt x="99891" y="272146"/>
                    <a:pt x="100000" y="272654"/>
                  </a:cubicBezTo>
                  <a:cubicBezTo>
                    <a:pt x="98876" y="273561"/>
                    <a:pt x="96496" y="273677"/>
                    <a:pt x="95313" y="274409"/>
                  </a:cubicBezTo>
                  <a:cubicBezTo>
                    <a:pt x="95480" y="274860"/>
                    <a:pt x="95654" y="275367"/>
                    <a:pt x="95763" y="275600"/>
                  </a:cubicBezTo>
                  <a:cubicBezTo>
                    <a:pt x="92824" y="277747"/>
                    <a:pt x="92824" y="277065"/>
                    <a:pt x="90277" y="278988"/>
                  </a:cubicBezTo>
                  <a:cubicBezTo>
                    <a:pt x="90394" y="279670"/>
                    <a:pt x="90618" y="279895"/>
                    <a:pt x="90786" y="280120"/>
                  </a:cubicBezTo>
                  <a:cubicBezTo>
                    <a:pt x="89487" y="281027"/>
                    <a:pt x="87172" y="281027"/>
                    <a:pt x="85982" y="281985"/>
                  </a:cubicBezTo>
                  <a:cubicBezTo>
                    <a:pt x="86156" y="282493"/>
                    <a:pt x="86323" y="282891"/>
                    <a:pt x="86432" y="283175"/>
                  </a:cubicBezTo>
                  <a:cubicBezTo>
                    <a:pt x="83551" y="285206"/>
                    <a:pt x="83551" y="284640"/>
                    <a:pt x="81062" y="286679"/>
                  </a:cubicBezTo>
                  <a:cubicBezTo>
                    <a:pt x="81287" y="287129"/>
                    <a:pt x="81404" y="287579"/>
                    <a:pt x="81520" y="287862"/>
                  </a:cubicBezTo>
                  <a:cubicBezTo>
                    <a:pt x="80446" y="288602"/>
                    <a:pt x="78066" y="288885"/>
                    <a:pt x="76767" y="289560"/>
                  </a:cubicBezTo>
                  <a:cubicBezTo>
                    <a:pt x="76941" y="290010"/>
                    <a:pt x="77108" y="290408"/>
                    <a:pt x="77275" y="290858"/>
                  </a:cubicBezTo>
                  <a:cubicBezTo>
                    <a:pt x="74960" y="291650"/>
                    <a:pt x="72414" y="292498"/>
                    <a:pt x="70324" y="293521"/>
                  </a:cubicBezTo>
                  <a:cubicBezTo>
                    <a:pt x="70491" y="293971"/>
                    <a:pt x="70607" y="294254"/>
                    <a:pt x="70723" y="294704"/>
                  </a:cubicBezTo>
                  <a:cubicBezTo>
                    <a:pt x="67668" y="296177"/>
                    <a:pt x="64272" y="297077"/>
                    <a:pt x="61334" y="298267"/>
                  </a:cubicBezTo>
                  <a:cubicBezTo>
                    <a:pt x="61051" y="297926"/>
                    <a:pt x="60942" y="297534"/>
                    <a:pt x="60826" y="297019"/>
                  </a:cubicBezTo>
                  <a:cubicBezTo>
                    <a:pt x="56698" y="298267"/>
                    <a:pt x="51778" y="300582"/>
                    <a:pt x="47882" y="302221"/>
                  </a:cubicBezTo>
                  <a:cubicBezTo>
                    <a:pt x="47715" y="301605"/>
                    <a:pt x="47599" y="301264"/>
                    <a:pt x="47374" y="300923"/>
                  </a:cubicBezTo>
                  <a:cubicBezTo>
                    <a:pt x="45226" y="301322"/>
                    <a:pt x="43753" y="302961"/>
                    <a:pt x="41547" y="303237"/>
                  </a:cubicBezTo>
                  <a:cubicBezTo>
                    <a:pt x="41438" y="302729"/>
                    <a:pt x="41264" y="302504"/>
                    <a:pt x="41155" y="301829"/>
                  </a:cubicBezTo>
                  <a:lnTo>
                    <a:pt x="38775" y="302903"/>
                  </a:lnTo>
                  <a:cubicBezTo>
                    <a:pt x="38609" y="302504"/>
                    <a:pt x="38442" y="302221"/>
                    <a:pt x="38268" y="301605"/>
                  </a:cubicBezTo>
                  <a:cubicBezTo>
                    <a:pt x="37085" y="301771"/>
                    <a:pt x="35895" y="302961"/>
                    <a:pt x="34712" y="303128"/>
                  </a:cubicBezTo>
                  <a:cubicBezTo>
                    <a:pt x="34654" y="302729"/>
                    <a:pt x="34480" y="302279"/>
                    <a:pt x="34313" y="301771"/>
                  </a:cubicBezTo>
                  <a:cubicBezTo>
                    <a:pt x="29793" y="302504"/>
                    <a:pt x="26571" y="304601"/>
                    <a:pt x="22159" y="305276"/>
                  </a:cubicBezTo>
                  <a:cubicBezTo>
                    <a:pt x="21993" y="304768"/>
                    <a:pt x="21934" y="304318"/>
                    <a:pt x="21652" y="303919"/>
                  </a:cubicBezTo>
                  <a:cubicBezTo>
                    <a:pt x="20911" y="304318"/>
                    <a:pt x="18764" y="305276"/>
                    <a:pt x="18147" y="305392"/>
                  </a:cubicBezTo>
                  <a:cubicBezTo>
                    <a:pt x="18031" y="304877"/>
                    <a:pt x="17748" y="304543"/>
                    <a:pt x="17581" y="304318"/>
                  </a:cubicBezTo>
                  <a:cubicBezTo>
                    <a:pt x="14693" y="304543"/>
                    <a:pt x="11646" y="306466"/>
                    <a:pt x="8932" y="306067"/>
                  </a:cubicBezTo>
                  <a:cubicBezTo>
                    <a:pt x="8932" y="306067"/>
                    <a:pt x="7575" y="304768"/>
                    <a:pt x="5761" y="304768"/>
                  </a:cubicBezTo>
                  <a:cubicBezTo>
                    <a:pt x="4121" y="300806"/>
                    <a:pt x="1640" y="296061"/>
                    <a:pt x="791" y="291650"/>
                  </a:cubicBezTo>
                  <a:cubicBezTo>
                    <a:pt x="1132" y="291650"/>
                    <a:pt x="1524" y="291541"/>
                    <a:pt x="1865" y="291367"/>
                  </a:cubicBezTo>
                  <a:cubicBezTo>
                    <a:pt x="1408" y="290010"/>
                    <a:pt x="392" y="288087"/>
                    <a:pt x="109" y="286679"/>
                  </a:cubicBezTo>
                  <a:cubicBezTo>
                    <a:pt x="566" y="286505"/>
                    <a:pt x="958" y="286338"/>
                    <a:pt x="1299" y="286222"/>
                  </a:cubicBezTo>
                  <a:cubicBezTo>
                    <a:pt x="1125" y="285264"/>
                    <a:pt x="51" y="283400"/>
                    <a:pt x="0" y="282550"/>
                  </a:cubicBezTo>
                  <a:cubicBezTo>
                    <a:pt x="283" y="282493"/>
                    <a:pt x="900" y="282435"/>
                    <a:pt x="1125" y="282268"/>
                  </a:cubicBezTo>
                  <a:lnTo>
                    <a:pt x="225" y="279895"/>
                  </a:lnTo>
                  <a:cubicBezTo>
                    <a:pt x="283" y="279670"/>
                    <a:pt x="2823" y="276499"/>
                    <a:pt x="2881" y="276107"/>
                  </a:cubicBezTo>
                  <a:cubicBezTo>
                    <a:pt x="3106" y="274860"/>
                    <a:pt x="1807" y="273336"/>
                    <a:pt x="2656" y="272146"/>
                  </a:cubicBezTo>
                  <a:lnTo>
                    <a:pt x="5087" y="271304"/>
                  </a:lnTo>
                  <a:cubicBezTo>
                    <a:pt x="4970" y="270847"/>
                    <a:pt x="4687" y="270455"/>
                    <a:pt x="4521" y="270172"/>
                  </a:cubicBezTo>
                  <a:cubicBezTo>
                    <a:pt x="5253" y="269998"/>
                    <a:pt x="7459" y="269098"/>
                    <a:pt x="8141" y="268641"/>
                  </a:cubicBezTo>
                  <a:cubicBezTo>
                    <a:pt x="8025" y="268300"/>
                    <a:pt x="7858" y="268024"/>
                    <a:pt x="7684" y="267458"/>
                  </a:cubicBezTo>
                  <a:cubicBezTo>
                    <a:pt x="8250" y="267175"/>
                    <a:pt x="10514" y="266493"/>
                    <a:pt x="11189" y="266269"/>
                  </a:cubicBezTo>
                  <a:cubicBezTo>
                    <a:pt x="11363" y="266668"/>
                    <a:pt x="11530" y="267117"/>
                    <a:pt x="11646" y="267342"/>
                  </a:cubicBezTo>
                  <a:cubicBezTo>
                    <a:pt x="14018" y="266951"/>
                    <a:pt x="16333" y="265311"/>
                    <a:pt x="18764" y="264795"/>
                  </a:cubicBezTo>
                  <a:cubicBezTo>
                    <a:pt x="18764" y="265078"/>
                    <a:pt x="18996" y="265477"/>
                    <a:pt x="19105" y="265928"/>
                  </a:cubicBezTo>
                  <a:cubicBezTo>
                    <a:pt x="27471" y="263613"/>
                    <a:pt x="38500" y="259600"/>
                    <a:pt x="46126" y="255530"/>
                  </a:cubicBezTo>
                  <a:cubicBezTo>
                    <a:pt x="46017" y="255072"/>
                    <a:pt x="45901" y="254681"/>
                    <a:pt x="45734" y="254224"/>
                  </a:cubicBezTo>
                  <a:cubicBezTo>
                    <a:pt x="47091" y="253774"/>
                    <a:pt x="49180" y="253208"/>
                    <a:pt x="50479" y="252533"/>
                  </a:cubicBezTo>
                  <a:cubicBezTo>
                    <a:pt x="50254" y="251967"/>
                    <a:pt x="50145" y="251742"/>
                    <a:pt x="50029" y="251401"/>
                  </a:cubicBezTo>
                  <a:cubicBezTo>
                    <a:pt x="53251" y="249028"/>
                    <a:pt x="55457" y="248629"/>
                    <a:pt x="59019" y="246598"/>
                  </a:cubicBezTo>
                  <a:cubicBezTo>
                    <a:pt x="58845" y="246140"/>
                    <a:pt x="58620" y="245749"/>
                    <a:pt x="58511" y="245299"/>
                  </a:cubicBezTo>
                  <a:cubicBezTo>
                    <a:pt x="59810" y="244559"/>
                    <a:pt x="62125" y="244501"/>
                    <a:pt x="63199" y="243652"/>
                  </a:cubicBezTo>
                  <a:cubicBezTo>
                    <a:pt x="63090" y="243260"/>
                    <a:pt x="62974" y="242694"/>
                    <a:pt x="62749" y="242411"/>
                  </a:cubicBezTo>
                  <a:lnTo>
                    <a:pt x="65063" y="241562"/>
                  </a:lnTo>
                  <a:cubicBezTo>
                    <a:pt x="64955" y="241170"/>
                    <a:pt x="64780" y="240605"/>
                    <a:pt x="64672" y="240379"/>
                  </a:cubicBezTo>
                  <a:cubicBezTo>
                    <a:pt x="65520" y="239639"/>
                    <a:pt x="67160" y="239639"/>
                    <a:pt x="68234" y="238964"/>
                  </a:cubicBezTo>
                  <a:cubicBezTo>
                    <a:pt x="68118" y="238457"/>
                    <a:pt x="67951" y="237999"/>
                    <a:pt x="67668" y="237717"/>
                  </a:cubicBezTo>
                  <a:cubicBezTo>
                    <a:pt x="68684" y="237208"/>
                    <a:pt x="70382" y="237208"/>
                    <a:pt x="71282" y="236360"/>
                  </a:cubicBezTo>
                  <a:cubicBezTo>
                    <a:pt x="71115" y="235968"/>
                    <a:pt x="70999" y="235569"/>
                    <a:pt x="70832" y="235344"/>
                  </a:cubicBezTo>
                  <a:cubicBezTo>
                    <a:pt x="72871" y="233646"/>
                    <a:pt x="73154" y="234103"/>
                    <a:pt x="75127" y="232238"/>
                  </a:cubicBezTo>
                  <a:cubicBezTo>
                    <a:pt x="74902" y="231839"/>
                    <a:pt x="74736" y="231447"/>
                    <a:pt x="74677" y="231048"/>
                  </a:cubicBezTo>
                  <a:cubicBezTo>
                    <a:pt x="75751" y="230141"/>
                    <a:pt x="78066" y="230141"/>
                    <a:pt x="79372" y="229126"/>
                  </a:cubicBezTo>
                  <a:cubicBezTo>
                    <a:pt x="79198" y="228901"/>
                    <a:pt x="79089" y="228451"/>
                    <a:pt x="78857" y="228052"/>
                  </a:cubicBezTo>
                  <a:lnTo>
                    <a:pt x="81287" y="227145"/>
                  </a:lnTo>
                  <a:cubicBezTo>
                    <a:pt x="81062" y="226811"/>
                    <a:pt x="80954" y="226412"/>
                    <a:pt x="80780" y="225962"/>
                  </a:cubicBezTo>
                  <a:lnTo>
                    <a:pt x="82985" y="225230"/>
                  </a:lnTo>
                  <a:cubicBezTo>
                    <a:pt x="82985" y="224721"/>
                    <a:pt x="82761" y="224322"/>
                    <a:pt x="82761" y="224039"/>
                  </a:cubicBezTo>
                  <a:lnTo>
                    <a:pt x="85075" y="223133"/>
                  </a:lnTo>
                  <a:cubicBezTo>
                    <a:pt x="84850" y="222624"/>
                    <a:pt x="84741" y="222232"/>
                    <a:pt x="84567" y="221950"/>
                  </a:cubicBezTo>
                  <a:cubicBezTo>
                    <a:pt x="85416" y="221043"/>
                    <a:pt x="87172" y="221043"/>
                    <a:pt x="88072" y="220593"/>
                  </a:cubicBezTo>
                  <a:cubicBezTo>
                    <a:pt x="87905" y="220027"/>
                    <a:pt x="87847" y="219802"/>
                    <a:pt x="87564" y="219345"/>
                  </a:cubicBezTo>
                  <a:cubicBezTo>
                    <a:pt x="89429" y="217930"/>
                    <a:pt x="90277" y="217763"/>
                    <a:pt x="91859" y="216464"/>
                  </a:cubicBezTo>
                  <a:cubicBezTo>
                    <a:pt x="91809" y="215898"/>
                    <a:pt x="91584" y="215615"/>
                    <a:pt x="91409" y="215107"/>
                  </a:cubicBezTo>
                  <a:cubicBezTo>
                    <a:pt x="93557" y="213127"/>
                    <a:pt x="95988" y="213018"/>
                    <a:pt x="98085" y="211262"/>
                  </a:cubicBezTo>
                  <a:cubicBezTo>
                    <a:pt x="98310" y="211037"/>
                    <a:pt x="98027" y="208773"/>
                    <a:pt x="98310" y="208323"/>
                  </a:cubicBezTo>
                  <a:cubicBezTo>
                    <a:pt x="100341" y="206567"/>
                    <a:pt x="102997" y="206684"/>
                    <a:pt x="104978" y="204536"/>
                  </a:cubicBezTo>
                  <a:cubicBezTo>
                    <a:pt x="105261" y="204195"/>
                    <a:pt x="105094" y="202555"/>
                    <a:pt x="105145" y="201880"/>
                  </a:cubicBezTo>
                  <a:lnTo>
                    <a:pt x="107525" y="200915"/>
                  </a:lnTo>
                  <a:cubicBezTo>
                    <a:pt x="107408" y="200523"/>
                    <a:pt x="107293" y="200015"/>
                    <a:pt x="107184" y="199841"/>
                  </a:cubicBezTo>
                  <a:lnTo>
                    <a:pt x="109498" y="198992"/>
                  </a:lnTo>
                  <a:cubicBezTo>
                    <a:pt x="110289" y="197411"/>
                    <a:pt x="108932" y="196678"/>
                    <a:pt x="109331" y="194871"/>
                  </a:cubicBezTo>
                  <a:lnTo>
                    <a:pt x="111138" y="192723"/>
                  </a:lnTo>
                  <a:lnTo>
                    <a:pt x="110289" y="190401"/>
                  </a:lnTo>
                  <a:cubicBezTo>
                    <a:pt x="110688" y="190176"/>
                    <a:pt x="111080" y="190060"/>
                    <a:pt x="111479" y="189893"/>
                  </a:cubicBezTo>
                  <a:cubicBezTo>
                    <a:pt x="111479" y="188479"/>
                    <a:pt x="109897" y="186614"/>
                    <a:pt x="109672" y="185257"/>
                  </a:cubicBezTo>
                  <a:cubicBezTo>
                    <a:pt x="110064" y="184974"/>
                    <a:pt x="110405" y="184865"/>
                    <a:pt x="110746" y="184865"/>
                  </a:cubicBezTo>
                  <a:cubicBezTo>
                    <a:pt x="110064" y="181128"/>
                    <a:pt x="108990" y="178588"/>
                    <a:pt x="108482" y="174859"/>
                  </a:cubicBezTo>
                  <a:cubicBezTo>
                    <a:pt x="108766" y="174859"/>
                    <a:pt x="109215" y="174801"/>
                    <a:pt x="109672" y="174518"/>
                  </a:cubicBezTo>
                  <a:cubicBezTo>
                    <a:pt x="107858" y="166827"/>
                    <a:pt x="104811" y="162365"/>
                    <a:pt x="103563" y="155297"/>
                  </a:cubicBezTo>
                  <a:cubicBezTo>
                    <a:pt x="103962" y="155072"/>
                    <a:pt x="104412" y="154840"/>
                    <a:pt x="104811" y="154840"/>
                  </a:cubicBezTo>
                  <a:cubicBezTo>
                    <a:pt x="104470" y="154049"/>
                    <a:pt x="103505" y="151960"/>
                    <a:pt x="103338" y="151168"/>
                  </a:cubicBezTo>
                  <a:cubicBezTo>
                    <a:pt x="103788" y="151053"/>
                    <a:pt x="104245" y="150944"/>
                    <a:pt x="104579" y="150777"/>
                  </a:cubicBezTo>
                  <a:cubicBezTo>
                    <a:pt x="103113" y="142236"/>
                    <a:pt x="98644" y="135735"/>
                    <a:pt x="96728" y="126803"/>
                  </a:cubicBezTo>
                  <a:cubicBezTo>
                    <a:pt x="97011" y="126579"/>
                    <a:pt x="97570" y="126520"/>
                    <a:pt x="97852" y="126296"/>
                  </a:cubicBezTo>
                  <a:cubicBezTo>
                    <a:pt x="97062" y="122225"/>
                    <a:pt x="96387" y="121434"/>
                    <a:pt x="95879" y="117705"/>
                  </a:cubicBezTo>
                  <a:cubicBezTo>
                    <a:pt x="96271" y="117588"/>
                    <a:pt x="96728" y="117306"/>
                    <a:pt x="97004" y="117306"/>
                  </a:cubicBezTo>
                  <a:cubicBezTo>
                    <a:pt x="95030" y="107923"/>
                    <a:pt x="90959" y="101139"/>
                    <a:pt x="88696" y="92091"/>
                  </a:cubicBezTo>
                  <a:cubicBezTo>
                    <a:pt x="89153" y="91924"/>
                    <a:pt x="89603" y="91700"/>
                    <a:pt x="89886" y="91700"/>
                  </a:cubicBezTo>
                  <a:cubicBezTo>
                    <a:pt x="89146" y="89436"/>
                    <a:pt x="88188" y="87912"/>
                    <a:pt x="87680" y="85706"/>
                  </a:cubicBezTo>
                  <a:cubicBezTo>
                    <a:pt x="88021" y="85532"/>
                    <a:pt x="88471" y="85307"/>
                    <a:pt x="88812" y="85140"/>
                  </a:cubicBezTo>
                  <a:cubicBezTo>
                    <a:pt x="85590" y="72196"/>
                    <a:pt x="78806" y="58961"/>
                    <a:pt x="73945" y="46416"/>
                  </a:cubicBezTo>
                  <a:cubicBezTo>
                    <a:pt x="74452" y="46416"/>
                    <a:pt x="74736" y="46191"/>
                    <a:pt x="75244" y="46017"/>
                  </a:cubicBezTo>
                  <a:cubicBezTo>
                    <a:pt x="72472" y="37259"/>
                    <a:pt x="64955" y="24989"/>
                    <a:pt x="63881" y="16681"/>
                  </a:cubicBezTo>
                  <a:cubicBezTo>
                    <a:pt x="64331" y="16456"/>
                    <a:pt x="64672" y="16282"/>
                    <a:pt x="64955" y="16057"/>
                  </a:cubicBezTo>
                  <a:lnTo>
                    <a:pt x="64106" y="13743"/>
                  </a:lnTo>
                  <a:cubicBezTo>
                    <a:pt x="64613" y="13626"/>
                    <a:pt x="64955" y="13511"/>
                    <a:pt x="65296" y="13402"/>
                  </a:cubicBezTo>
                  <a:lnTo>
                    <a:pt x="64497" y="11080"/>
                  </a:lnTo>
                  <a:cubicBezTo>
                    <a:pt x="64838" y="10913"/>
                    <a:pt x="65179" y="10514"/>
                    <a:pt x="65520" y="10405"/>
                  </a:cubicBezTo>
                  <a:cubicBezTo>
                    <a:pt x="65346" y="9948"/>
                    <a:pt x="65238" y="9672"/>
                    <a:pt x="65063" y="9215"/>
                  </a:cubicBezTo>
                  <a:cubicBezTo>
                    <a:pt x="66195" y="8083"/>
                    <a:pt x="65912" y="8366"/>
                    <a:pt x="67102" y="7125"/>
                  </a:cubicBezTo>
                  <a:cubicBezTo>
                    <a:pt x="66877" y="6726"/>
                    <a:pt x="66703" y="6443"/>
                    <a:pt x="66594" y="6109"/>
                  </a:cubicBezTo>
                  <a:lnTo>
                    <a:pt x="68851" y="4977"/>
                  </a:lnTo>
                  <a:cubicBezTo>
                    <a:pt x="77449" y="-2032"/>
                    <a:pt x="59019" y="9948"/>
                    <a:pt x="69642" y="3447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5604764" y="7248649"/>
              <a:ext cx="422206" cy="497363"/>
            </a:xfrm>
            <a:custGeom>
              <a:avLst/>
              <a:gdLst>
                <a:gd name="connsiteX0" fmla="*/ 223689 w 422206"/>
                <a:gd name="connsiteY0" fmla="*/ 163 h 497363"/>
                <a:gd name="connsiteX1" fmla="*/ 234935 w 422206"/>
                <a:gd name="connsiteY1" fmla="*/ 4575 h 497363"/>
                <a:gd name="connsiteX2" fmla="*/ 234993 w 422206"/>
                <a:gd name="connsiteY2" fmla="*/ 5815 h 497363"/>
                <a:gd name="connsiteX3" fmla="*/ 236292 w 422206"/>
                <a:gd name="connsiteY3" fmla="*/ 5648 h 497363"/>
                <a:gd name="connsiteX4" fmla="*/ 236350 w 422206"/>
                <a:gd name="connsiteY4" fmla="*/ 8188 h 497363"/>
                <a:gd name="connsiteX5" fmla="*/ 238723 w 422206"/>
                <a:gd name="connsiteY5" fmla="*/ 7963 h 497363"/>
                <a:gd name="connsiteX6" fmla="*/ 238839 w 422206"/>
                <a:gd name="connsiteY6" fmla="*/ 10336 h 497363"/>
                <a:gd name="connsiteX7" fmla="*/ 242627 w 422206"/>
                <a:gd name="connsiteY7" fmla="*/ 12716 h 497363"/>
                <a:gd name="connsiteX8" fmla="*/ 242736 w 422206"/>
                <a:gd name="connsiteY8" fmla="*/ 15030 h 497363"/>
                <a:gd name="connsiteX9" fmla="*/ 244034 w 422206"/>
                <a:gd name="connsiteY9" fmla="*/ 15030 h 497363"/>
                <a:gd name="connsiteX10" fmla="*/ 244092 w 422206"/>
                <a:gd name="connsiteY10" fmla="*/ 17403 h 497363"/>
                <a:gd name="connsiteX11" fmla="*/ 245282 w 422206"/>
                <a:gd name="connsiteY11" fmla="*/ 17403 h 497363"/>
                <a:gd name="connsiteX12" fmla="*/ 246806 w 422206"/>
                <a:gd name="connsiteY12" fmla="*/ 22097 h 497363"/>
                <a:gd name="connsiteX13" fmla="*/ 248054 w 422206"/>
                <a:gd name="connsiteY13" fmla="*/ 22040 h 497363"/>
                <a:gd name="connsiteX14" fmla="*/ 248562 w 422206"/>
                <a:gd name="connsiteY14" fmla="*/ 31762 h 497363"/>
                <a:gd name="connsiteX15" fmla="*/ 249745 w 422206"/>
                <a:gd name="connsiteY15" fmla="*/ 31762 h 497363"/>
                <a:gd name="connsiteX16" fmla="*/ 250144 w 422206"/>
                <a:gd name="connsiteY16" fmla="*/ 39054 h 497363"/>
                <a:gd name="connsiteX17" fmla="*/ 248903 w 422206"/>
                <a:gd name="connsiteY17" fmla="*/ 39113 h 497363"/>
                <a:gd name="connsiteX18" fmla="*/ 249179 w 422206"/>
                <a:gd name="connsiteY18" fmla="*/ 45106 h 497363"/>
                <a:gd name="connsiteX19" fmla="*/ 247996 w 422206"/>
                <a:gd name="connsiteY19" fmla="*/ 45164 h 497363"/>
                <a:gd name="connsiteX20" fmla="*/ 246980 w 422206"/>
                <a:gd name="connsiteY20" fmla="*/ 51324 h 497363"/>
                <a:gd name="connsiteX21" fmla="*/ 245674 w 422206"/>
                <a:gd name="connsiteY21" fmla="*/ 51491 h 497363"/>
                <a:gd name="connsiteX22" fmla="*/ 245115 w 422206"/>
                <a:gd name="connsiteY22" fmla="*/ 62404 h 497363"/>
                <a:gd name="connsiteX23" fmla="*/ 243925 w 422206"/>
                <a:gd name="connsiteY23" fmla="*/ 62578 h 497363"/>
                <a:gd name="connsiteX24" fmla="*/ 244034 w 422206"/>
                <a:gd name="connsiteY24" fmla="*/ 65059 h 497363"/>
                <a:gd name="connsiteX25" fmla="*/ 242851 w 422206"/>
                <a:gd name="connsiteY25" fmla="*/ 65176 h 497363"/>
                <a:gd name="connsiteX26" fmla="*/ 242003 w 422206"/>
                <a:gd name="connsiteY26" fmla="*/ 73599 h 497363"/>
                <a:gd name="connsiteX27" fmla="*/ 239630 w 422206"/>
                <a:gd name="connsiteY27" fmla="*/ 74841 h 497363"/>
                <a:gd name="connsiteX28" fmla="*/ 238839 w 422206"/>
                <a:gd name="connsiteY28" fmla="*/ 83547 h 497363"/>
                <a:gd name="connsiteX29" fmla="*/ 237591 w 422206"/>
                <a:gd name="connsiteY29" fmla="*/ 83547 h 497363"/>
                <a:gd name="connsiteX30" fmla="*/ 236633 w 422206"/>
                <a:gd name="connsiteY30" fmla="*/ 88467 h 497363"/>
                <a:gd name="connsiteX31" fmla="*/ 235443 w 422206"/>
                <a:gd name="connsiteY31" fmla="*/ 88467 h 497363"/>
                <a:gd name="connsiteX32" fmla="*/ 234594 w 422206"/>
                <a:gd name="connsiteY32" fmla="*/ 93444 h 497363"/>
                <a:gd name="connsiteX33" fmla="*/ 232106 w 422206"/>
                <a:gd name="connsiteY33" fmla="*/ 94852 h 497363"/>
                <a:gd name="connsiteX34" fmla="*/ 231206 w 422206"/>
                <a:gd name="connsiteY34" fmla="*/ 100787 h 497363"/>
                <a:gd name="connsiteX35" fmla="*/ 227643 w 422206"/>
                <a:gd name="connsiteY35" fmla="*/ 103559 h 497363"/>
                <a:gd name="connsiteX36" fmla="*/ 227759 w 422206"/>
                <a:gd name="connsiteY36" fmla="*/ 105990 h 497363"/>
                <a:gd name="connsiteX37" fmla="*/ 224364 w 422206"/>
                <a:gd name="connsiteY37" fmla="*/ 108536 h 497363"/>
                <a:gd name="connsiteX38" fmla="*/ 224422 w 422206"/>
                <a:gd name="connsiteY38" fmla="*/ 111025 h 497363"/>
                <a:gd name="connsiteX39" fmla="*/ 220801 w 422206"/>
                <a:gd name="connsiteY39" fmla="*/ 113507 h 497363"/>
                <a:gd name="connsiteX40" fmla="*/ 220917 w 422206"/>
                <a:gd name="connsiteY40" fmla="*/ 114864 h 497363"/>
                <a:gd name="connsiteX41" fmla="*/ 219727 w 422206"/>
                <a:gd name="connsiteY41" fmla="*/ 114922 h 497363"/>
                <a:gd name="connsiteX42" fmla="*/ 219952 w 422206"/>
                <a:gd name="connsiteY42" fmla="*/ 117294 h 497363"/>
                <a:gd name="connsiteX43" fmla="*/ 217470 w 422206"/>
                <a:gd name="connsiteY43" fmla="*/ 118651 h 497363"/>
                <a:gd name="connsiteX44" fmla="*/ 217579 w 422206"/>
                <a:gd name="connsiteY44" fmla="*/ 119841 h 497363"/>
                <a:gd name="connsiteX45" fmla="*/ 216339 w 422206"/>
                <a:gd name="connsiteY45" fmla="*/ 119957 h 497363"/>
                <a:gd name="connsiteX46" fmla="*/ 216447 w 422206"/>
                <a:gd name="connsiteY46" fmla="*/ 122439 h 497363"/>
                <a:gd name="connsiteX47" fmla="*/ 215265 w 422206"/>
                <a:gd name="connsiteY47" fmla="*/ 122439 h 497363"/>
                <a:gd name="connsiteX48" fmla="*/ 214242 w 422206"/>
                <a:gd name="connsiteY48" fmla="*/ 126176 h 497363"/>
                <a:gd name="connsiteX49" fmla="*/ 212885 w 422206"/>
                <a:gd name="connsiteY49" fmla="*/ 126176 h 497363"/>
                <a:gd name="connsiteX50" fmla="*/ 213001 w 422206"/>
                <a:gd name="connsiteY50" fmla="*/ 128657 h 497363"/>
                <a:gd name="connsiteX51" fmla="*/ 209612 w 422206"/>
                <a:gd name="connsiteY51" fmla="*/ 131146 h 497363"/>
                <a:gd name="connsiteX52" fmla="*/ 208589 w 422206"/>
                <a:gd name="connsiteY52" fmla="*/ 136065 h 497363"/>
                <a:gd name="connsiteX53" fmla="*/ 206217 w 422206"/>
                <a:gd name="connsiteY53" fmla="*/ 137538 h 497363"/>
                <a:gd name="connsiteX54" fmla="*/ 205310 w 422206"/>
                <a:gd name="connsiteY54" fmla="*/ 143699 h 497363"/>
                <a:gd name="connsiteX55" fmla="*/ 204127 w 422206"/>
                <a:gd name="connsiteY55" fmla="*/ 143808 h 497363"/>
                <a:gd name="connsiteX56" fmla="*/ 204352 w 422206"/>
                <a:gd name="connsiteY56" fmla="*/ 146129 h 497363"/>
                <a:gd name="connsiteX57" fmla="*/ 201979 w 422206"/>
                <a:gd name="connsiteY57" fmla="*/ 147544 h 497363"/>
                <a:gd name="connsiteX58" fmla="*/ 202037 w 422206"/>
                <a:gd name="connsiteY58" fmla="*/ 149750 h 497363"/>
                <a:gd name="connsiteX59" fmla="*/ 199491 w 422206"/>
                <a:gd name="connsiteY59" fmla="*/ 151216 h 497363"/>
                <a:gd name="connsiteX60" fmla="*/ 197343 w 422206"/>
                <a:gd name="connsiteY60" fmla="*/ 155119 h 497363"/>
                <a:gd name="connsiteX61" fmla="*/ 194912 w 422206"/>
                <a:gd name="connsiteY61" fmla="*/ 155178 h 497363"/>
                <a:gd name="connsiteX62" fmla="*/ 194970 w 422206"/>
                <a:gd name="connsiteY62" fmla="*/ 156302 h 497363"/>
                <a:gd name="connsiteX63" fmla="*/ 191349 w 422206"/>
                <a:gd name="connsiteY63" fmla="*/ 157717 h 497363"/>
                <a:gd name="connsiteX64" fmla="*/ 191466 w 422206"/>
                <a:gd name="connsiteY64" fmla="*/ 158965 h 497363"/>
                <a:gd name="connsiteX65" fmla="*/ 178122 w 422206"/>
                <a:gd name="connsiteY65" fmla="*/ 159473 h 497363"/>
                <a:gd name="connsiteX66" fmla="*/ 151326 w 422206"/>
                <a:gd name="connsiteY66" fmla="*/ 160881 h 497363"/>
                <a:gd name="connsiteX67" fmla="*/ 151268 w 422206"/>
                <a:gd name="connsiteY67" fmla="*/ 159639 h 497363"/>
                <a:gd name="connsiteX68" fmla="*/ 146465 w 422206"/>
                <a:gd name="connsiteY68" fmla="*/ 160039 h 497363"/>
                <a:gd name="connsiteX69" fmla="*/ 146465 w 422206"/>
                <a:gd name="connsiteY69" fmla="*/ 161280 h 497363"/>
                <a:gd name="connsiteX70" fmla="*/ 140413 w 422206"/>
                <a:gd name="connsiteY70" fmla="*/ 161504 h 497363"/>
                <a:gd name="connsiteX71" fmla="*/ 140529 w 422206"/>
                <a:gd name="connsiteY71" fmla="*/ 162695 h 497363"/>
                <a:gd name="connsiteX72" fmla="*/ 133179 w 422206"/>
                <a:gd name="connsiteY72" fmla="*/ 163036 h 497363"/>
                <a:gd name="connsiteX73" fmla="*/ 133237 w 422206"/>
                <a:gd name="connsiteY73" fmla="*/ 164160 h 497363"/>
                <a:gd name="connsiteX74" fmla="*/ 128318 w 422206"/>
                <a:gd name="connsiteY74" fmla="*/ 164392 h 497363"/>
                <a:gd name="connsiteX75" fmla="*/ 128427 w 422206"/>
                <a:gd name="connsiteY75" fmla="*/ 165800 h 497363"/>
                <a:gd name="connsiteX76" fmla="*/ 112710 w 422206"/>
                <a:gd name="connsiteY76" fmla="*/ 166540 h 497363"/>
                <a:gd name="connsiteX77" fmla="*/ 112601 w 422206"/>
                <a:gd name="connsiteY77" fmla="*/ 165292 h 497363"/>
                <a:gd name="connsiteX78" fmla="*/ 105309 w 422206"/>
                <a:gd name="connsiteY78" fmla="*/ 165691 h 497363"/>
                <a:gd name="connsiteX79" fmla="*/ 105251 w 422206"/>
                <a:gd name="connsiteY79" fmla="*/ 164392 h 497363"/>
                <a:gd name="connsiteX80" fmla="*/ 90725 w 422206"/>
                <a:gd name="connsiteY80" fmla="*/ 165234 h 497363"/>
                <a:gd name="connsiteX81" fmla="*/ 89535 w 422206"/>
                <a:gd name="connsiteY81" fmla="*/ 167723 h 497363"/>
                <a:gd name="connsiteX82" fmla="*/ 87104 w 422206"/>
                <a:gd name="connsiteY82" fmla="*/ 167897 h 497363"/>
                <a:gd name="connsiteX83" fmla="*/ 87221 w 422206"/>
                <a:gd name="connsiteY83" fmla="*/ 170270 h 497363"/>
                <a:gd name="connsiteX84" fmla="*/ 86030 w 422206"/>
                <a:gd name="connsiteY84" fmla="*/ 170436 h 497363"/>
                <a:gd name="connsiteX85" fmla="*/ 86030 w 422206"/>
                <a:gd name="connsiteY85" fmla="*/ 172809 h 497363"/>
                <a:gd name="connsiteX86" fmla="*/ 83709 w 422206"/>
                <a:gd name="connsiteY86" fmla="*/ 173999 h 497363"/>
                <a:gd name="connsiteX87" fmla="*/ 85066 w 422206"/>
                <a:gd name="connsiteY87" fmla="*/ 199496 h 497363"/>
                <a:gd name="connsiteX88" fmla="*/ 86314 w 422206"/>
                <a:gd name="connsiteY88" fmla="*/ 199496 h 497363"/>
                <a:gd name="connsiteX89" fmla="*/ 86821 w 422206"/>
                <a:gd name="connsiteY89" fmla="*/ 209335 h 497363"/>
                <a:gd name="connsiteX90" fmla="*/ 85523 w 422206"/>
                <a:gd name="connsiteY90" fmla="*/ 209335 h 497363"/>
                <a:gd name="connsiteX91" fmla="*/ 86879 w 422206"/>
                <a:gd name="connsiteY91" fmla="*/ 236015 h 497363"/>
                <a:gd name="connsiteX92" fmla="*/ 88120 w 422206"/>
                <a:gd name="connsiteY92" fmla="*/ 235957 h 497363"/>
                <a:gd name="connsiteX93" fmla="*/ 88461 w 422206"/>
                <a:gd name="connsiteY93" fmla="*/ 243249 h 497363"/>
                <a:gd name="connsiteX94" fmla="*/ 87221 w 422206"/>
                <a:gd name="connsiteY94" fmla="*/ 243532 h 497363"/>
                <a:gd name="connsiteX95" fmla="*/ 87779 w 422206"/>
                <a:gd name="connsiteY95" fmla="*/ 255685 h 497363"/>
                <a:gd name="connsiteX96" fmla="*/ 86596 w 422206"/>
                <a:gd name="connsiteY96" fmla="*/ 255685 h 497363"/>
                <a:gd name="connsiteX97" fmla="*/ 86480 w 422206"/>
                <a:gd name="connsiteY97" fmla="*/ 278752 h 497363"/>
                <a:gd name="connsiteX98" fmla="*/ 85298 w 422206"/>
                <a:gd name="connsiteY98" fmla="*/ 278868 h 497363"/>
                <a:gd name="connsiteX99" fmla="*/ 87329 w 422206"/>
                <a:gd name="connsiteY99" fmla="*/ 318891 h 497363"/>
                <a:gd name="connsiteX100" fmla="*/ 86030 w 422206"/>
                <a:gd name="connsiteY100" fmla="*/ 318891 h 497363"/>
                <a:gd name="connsiteX101" fmla="*/ 87221 w 422206"/>
                <a:gd name="connsiteY101" fmla="*/ 340768 h 497363"/>
                <a:gd name="connsiteX102" fmla="*/ 88461 w 422206"/>
                <a:gd name="connsiteY102" fmla="*/ 340710 h 497363"/>
                <a:gd name="connsiteX103" fmla="*/ 88461 w 422206"/>
                <a:gd name="connsiteY103" fmla="*/ 343090 h 497363"/>
                <a:gd name="connsiteX104" fmla="*/ 89876 w 422206"/>
                <a:gd name="connsiteY104" fmla="*/ 344388 h 497363"/>
                <a:gd name="connsiteX105" fmla="*/ 95920 w 422206"/>
                <a:gd name="connsiteY105" fmla="*/ 345238 h 497363"/>
                <a:gd name="connsiteX106" fmla="*/ 95811 w 422206"/>
                <a:gd name="connsiteY106" fmla="*/ 344047 h 497363"/>
                <a:gd name="connsiteX107" fmla="*/ 99541 w 422206"/>
                <a:gd name="connsiteY107" fmla="*/ 343765 h 497363"/>
                <a:gd name="connsiteX108" fmla="*/ 99541 w 422206"/>
                <a:gd name="connsiteY108" fmla="*/ 342582 h 497363"/>
                <a:gd name="connsiteX109" fmla="*/ 101914 w 422206"/>
                <a:gd name="connsiteY109" fmla="*/ 342466 h 497363"/>
                <a:gd name="connsiteX110" fmla="*/ 101856 w 422206"/>
                <a:gd name="connsiteY110" fmla="*/ 340093 h 497363"/>
                <a:gd name="connsiteX111" fmla="*/ 104178 w 422206"/>
                <a:gd name="connsiteY111" fmla="*/ 339868 h 497363"/>
                <a:gd name="connsiteX112" fmla="*/ 104119 w 422206"/>
                <a:gd name="connsiteY112" fmla="*/ 338620 h 497363"/>
                <a:gd name="connsiteX113" fmla="*/ 114633 w 422206"/>
                <a:gd name="connsiteY113" fmla="*/ 328556 h 497363"/>
                <a:gd name="connsiteX114" fmla="*/ 114524 w 422206"/>
                <a:gd name="connsiteY114" fmla="*/ 327316 h 497363"/>
                <a:gd name="connsiteX115" fmla="*/ 118138 w 422206"/>
                <a:gd name="connsiteY115" fmla="*/ 325959 h 497363"/>
                <a:gd name="connsiteX116" fmla="*/ 119103 w 422206"/>
                <a:gd name="connsiteY116" fmla="*/ 322171 h 497363"/>
                <a:gd name="connsiteX117" fmla="*/ 121700 w 422206"/>
                <a:gd name="connsiteY117" fmla="*/ 322004 h 497363"/>
                <a:gd name="connsiteX118" fmla="*/ 121642 w 422206"/>
                <a:gd name="connsiteY118" fmla="*/ 320930 h 497363"/>
                <a:gd name="connsiteX119" fmla="*/ 128601 w 422206"/>
                <a:gd name="connsiteY119" fmla="*/ 314429 h 497363"/>
                <a:gd name="connsiteX120" fmla="*/ 128485 w 422206"/>
                <a:gd name="connsiteY120" fmla="*/ 313181 h 497363"/>
                <a:gd name="connsiteX121" fmla="*/ 129783 w 422206"/>
                <a:gd name="connsiteY121" fmla="*/ 312956 h 497363"/>
                <a:gd name="connsiteX122" fmla="*/ 130806 w 422206"/>
                <a:gd name="connsiteY122" fmla="*/ 310641 h 497363"/>
                <a:gd name="connsiteX123" fmla="*/ 131931 w 422206"/>
                <a:gd name="connsiteY123" fmla="*/ 310526 h 497363"/>
                <a:gd name="connsiteX124" fmla="*/ 133121 w 422206"/>
                <a:gd name="connsiteY124" fmla="*/ 308095 h 497363"/>
                <a:gd name="connsiteX125" fmla="*/ 134311 w 422206"/>
                <a:gd name="connsiteY125" fmla="*/ 307979 h 497363"/>
                <a:gd name="connsiteX126" fmla="*/ 134137 w 422206"/>
                <a:gd name="connsiteY126" fmla="*/ 305664 h 497363"/>
                <a:gd name="connsiteX127" fmla="*/ 136684 w 422206"/>
                <a:gd name="connsiteY127" fmla="*/ 305439 h 497363"/>
                <a:gd name="connsiteX128" fmla="*/ 140021 w 422206"/>
                <a:gd name="connsiteY128" fmla="*/ 300295 h 497363"/>
                <a:gd name="connsiteX129" fmla="*/ 142452 w 422206"/>
                <a:gd name="connsiteY129" fmla="*/ 300295 h 497363"/>
                <a:gd name="connsiteX130" fmla="*/ 143635 w 422206"/>
                <a:gd name="connsiteY130" fmla="*/ 297864 h 497363"/>
                <a:gd name="connsiteX131" fmla="*/ 144825 w 422206"/>
                <a:gd name="connsiteY131" fmla="*/ 297639 h 497363"/>
                <a:gd name="connsiteX132" fmla="*/ 144709 w 422206"/>
                <a:gd name="connsiteY132" fmla="*/ 296507 h 497363"/>
                <a:gd name="connsiteX133" fmla="*/ 147139 w 422206"/>
                <a:gd name="connsiteY133" fmla="*/ 296391 h 497363"/>
                <a:gd name="connsiteX134" fmla="*/ 150535 w 422206"/>
                <a:gd name="connsiteY134" fmla="*/ 291363 h 497363"/>
                <a:gd name="connsiteX135" fmla="*/ 152908 w 422206"/>
                <a:gd name="connsiteY135" fmla="*/ 291305 h 497363"/>
                <a:gd name="connsiteX136" fmla="*/ 152850 w 422206"/>
                <a:gd name="connsiteY136" fmla="*/ 288758 h 497363"/>
                <a:gd name="connsiteX137" fmla="*/ 156471 w 422206"/>
                <a:gd name="connsiteY137" fmla="*/ 286160 h 497363"/>
                <a:gd name="connsiteX138" fmla="*/ 156354 w 422206"/>
                <a:gd name="connsiteY138" fmla="*/ 284970 h 497363"/>
                <a:gd name="connsiteX139" fmla="*/ 157486 w 422206"/>
                <a:gd name="connsiteY139" fmla="*/ 284970 h 497363"/>
                <a:gd name="connsiteX140" fmla="*/ 158618 w 422206"/>
                <a:gd name="connsiteY140" fmla="*/ 281408 h 497363"/>
                <a:gd name="connsiteX141" fmla="*/ 159750 w 422206"/>
                <a:gd name="connsiteY141" fmla="*/ 281183 h 497363"/>
                <a:gd name="connsiteX142" fmla="*/ 159634 w 422206"/>
                <a:gd name="connsiteY142" fmla="*/ 278868 h 497363"/>
                <a:gd name="connsiteX143" fmla="*/ 160882 w 422206"/>
                <a:gd name="connsiteY143" fmla="*/ 278752 h 497363"/>
                <a:gd name="connsiteX144" fmla="*/ 160483 w 422206"/>
                <a:gd name="connsiteY144" fmla="*/ 270103 h 497363"/>
                <a:gd name="connsiteX145" fmla="*/ 159242 w 422206"/>
                <a:gd name="connsiteY145" fmla="*/ 244606 h 497363"/>
                <a:gd name="connsiteX146" fmla="*/ 160367 w 422206"/>
                <a:gd name="connsiteY146" fmla="*/ 244606 h 497363"/>
                <a:gd name="connsiteX147" fmla="*/ 159409 w 422206"/>
                <a:gd name="connsiteY147" fmla="*/ 225102 h 497363"/>
                <a:gd name="connsiteX148" fmla="*/ 160650 w 422206"/>
                <a:gd name="connsiteY148" fmla="*/ 225102 h 497363"/>
                <a:gd name="connsiteX149" fmla="*/ 160316 w 422206"/>
                <a:gd name="connsiteY149" fmla="*/ 219058 h 497363"/>
                <a:gd name="connsiteX150" fmla="*/ 161499 w 422206"/>
                <a:gd name="connsiteY150" fmla="*/ 219000 h 497363"/>
                <a:gd name="connsiteX151" fmla="*/ 161049 w 422206"/>
                <a:gd name="connsiteY151" fmla="*/ 210351 h 497363"/>
                <a:gd name="connsiteX152" fmla="*/ 162348 w 422206"/>
                <a:gd name="connsiteY152" fmla="*/ 210351 h 497363"/>
                <a:gd name="connsiteX153" fmla="*/ 162007 w 422206"/>
                <a:gd name="connsiteY153" fmla="*/ 203059 h 497363"/>
                <a:gd name="connsiteX154" fmla="*/ 164387 w 422206"/>
                <a:gd name="connsiteY154" fmla="*/ 201760 h 497363"/>
                <a:gd name="connsiteX155" fmla="*/ 164270 w 422206"/>
                <a:gd name="connsiteY155" fmla="*/ 199213 h 497363"/>
                <a:gd name="connsiteX156" fmla="*/ 166534 w 422206"/>
                <a:gd name="connsiteY156" fmla="*/ 198023 h 497363"/>
                <a:gd name="connsiteX157" fmla="*/ 170039 w 422206"/>
                <a:gd name="connsiteY157" fmla="*/ 192828 h 497363"/>
                <a:gd name="connsiteX158" fmla="*/ 182193 w 422206"/>
                <a:gd name="connsiteY158" fmla="*/ 192262 h 497363"/>
                <a:gd name="connsiteX159" fmla="*/ 182251 w 422206"/>
                <a:gd name="connsiteY159" fmla="*/ 193503 h 497363"/>
                <a:gd name="connsiteX160" fmla="*/ 196893 w 422206"/>
                <a:gd name="connsiteY160" fmla="*/ 195201 h 497363"/>
                <a:gd name="connsiteX161" fmla="*/ 196944 w 422206"/>
                <a:gd name="connsiteY161" fmla="*/ 196441 h 497363"/>
                <a:gd name="connsiteX162" fmla="*/ 199432 w 422206"/>
                <a:gd name="connsiteY162" fmla="*/ 196383 h 497363"/>
                <a:gd name="connsiteX163" fmla="*/ 200731 w 422206"/>
                <a:gd name="connsiteY163" fmla="*/ 198764 h 497363"/>
                <a:gd name="connsiteX164" fmla="*/ 208364 w 422206"/>
                <a:gd name="connsiteY164" fmla="*/ 204357 h 497363"/>
                <a:gd name="connsiteX165" fmla="*/ 209663 w 422206"/>
                <a:gd name="connsiteY165" fmla="*/ 206788 h 497363"/>
                <a:gd name="connsiteX166" fmla="*/ 212094 w 422206"/>
                <a:gd name="connsiteY166" fmla="*/ 206563 h 497363"/>
                <a:gd name="connsiteX167" fmla="*/ 212152 w 422206"/>
                <a:gd name="connsiteY167" fmla="*/ 207920 h 497363"/>
                <a:gd name="connsiteX168" fmla="*/ 215881 w 422206"/>
                <a:gd name="connsiteY168" fmla="*/ 210235 h 497363"/>
                <a:gd name="connsiteX169" fmla="*/ 217296 w 422206"/>
                <a:gd name="connsiteY169" fmla="*/ 213630 h 497363"/>
                <a:gd name="connsiteX170" fmla="*/ 221084 w 422206"/>
                <a:gd name="connsiteY170" fmla="*/ 214763 h 497363"/>
                <a:gd name="connsiteX171" fmla="*/ 221200 w 422206"/>
                <a:gd name="connsiteY171" fmla="*/ 217135 h 497363"/>
                <a:gd name="connsiteX172" fmla="*/ 226170 w 422206"/>
                <a:gd name="connsiteY172" fmla="*/ 220640 h 497363"/>
                <a:gd name="connsiteX173" fmla="*/ 226228 w 422206"/>
                <a:gd name="connsiteY173" fmla="*/ 221822 h 497363"/>
                <a:gd name="connsiteX174" fmla="*/ 232447 w 422206"/>
                <a:gd name="connsiteY174" fmla="*/ 221373 h 497363"/>
                <a:gd name="connsiteX175" fmla="*/ 232280 w 422206"/>
                <a:gd name="connsiteY175" fmla="*/ 220299 h 497363"/>
                <a:gd name="connsiteX176" fmla="*/ 234768 w 422206"/>
                <a:gd name="connsiteY176" fmla="*/ 220190 h 497363"/>
                <a:gd name="connsiteX177" fmla="*/ 234652 w 422206"/>
                <a:gd name="connsiteY177" fmla="*/ 219000 h 497363"/>
                <a:gd name="connsiteX178" fmla="*/ 239456 w 422206"/>
                <a:gd name="connsiteY178" fmla="*/ 217527 h 497363"/>
                <a:gd name="connsiteX179" fmla="*/ 241720 w 422206"/>
                <a:gd name="connsiteY179" fmla="*/ 213630 h 497363"/>
                <a:gd name="connsiteX180" fmla="*/ 245340 w 422206"/>
                <a:gd name="connsiteY180" fmla="*/ 213572 h 497363"/>
                <a:gd name="connsiteX181" fmla="*/ 245282 w 422206"/>
                <a:gd name="connsiteY181" fmla="*/ 212383 h 497363"/>
                <a:gd name="connsiteX182" fmla="*/ 247771 w 422206"/>
                <a:gd name="connsiteY182" fmla="*/ 212157 h 497363"/>
                <a:gd name="connsiteX183" fmla="*/ 247713 w 422206"/>
                <a:gd name="connsiteY183" fmla="*/ 210975 h 497363"/>
                <a:gd name="connsiteX184" fmla="*/ 252408 w 422206"/>
                <a:gd name="connsiteY184" fmla="*/ 209560 h 497363"/>
                <a:gd name="connsiteX185" fmla="*/ 252350 w 422206"/>
                <a:gd name="connsiteY185" fmla="*/ 208370 h 497363"/>
                <a:gd name="connsiteX186" fmla="*/ 256079 w 422206"/>
                <a:gd name="connsiteY186" fmla="*/ 208203 h 497363"/>
                <a:gd name="connsiteX187" fmla="*/ 257153 w 422206"/>
                <a:gd name="connsiteY187" fmla="*/ 205772 h 497363"/>
                <a:gd name="connsiteX188" fmla="*/ 261898 w 422206"/>
                <a:gd name="connsiteY188" fmla="*/ 204133 h 497363"/>
                <a:gd name="connsiteX189" fmla="*/ 261898 w 422206"/>
                <a:gd name="connsiteY189" fmla="*/ 203001 h 497363"/>
                <a:gd name="connsiteX190" fmla="*/ 266651 w 422206"/>
                <a:gd name="connsiteY190" fmla="*/ 201361 h 497363"/>
                <a:gd name="connsiteX191" fmla="*/ 266593 w 422206"/>
                <a:gd name="connsiteY191" fmla="*/ 200345 h 497363"/>
                <a:gd name="connsiteX192" fmla="*/ 270271 w 422206"/>
                <a:gd name="connsiteY192" fmla="*/ 200120 h 497363"/>
                <a:gd name="connsiteX193" fmla="*/ 270155 w 422206"/>
                <a:gd name="connsiteY193" fmla="*/ 198930 h 497363"/>
                <a:gd name="connsiteX194" fmla="*/ 273885 w 422206"/>
                <a:gd name="connsiteY194" fmla="*/ 198764 h 497363"/>
                <a:gd name="connsiteX195" fmla="*/ 273885 w 422206"/>
                <a:gd name="connsiteY195" fmla="*/ 197457 h 497363"/>
                <a:gd name="connsiteX196" fmla="*/ 276149 w 422206"/>
                <a:gd name="connsiteY196" fmla="*/ 197232 h 497363"/>
                <a:gd name="connsiteX197" fmla="*/ 276091 w 422206"/>
                <a:gd name="connsiteY197" fmla="*/ 196217 h 497363"/>
                <a:gd name="connsiteX198" fmla="*/ 290675 w 422206"/>
                <a:gd name="connsiteY198" fmla="*/ 194236 h 497363"/>
                <a:gd name="connsiteX199" fmla="*/ 290675 w 422206"/>
                <a:gd name="connsiteY199" fmla="*/ 192879 h 497363"/>
                <a:gd name="connsiteX200" fmla="*/ 294180 w 422206"/>
                <a:gd name="connsiteY200" fmla="*/ 192828 h 497363"/>
                <a:gd name="connsiteX201" fmla="*/ 296668 w 422206"/>
                <a:gd name="connsiteY201" fmla="*/ 191522 h 497363"/>
                <a:gd name="connsiteX202" fmla="*/ 296668 w 422206"/>
                <a:gd name="connsiteY202" fmla="*/ 192654 h 497363"/>
                <a:gd name="connsiteX203" fmla="*/ 302778 w 422206"/>
                <a:gd name="connsiteY203" fmla="*/ 192262 h 497363"/>
                <a:gd name="connsiteX204" fmla="*/ 302778 w 422206"/>
                <a:gd name="connsiteY204" fmla="*/ 193561 h 497363"/>
                <a:gd name="connsiteX205" fmla="*/ 311252 w 422206"/>
                <a:gd name="connsiteY205" fmla="*/ 193162 h 497363"/>
                <a:gd name="connsiteX206" fmla="*/ 311369 w 422206"/>
                <a:gd name="connsiteY206" fmla="*/ 194461 h 497363"/>
                <a:gd name="connsiteX207" fmla="*/ 317587 w 422206"/>
                <a:gd name="connsiteY207" fmla="*/ 195367 h 497363"/>
                <a:gd name="connsiteX208" fmla="*/ 317645 w 422206"/>
                <a:gd name="connsiteY208" fmla="*/ 196616 h 497363"/>
                <a:gd name="connsiteX209" fmla="*/ 320018 w 422206"/>
                <a:gd name="connsiteY209" fmla="*/ 196441 h 497363"/>
                <a:gd name="connsiteX210" fmla="*/ 321374 w 422206"/>
                <a:gd name="connsiteY210" fmla="*/ 198764 h 497363"/>
                <a:gd name="connsiteX211" fmla="*/ 322673 w 422206"/>
                <a:gd name="connsiteY211" fmla="*/ 198764 h 497363"/>
                <a:gd name="connsiteX212" fmla="*/ 322956 w 422206"/>
                <a:gd name="connsiteY212" fmla="*/ 206055 h 497363"/>
                <a:gd name="connsiteX213" fmla="*/ 321766 w 422206"/>
                <a:gd name="connsiteY213" fmla="*/ 206055 h 497363"/>
                <a:gd name="connsiteX214" fmla="*/ 321824 w 422206"/>
                <a:gd name="connsiteY214" fmla="*/ 208486 h 497363"/>
                <a:gd name="connsiteX215" fmla="*/ 320642 w 422206"/>
                <a:gd name="connsiteY215" fmla="*/ 208653 h 497363"/>
                <a:gd name="connsiteX216" fmla="*/ 319735 w 422206"/>
                <a:gd name="connsiteY216" fmla="*/ 213457 h 497363"/>
                <a:gd name="connsiteX217" fmla="*/ 314982 w 422206"/>
                <a:gd name="connsiteY217" fmla="*/ 217360 h 497363"/>
                <a:gd name="connsiteX218" fmla="*/ 315098 w 422206"/>
                <a:gd name="connsiteY218" fmla="*/ 218492 h 497363"/>
                <a:gd name="connsiteX219" fmla="*/ 312559 w 422206"/>
                <a:gd name="connsiteY219" fmla="*/ 218659 h 497363"/>
                <a:gd name="connsiteX220" fmla="*/ 312667 w 422206"/>
                <a:gd name="connsiteY220" fmla="*/ 219907 h 497363"/>
                <a:gd name="connsiteX221" fmla="*/ 306790 w 422206"/>
                <a:gd name="connsiteY221" fmla="*/ 225102 h 497363"/>
                <a:gd name="connsiteX222" fmla="*/ 306790 w 422206"/>
                <a:gd name="connsiteY222" fmla="*/ 226292 h 497363"/>
                <a:gd name="connsiteX223" fmla="*/ 303394 w 422206"/>
                <a:gd name="connsiteY223" fmla="*/ 228890 h 497363"/>
                <a:gd name="connsiteX224" fmla="*/ 303511 w 422206"/>
                <a:gd name="connsiteY224" fmla="*/ 231321 h 497363"/>
                <a:gd name="connsiteX225" fmla="*/ 302263 w 422206"/>
                <a:gd name="connsiteY225" fmla="*/ 231494 h 497363"/>
                <a:gd name="connsiteX226" fmla="*/ 302320 w 422206"/>
                <a:gd name="connsiteY226" fmla="*/ 232627 h 497363"/>
                <a:gd name="connsiteX227" fmla="*/ 296443 w 422206"/>
                <a:gd name="connsiteY227" fmla="*/ 237822 h 497363"/>
                <a:gd name="connsiteX228" fmla="*/ 296443 w 422206"/>
                <a:gd name="connsiteY228" fmla="*/ 239011 h 497363"/>
                <a:gd name="connsiteX229" fmla="*/ 295311 w 422206"/>
                <a:gd name="connsiteY229" fmla="*/ 239011 h 497363"/>
                <a:gd name="connsiteX230" fmla="*/ 295428 w 422206"/>
                <a:gd name="connsiteY230" fmla="*/ 241500 h 497363"/>
                <a:gd name="connsiteX231" fmla="*/ 292997 w 422206"/>
                <a:gd name="connsiteY231" fmla="*/ 241609 h 497363"/>
                <a:gd name="connsiteX232" fmla="*/ 293164 w 422206"/>
                <a:gd name="connsiteY232" fmla="*/ 243989 h 497363"/>
                <a:gd name="connsiteX233" fmla="*/ 291974 w 422206"/>
                <a:gd name="connsiteY233" fmla="*/ 244040 h 497363"/>
                <a:gd name="connsiteX234" fmla="*/ 292032 w 422206"/>
                <a:gd name="connsiteY234" fmla="*/ 246470 h 497363"/>
                <a:gd name="connsiteX235" fmla="*/ 290791 w 422206"/>
                <a:gd name="connsiteY235" fmla="*/ 246529 h 497363"/>
                <a:gd name="connsiteX236" fmla="*/ 290791 w 422206"/>
                <a:gd name="connsiteY236" fmla="*/ 247719 h 497363"/>
                <a:gd name="connsiteX237" fmla="*/ 287395 w 422206"/>
                <a:gd name="connsiteY237" fmla="*/ 251506 h 497363"/>
                <a:gd name="connsiteX238" fmla="*/ 287570 w 422206"/>
                <a:gd name="connsiteY238" fmla="*/ 252921 h 497363"/>
                <a:gd name="connsiteX239" fmla="*/ 285023 w 422206"/>
                <a:gd name="connsiteY239" fmla="*/ 252972 h 497363"/>
                <a:gd name="connsiteX240" fmla="*/ 285139 w 422206"/>
                <a:gd name="connsiteY240" fmla="*/ 254220 h 497363"/>
                <a:gd name="connsiteX241" fmla="*/ 282759 w 422206"/>
                <a:gd name="connsiteY241" fmla="*/ 254328 h 497363"/>
                <a:gd name="connsiteX242" fmla="*/ 282875 w 422206"/>
                <a:gd name="connsiteY242" fmla="*/ 255685 h 497363"/>
                <a:gd name="connsiteX243" fmla="*/ 277955 w 422206"/>
                <a:gd name="connsiteY243" fmla="*/ 257100 h 497363"/>
                <a:gd name="connsiteX244" fmla="*/ 278013 w 422206"/>
                <a:gd name="connsiteY244" fmla="*/ 258116 h 497363"/>
                <a:gd name="connsiteX245" fmla="*/ 274342 w 422206"/>
                <a:gd name="connsiteY245" fmla="*/ 258349 h 497363"/>
                <a:gd name="connsiteX246" fmla="*/ 271962 w 422206"/>
                <a:gd name="connsiteY246" fmla="*/ 259589 h 497363"/>
                <a:gd name="connsiteX247" fmla="*/ 272020 w 422206"/>
                <a:gd name="connsiteY247" fmla="*/ 260830 h 497363"/>
                <a:gd name="connsiteX248" fmla="*/ 269647 w 422206"/>
                <a:gd name="connsiteY248" fmla="*/ 261062 h 497363"/>
                <a:gd name="connsiteX249" fmla="*/ 268516 w 422206"/>
                <a:gd name="connsiteY249" fmla="*/ 263493 h 497363"/>
                <a:gd name="connsiteX250" fmla="*/ 266085 w 422206"/>
                <a:gd name="connsiteY250" fmla="*/ 263718 h 497363"/>
                <a:gd name="connsiteX251" fmla="*/ 265069 w 422206"/>
                <a:gd name="connsiteY251" fmla="*/ 266090 h 497363"/>
                <a:gd name="connsiteX252" fmla="*/ 262580 w 422206"/>
                <a:gd name="connsiteY252" fmla="*/ 266489 h 497363"/>
                <a:gd name="connsiteX253" fmla="*/ 262638 w 422206"/>
                <a:gd name="connsiteY253" fmla="*/ 267505 h 497363"/>
                <a:gd name="connsiteX254" fmla="*/ 260266 w 422206"/>
                <a:gd name="connsiteY254" fmla="*/ 267505 h 497363"/>
                <a:gd name="connsiteX255" fmla="*/ 260266 w 422206"/>
                <a:gd name="connsiteY255" fmla="*/ 268746 h 497363"/>
                <a:gd name="connsiteX256" fmla="*/ 257777 w 422206"/>
                <a:gd name="connsiteY256" fmla="*/ 268971 h 497363"/>
                <a:gd name="connsiteX257" fmla="*/ 256754 w 422206"/>
                <a:gd name="connsiteY257" fmla="*/ 271351 h 497363"/>
                <a:gd name="connsiteX258" fmla="*/ 253082 w 422206"/>
                <a:gd name="connsiteY258" fmla="*/ 271743 h 497363"/>
                <a:gd name="connsiteX259" fmla="*/ 253140 w 422206"/>
                <a:gd name="connsiteY259" fmla="*/ 272759 h 497363"/>
                <a:gd name="connsiteX260" fmla="*/ 249520 w 422206"/>
                <a:gd name="connsiteY260" fmla="*/ 273100 h 497363"/>
                <a:gd name="connsiteX261" fmla="*/ 248388 w 422206"/>
                <a:gd name="connsiteY261" fmla="*/ 275531 h 497363"/>
                <a:gd name="connsiteX262" fmla="*/ 247205 w 422206"/>
                <a:gd name="connsiteY262" fmla="*/ 275531 h 497363"/>
                <a:gd name="connsiteX263" fmla="*/ 247263 w 422206"/>
                <a:gd name="connsiteY263" fmla="*/ 276887 h 497363"/>
                <a:gd name="connsiteX264" fmla="*/ 244832 w 422206"/>
                <a:gd name="connsiteY264" fmla="*/ 276945 h 497363"/>
                <a:gd name="connsiteX265" fmla="*/ 242627 w 422206"/>
                <a:gd name="connsiteY265" fmla="*/ 280733 h 497363"/>
                <a:gd name="connsiteX266" fmla="*/ 241379 w 422206"/>
                <a:gd name="connsiteY266" fmla="*/ 280733 h 497363"/>
                <a:gd name="connsiteX267" fmla="*/ 240704 w 422206"/>
                <a:gd name="connsiteY267" fmla="*/ 291754 h 497363"/>
                <a:gd name="connsiteX268" fmla="*/ 241836 w 422206"/>
                <a:gd name="connsiteY268" fmla="*/ 291754 h 497363"/>
                <a:gd name="connsiteX269" fmla="*/ 242344 w 422206"/>
                <a:gd name="connsiteY269" fmla="*/ 298880 h 497363"/>
                <a:gd name="connsiteX270" fmla="*/ 244774 w 422206"/>
                <a:gd name="connsiteY270" fmla="*/ 300179 h 497363"/>
                <a:gd name="connsiteX271" fmla="*/ 244883 w 422206"/>
                <a:gd name="connsiteY271" fmla="*/ 302609 h 497363"/>
                <a:gd name="connsiteX272" fmla="*/ 246189 w 422206"/>
                <a:gd name="connsiteY272" fmla="*/ 302609 h 497363"/>
                <a:gd name="connsiteX273" fmla="*/ 246356 w 422206"/>
                <a:gd name="connsiteY273" fmla="*/ 307246 h 497363"/>
                <a:gd name="connsiteX274" fmla="*/ 247546 w 422206"/>
                <a:gd name="connsiteY274" fmla="*/ 307246 h 497363"/>
                <a:gd name="connsiteX275" fmla="*/ 247771 w 422206"/>
                <a:gd name="connsiteY275" fmla="*/ 309676 h 497363"/>
                <a:gd name="connsiteX276" fmla="*/ 248954 w 422206"/>
                <a:gd name="connsiteY276" fmla="*/ 309676 h 497363"/>
                <a:gd name="connsiteX277" fmla="*/ 249070 w 422206"/>
                <a:gd name="connsiteY277" fmla="*/ 313239 h 497363"/>
                <a:gd name="connsiteX278" fmla="*/ 250311 w 422206"/>
                <a:gd name="connsiteY278" fmla="*/ 313181 h 497363"/>
                <a:gd name="connsiteX279" fmla="*/ 251217 w 422206"/>
                <a:gd name="connsiteY279" fmla="*/ 332576 h 497363"/>
                <a:gd name="connsiteX280" fmla="*/ 252458 w 422206"/>
                <a:gd name="connsiteY280" fmla="*/ 332576 h 497363"/>
                <a:gd name="connsiteX281" fmla="*/ 252691 w 422206"/>
                <a:gd name="connsiteY281" fmla="*/ 336131 h 497363"/>
                <a:gd name="connsiteX282" fmla="*/ 253873 w 422206"/>
                <a:gd name="connsiteY282" fmla="*/ 336131 h 497363"/>
                <a:gd name="connsiteX283" fmla="*/ 255288 w 422206"/>
                <a:gd name="connsiteY283" fmla="*/ 340826 h 497363"/>
                <a:gd name="connsiteX284" fmla="*/ 256529 w 422206"/>
                <a:gd name="connsiteY284" fmla="*/ 340826 h 497363"/>
                <a:gd name="connsiteX285" fmla="*/ 256754 w 422206"/>
                <a:gd name="connsiteY285" fmla="*/ 345854 h 497363"/>
                <a:gd name="connsiteX286" fmla="*/ 259359 w 422206"/>
                <a:gd name="connsiteY286" fmla="*/ 346928 h 497363"/>
                <a:gd name="connsiteX287" fmla="*/ 260940 w 422206"/>
                <a:gd name="connsiteY287" fmla="*/ 355301 h 497363"/>
                <a:gd name="connsiteX288" fmla="*/ 262130 w 422206"/>
                <a:gd name="connsiteY288" fmla="*/ 355301 h 497363"/>
                <a:gd name="connsiteX289" fmla="*/ 263596 w 422206"/>
                <a:gd name="connsiteY289" fmla="*/ 358857 h 497363"/>
                <a:gd name="connsiteX290" fmla="*/ 264786 w 422206"/>
                <a:gd name="connsiteY290" fmla="*/ 358690 h 497363"/>
                <a:gd name="connsiteX291" fmla="*/ 266535 w 422206"/>
                <a:gd name="connsiteY291" fmla="*/ 369770 h 497363"/>
                <a:gd name="connsiteX292" fmla="*/ 269024 w 422206"/>
                <a:gd name="connsiteY292" fmla="*/ 370843 h 497363"/>
                <a:gd name="connsiteX293" fmla="*/ 270721 w 422206"/>
                <a:gd name="connsiteY293" fmla="*/ 378027 h 497363"/>
                <a:gd name="connsiteX294" fmla="*/ 273036 w 422206"/>
                <a:gd name="connsiteY294" fmla="*/ 379101 h 497363"/>
                <a:gd name="connsiteX295" fmla="*/ 273210 w 422206"/>
                <a:gd name="connsiteY295" fmla="*/ 381531 h 497363"/>
                <a:gd name="connsiteX296" fmla="*/ 274393 w 422206"/>
                <a:gd name="connsiteY296" fmla="*/ 381531 h 497363"/>
                <a:gd name="connsiteX297" fmla="*/ 274625 w 422206"/>
                <a:gd name="connsiteY297" fmla="*/ 383904 h 497363"/>
                <a:gd name="connsiteX298" fmla="*/ 275866 w 422206"/>
                <a:gd name="connsiteY298" fmla="*/ 383904 h 497363"/>
                <a:gd name="connsiteX299" fmla="*/ 275924 w 422206"/>
                <a:gd name="connsiteY299" fmla="*/ 386219 h 497363"/>
                <a:gd name="connsiteX300" fmla="*/ 278413 w 422206"/>
                <a:gd name="connsiteY300" fmla="*/ 387242 h 497363"/>
                <a:gd name="connsiteX301" fmla="*/ 278521 w 422206"/>
                <a:gd name="connsiteY301" fmla="*/ 390971 h 497363"/>
                <a:gd name="connsiteX302" fmla="*/ 279769 w 422206"/>
                <a:gd name="connsiteY302" fmla="*/ 390971 h 497363"/>
                <a:gd name="connsiteX303" fmla="*/ 279820 w 422206"/>
                <a:gd name="connsiteY303" fmla="*/ 393286 h 497363"/>
                <a:gd name="connsiteX304" fmla="*/ 283724 w 422206"/>
                <a:gd name="connsiteY304" fmla="*/ 395550 h 497363"/>
                <a:gd name="connsiteX305" fmla="*/ 285023 w 422206"/>
                <a:gd name="connsiteY305" fmla="*/ 399221 h 497363"/>
                <a:gd name="connsiteX306" fmla="*/ 287395 w 422206"/>
                <a:gd name="connsiteY306" fmla="*/ 400353 h 497363"/>
                <a:gd name="connsiteX307" fmla="*/ 287570 w 422206"/>
                <a:gd name="connsiteY307" fmla="*/ 402726 h 497363"/>
                <a:gd name="connsiteX308" fmla="*/ 288868 w 422206"/>
                <a:gd name="connsiteY308" fmla="*/ 402617 h 497363"/>
                <a:gd name="connsiteX309" fmla="*/ 290225 w 422206"/>
                <a:gd name="connsiteY309" fmla="*/ 404881 h 497363"/>
                <a:gd name="connsiteX310" fmla="*/ 292714 w 422206"/>
                <a:gd name="connsiteY310" fmla="*/ 406238 h 497363"/>
                <a:gd name="connsiteX311" fmla="*/ 295369 w 422206"/>
                <a:gd name="connsiteY311" fmla="*/ 409568 h 497363"/>
                <a:gd name="connsiteX312" fmla="*/ 296559 w 422206"/>
                <a:gd name="connsiteY312" fmla="*/ 409568 h 497363"/>
                <a:gd name="connsiteX313" fmla="*/ 297916 w 422206"/>
                <a:gd name="connsiteY313" fmla="*/ 411941 h 497363"/>
                <a:gd name="connsiteX314" fmla="*/ 303960 w 422206"/>
                <a:gd name="connsiteY314" fmla="*/ 412847 h 497363"/>
                <a:gd name="connsiteX315" fmla="*/ 305259 w 422206"/>
                <a:gd name="connsiteY315" fmla="*/ 415220 h 497363"/>
                <a:gd name="connsiteX316" fmla="*/ 307806 w 422206"/>
                <a:gd name="connsiteY316" fmla="*/ 415053 h 497363"/>
                <a:gd name="connsiteX317" fmla="*/ 307864 w 422206"/>
                <a:gd name="connsiteY317" fmla="*/ 416294 h 497363"/>
                <a:gd name="connsiteX318" fmla="*/ 311478 w 422206"/>
                <a:gd name="connsiteY318" fmla="*/ 416127 h 497363"/>
                <a:gd name="connsiteX319" fmla="*/ 311478 w 422206"/>
                <a:gd name="connsiteY319" fmla="*/ 417317 h 497363"/>
                <a:gd name="connsiteX320" fmla="*/ 316397 w 422206"/>
                <a:gd name="connsiteY320" fmla="*/ 418275 h 497363"/>
                <a:gd name="connsiteX321" fmla="*/ 316455 w 422206"/>
                <a:gd name="connsiteY321" fmla="*/ 419632 h 497363"/>
                <a:gd name="connsiteX322" fmla="*/ 321374 w 422206"/>
                <a:gd name="connsiteY322" fmla="*/ 419407 h 497363"/>
                <a:gd name="connsiteX323" fmla="*/ 321483 w 422206"/>
                <a:gd name="connsiteY323" fmla="*/ 420648 h 497363"/>
                <a:gd name="connsiteX324" fmla="*/ 331213 w 422206"/>
                <a:gd name="connsiteY324" fmla="*/ 419973 h 497363"/>
                <a:gd name="connsiteX325" fmla="*/ 331213 w 422206"/>
                <a:gd name="connsiteY325" fmla="*/ 418899 h 497363"/>
                <a:gd name="connsiteX326" fmla="*/ 336017 w 422206"/>
                <a:gd name="connsiteY326" fmla="*/ 418725 h 497363"/>
                <a:gd name="connsiteX327" fmla="*/ 337033 w 422206"/>
                <a:gd name="connsiteY327" fmla="*/ 416127 h 497363"/>
                <a:gd name="connsiteX328" fmla="*/ 339522 w 422206"/>
                <a:gd name="connsiteY328" fmla="*/ 416069 h 497363"/>
                <a:gd name="connsiteX329" fmla="*/ 339405 w 422206"/>
                <a:gd name="connsiteY329" fmla="*/ 414770 h 497363"/>
                <a:gd name="connsiteX330" fmla="*/ 344216 w 422206"/>
                <a:gd name="connsiteY330" fmla="*/ 413356 h 497363"/>
                <a:gd name="connsiteX331" fmla="*/ 345290 w 422206"/>
                <a:gd name="connsiteY331" fmla="*/ 410758 h 497363"/>
                <a:gd name="connsiteX332" fmla="*/ 347829 w 422206"/>
                <a:gd name="connsiteY332" fmla="*/ 410758 h 497363"/>
                <a:gd name="connsiteX333" fmla="*/ 351109 w 422206"/>
                <a:gd name="connsiteY333" fmla="*/ 405722 h 497363"/>
                <a:gd name="connsiteX334" fmla="*/ 353598 w 422206"/>
                <a:gd name="connsiteY334" fmla="*/ 405556 h 497363"/>
                <a:gd name="connsiteX335" fmla="*/ 354672 w 422206"/>
                <a:gd name="connsiteY335" fmla="*/ 403009 h 497363"/>
                <a:gd name="connsiteX336" fmla="*/ 355971 w 422206"/>
                <a:gd name="connsiteY336" fmla="*/ 403009 h 497363"/>
                <a:gd name="connsiteX337" fmla="*/ 355862 w 422206"/>
                <a:gd name="connsiteY337" fmla="*/ 401768 h 497363"/>
                <a:gd name="connsiteX338" fmla="*/ 360549 w 422206"/>
                <a:gd name="connsiteY338" fmla="*/ 397813 h 497363"/>
                <a:gd name="connsiteX339" fmla="*/ 360382 w 422206"/>
                <a:gd name="connsiteY339" fmla="*/ 396624 h 497363"/>
                <a:gd name="connsiteX340" fmla="*/ 361623 w 422206"/>
                <a:gd name="connsiteY340" fmla="*/ 396624 h 497363"/>
                <a:gd name="connsiteX341" fmla="*/ 361514 w 422206"/>
                <a:gd name="connsiteY341" fmla="*/ 394251 h 497363"/>
                <a:gd name="connsiteX342" fmla="*/ 364054 w 422206"/>
                <a:gd name="connsiteY342" fmla="*/ 394026 h 497363"/>
                <a:gd name="connsiteX343" fmla="*/ 363887 w 422206"/>
                <a:gd name="connsiteY343" fmla="*/ 391646 h 497363"/>
                <a:gd name="connsiteX344" fmla="*/ 367391 w 422206"/>
                <a:gd name="connsiteY344" fmla="*/ 389048 h 497363"/>
                <a:gd name="connsiteX345" fmla="*/ 367391 w 422206"/>
                <a:gd name="connsiteY345" fmla="*/ 387692 h 497363"/>
                <a:gd name="connsiteX346" fmla="*/ 368581 w 422206"/>
                <a:gd name="connsiteY346" fmla="*/ 387633 h 497363"/>
                <a:gd name="connsiteX347" fmla="*/ 369539 w 422206"/>
                <a:gd name="connsiteY347" fmla="*/ 384071 h 497363"/>
                <a:gd name="connsiteX348" fmla="*/ 370780 w 422206"/>
                <a:gd name="connsiteY348" fmla="*/ 383904 h 497363"/>
                <a:gd name="connsiteX349" fmla="*/ 370729 w 422206"/>
                <a:gd name="connsiteY349" fmla="*/ 381531 h 497363"/>
                <a:gd name="connsiteX350" fmla="*/ 371803 w 422206"/>
                <a:gd name="connsiteY350" fmla="*/ 381531 h 497363"/>
                <a:gd name="connsiteX351" fmla="*/ 372935 w 422206"/>
                <a:gd name="connsiteY351" fmla="*/ 376612 h 497363"/>
                <a:gd name="connsiteX352" fmla="*/ 375191 w 422206"/>
                <a:gd name="connsiteY352" fmla="*/ 375139 h 497363"/>
                <a:gd name="connsiteX353" fmla="*/ 376207 w 422206"/>
                <a:gd name="connsiteY353" fmla="*/ 370393 h 497363"/>
                <a:gd name="connsiteX354" fmla="*/ 377455 w 422206"/>
                <a:gd name="connsiteY354" fmla="*/ 370220 h 497363"/>
                <a:gd name="connsiteX355" fmla="*/ 377281 w 422206"/>
                <a:gd name="connsiteY355" fmla="*/ 367847 h 497363"/>
                <a:gd name="connsiteX356" fmla="*/ 379661 w 422206"/>
                <a:gd name="connsiteY356" fmla="*/ 366432 h 497363"/>
                <a:gd name="connsiteX357" fmla="*/ 380510 w 422206"/>
                <a:gd name="connsiteY357" fmla="*/ 360330 h 497363"/>
                <a:gd name="connsiteX358" fmla="*/ 382941 w 422206"/>
                <a:gd name="connsiteY358" fmla="*/ 358973 h 497363"/>
                <a:gd name="connsiteX359" fmla="*/ 382824 w 422206"/>
                <a:gd name="connsiteY359" fmla="*/ 356600 h 497363"/>
                <a:gd name="connsiteX360" fmla="*/ 384014 w 422206"/>
                <a:gd name="connsiteY360" fmla="*/ 356600 h 497363"/>
                <a:gd name="connsiteX361" fmla="*/ 383898 w 422206"/>
                <a:gd name="connsiteY361" fmla="*/ 353995 h 497363"/>
                <a:gd name="connsiteX362" fmla="*/ 385197 w 422206"/>
                <a:gd name="connsiteY362" fmla="*/ 353995 h 497363"/>
                <a:gd name="connsiteX363" fmla="*/ 385030 w 422206"/>
                <a:gd name="connsiteY363" fmla="*/ 351623 h 497363"/>
                <a:gd name="connsiteX364" fmla="*/ 386329 w 422206"/>
                <a:gd name="connsiteY364" fmla="*/ 351455 h 497363"/>
                <a:gd name="connsiteX365" fmla="*/ 386162 w 422206"/>
                <a:gd name="connsiteY365" fmla="*/ 349025 h 497363"/>
                <a:gd name="connsiteX366" fmla="*/ 387287 w 422206"/>
                <a:gd name="connsiteY366" fmla="*/ 349025 h 497363"/>
                <a:gd name="connsiteX367" fmla="*/ 387120 w 422206"/>
                <a:gd name="connsiteY367" fmla="*/ 345462 h 497363"/>
                <a:gd name="connsiteX368" fmla="*/ 388477 w 422206"/>
                <a:gd name="connsiteY368" fmla="*/ 345238 h 497363"/>
                <a:gd name="connsiteX369" fmla="*/ 389326 w 422206"/>
                <a:gd name="connsiteY369" fmla="*/ 340376 h 497363"/>
                <a:gd name="connsiteX370" fmla="*/ 390566 w 422206"/>
                <a:gd name="connsiteY370" fmla="*/ 340318 h 497363"/>
                <a:gd name="connsiteX371" fmla="*/ 390458 w 422206"/>
                <a:gd name="connsiteY371" fmla="*/ 337945 h 497363"/>
                <a:gd name="connsiteX372" fmla="*/ 391698 w 422206"/>
                <a:gd name="connsiteY372" fmla="*/ 337771 h 497363"/>
                <a:gd name="connsiteX373" fmla="*/ 391415 w 422206"/>
                <a:gd name="connsiteY373" fmla="*/ 334158 h 497363"/>
                <a:gd name="connsiteX374" fmla="*/ 392663 w 422206"/>
                <a:gd name="connsiteY374" fmla="*/ 334158 h 497363"/>
                <a:gd name="connsiteX375" fmla="*/ 393679 w 422206"/>
                <a:gd name="connsiteY375" fmla="*/ 329180 h 497363"/>
                <a:gd name="connsiteX376" fmla="*/ 394920 w 422206"/>
                <a:gd name="connsiteY376" fmla="*/ 329180 h 497363"/>
                <a:gd name="connsiteX377" fmla="*/ 394695 w 422206"/>
                <a:gd name="connsiteY377" fmla="*/ 325509 h 497363"/>
                <a:gd name="connsiteX378" fmla="*/ 397017 w 422206"/>
                <a:gd name="connsiteY378" fmla="*/ 324094 h 497363"/>
                <a:gd name="connsiteX379" fmla="*/ 396959 w 422206"/>
                <a:gd name="connsiteY379" fmla="*/ 321721 h 497363"/>
                <a:gd name="connsiteX380" fmla="*/ 398258 w 422206"/>
                <a:gd name="connsiteY380" fmla="*/ 321663 h 497363"/>
                <a:gd name="connsiteX381" fmla="*/ 398091 w 422206"/>
                <a:gd name="connsiteY381" fmla="*/ 319174 h 497363"/>
                <a:gd name="connsiteX382" fmla="*/ 399273 w 422206"/>
                <a:gd name="connsiteY382" fmla="*/ 319174 h 497363"/>
                <a:gd name="connsiteX383" fmla="*/ 399107 w 422206"/>
                <a:gd name="connsiteY383" fmla="*/ 315503 h 497363"/>
                <a:gd name="connsiteX384" fmla="*/ 401421 w 422206"/>
                <a:gd name="connsiteY384" fmla="*/ 314146 h 497363"/>
                <a:gd name="connsiteX385" fmla="*/ 402212 w 422206"/>
                <a:gd name="connsiteY385" fmla="*/ 304474 h 497363"/>
                <a:gd name="connsiteX386" fmla="*/ 403344 w 422206"/>
                <a:gd name="connsiteY386" fmla="*/ 304474 h 497363"/>
                <a:gd name="connsiteX387" fmla="*/ 403286 w 422206"/>
                <a:gd name="connsiteY387" fmla="*/ 301935 h 497363"/>
                <a:gd name="connsiteX388" fmla="*/ 404418 w 422206"/>
                <a:gd name="connsiteY388" fmla="*/ 301935 h 497363"/>
                <a:gd name="connsiteX389" fmla="*/ 405383 w 422206"/>
                <a:gd name="connsiteY389" fmla="*/ 295767 h 497363"/>
                <a:gd name="connsiteX390" fmla="*/ 406624 w 422206"/>
                <a:gd name="connsiteY390" fmla="*/ 295600 h 497363"/>
                <a:gd name="connsiteX391" fmla="*/ 406515 w 422206"/>
                <a:gd name="connsiteY391" fmla="*/ 293227 h 497363"/>
                <a:gd name="connsiteX392" fmla="*/ 408887 w 422206"/>
                <a:gd name="connsiteY392" fmla="*/ 291812 h 497363"/>
                <a:gd name="connsiteX393" fmla="*/ 409845 w 422206"/>
                <a:gd name="connsiteY393" fmla="*/ 288250 h 497363"/>
                <a:gd name="connsiteX394" fmla="*/ 413524 w 422206"/>
                <a:gd name="connsiteY394" fmla="*/ 288025 h 497363"/>
                <a:gd name="connsiteX395" fmla="*/ 414823 w 422206"/>
                <a:gd name="connsiteY395" fmla="*/ 289099 h 497363"/>
                <a:gd name="connsiteX396" fmla="*/ 415672 w 422206"/>
                <a:gd name="connsiteY396" fmla="*/ 306172 h 497363"/>
                <a:gd name="connsiteX397" fmla="*/ 414482 w 422206"/>
                <a:gd name="connsiteY397" fmla="*/ 306172 h 497363"/>
                <a:gd name="connsiteX398" fmla="*/ 415164 w 422206"/>
                <a:gd name="connsiteY398" fmla="*/ 319458 h 497363"/>
                <a:gd name="connsiteX399" fmla="*/ 413974 w 422206"/>
                <a:gd name="connsiteY399" fmla="*/ 319573 h 497363"/>
                <a:gd name="connsiteX400" fmla="*/ 414032 w 422206"/>
                <a:gd name="connsiteY400" fmla="*/ 322113 h 497363"/>
                <a:gd name="connsiteX401" fmla="*/ 412842 w 422206"/>
                <a:gd name="connsiteY401" fmla="*/ 322171 h 497363"/>
                <a:gd name="connsiteX402" fmla="*/ 413183 w 422206"/>
                <a:gd name="connsiteY402" fmla="*/ 329463 h 497363"/>
                <a:gd name="connsiteX403" fmla="*/ 411884 w 422206"/>
                <a:gd name="connsiteY403" fmla="*/ 329463 h 497363"/>
                <a:gd name="connsiteX404" fmla="*/ 412392 w 422206"/>
                <a:gd name="connsiteY404" fmla="*/ 339186 h 497363"/>
                <a:gd name="connsiteX405" fmla="*/ 411260 w 422206"/>
                <a:gd name="connsiteY405" fmla="*/ 339353 h 497363"/>
                <a:gd name="connsiteX406" fmla="*/ 410302 w 422206"/>
                <a:gd name="connsiteY406" fmla="*/ 344106 h 497363"/>
                <a:gd name="connsiteX407" fmla="*/ 409112 w 422206"/>
                <a:gd name="connsiteY407" fmla="*/ 344106 h 497363"/>
                <a:gd name="connsiteX408" fmla="*/ 408264 w 422206"/>
                <a:gd name="connsiteY408" fmla="*/ 353995 h 497363"/>
                <a:gd name="connsiteX409" fmla="*/ 405891 w 422206"/>
                <a:gd name="connsiteY409" fmla="*/ 355410 h 497363"/>
                <a:gd name="connsiteX410" fmla="*/ 405100 w 422206"/>
                <a:gd name="connsiteY410" fmla="*/ 362644 h 497363"/>
                <a:gd name="connsiteX411" fmla="*/ 402669 w 422206"/>
                <a:gd name="connsiteY411" fmla="*/ 364059 h 497363"/>
                <a:gd name="connsiteX412" fmla="*/ 402836 w 422206"/>
                <a:gd name="connsiteY412" fmla="*/ 366432 h 497363"/>
                <a:gd name="connsiteX413" fmla="*/ 401646 w 422206"/>
                <a:gd name="connsiteY413" fmla="*/ 366432 h 497363"/>
                <a:gd name="connsiteX414" fmla="*/ 401878 w 422206"/>
                <a:gd name="connsiteY414" fmla="*/ 371409 h 497363"/>
                <a:gd name="connsiteX415" fmla="*/ 399498 w 422206"/>
                <a:gd name="connsiteY415" fmla="*/ 372658 h 497363"/>
                <a:gd name="connsiteX416" fmla="*/ 399273 w 422206"/>
                <a:gd name="connsiteY416" fmla="*/ 393511 h 497363"/>
                <a:gd name="connsiteX417" fmla="*/ 398091 w 422206"/>
                <a:gd name="connsiteY417" fmla="*/ 393511 h 497363"/>
                <a:gd name="connsiteX418" fmla="*/ 398316 w 422206"/>
                <a:gd name="connsiteY418" fmla="*/ 396000 h 497363"/>
                <a:gd name="connsiteX419" fmla="*/ 395827 w 422206"/>
                <a:gd name="connsiteY419" fmla="*/ 397357 h 497363"/>
                <a:gd name="connsiteX420" fmla="*/ 395994 w 422206"/>
                <a:gd name="connsiteY420" fmla="*/ 399678 h 497363"/>
                <a:gd name="connsiteX421" fmla="*/ 394695 w 422206"/>
                <a:gd name="connsiteY421" fmla="*/ 399845 h 497363"/>
                <a:gd name="connsiteX422" fmla="*/ 394811 w 422206"/>
                <a:gd name="connsiteY422" fmla="*/ 402276 h 497363"/>
                <a:gd name="connsiteX423" fmla="*/ 393679 w 422206"/>
                <a:gd name="connsiteY423" fmla="*/ 402276 h 497363"/>
                <a:gd name="connsiteX424" fmla="*/ 393737 w 422206"/>
                <a:gd name="connsiteY424" fmla="*/ 404648 h 497363"/>
                <a:gd name="connsiteX425" fmla="*/ 391415 w 422206"/>
                <a:gd name="connsiteY425" fmla="*/ 406063 h 497363"/>
                <a:gd name="connsiteX426" fmla="*/ 391531 w 422206"/>
                <a:gd name="connsiteY426" fmla="*/ 408436 h 497363"/>
                <a:gd name="connsiteX427" fmla="*/ 390284 w 422206"/>
                <a:gd name="connsiteY427" fmla="*/ 408610 h 497363"/>
                <a:gd name="connsiteX428" fmla="*/ 390458 w 422206"/>
                <a:gd name="connsiteY428" fmla="*/ 410983 h 497363"/>
                <a:gd name="connsiteX429" fmla="*/ 388085 w 422206"/>
                <a:gd name="connsiteY429" fmla="*/ 412340 h 497363"/>
                <a:gd name="connsiteX430" fmla="*/ 388136 w 422206"/>
                <a:gd name="connsiteY430" fmla="*/ 414770 h 497363"/>
                <a:gd name="connsiteX431" fmla="*/ 386953 w 422206"/>
                <a:gd name="connsiteY431" fmla="*/ 414887 h 497363"/>
                <a:gd name="connsiteX432" fmla="*/ 386046 w 422206"/>
                <a:gd name="connsiteY432" fmla="*/ 419690 h 497363"/>
                <a:gd name="connsiteX433" fmla="*/ 383499 w 422206"/>
                <a:gd name="connsiteY433" fmla="*/ 421047 h 497363"/>
                <a:gd name="connsiteX434" fmla="*/ 382657 w 422206"/>
                <a:gd name="connsiteY434" fmla="*/ 426017 h 497363"/>
                <a:gd name="connsiteX435" fmla="*/ 380336 w 422206"/>
                <a:gd name="connsiteY435" fmla="*/ 427374 h 497363"/>
                <a:gd name="connsiteX436" fmla="*/ 380394 w 422206"/>
                <a:gd name="connsiteY436" fmla="*/ 429805 h 497363"/>
                <a:gd name="connsiteX437" fmla="*/ 379153 w 422206"/>
                <a:gd name="connsiteY437" fmla="*/ 429805 h 497363"/>
                <a:gd name="connsiteX438" fmla="*/ 379153 w 422206"/>
                <a:gd name="connsiteY438" fmla="*/ 430995 h 497363"/>
                <a:gd name="connsiteX439" fmla="*/ 374625 w 422206"/>
                <a:gd name="connsiteY439" fmla="*/ 434840 h 497363"/>
                <a:gd name="connsiteX440" fmla="*/ 374625 w 422206"/>
                <a:gd name="connsiteY440" fmla="*/ 436197 h 497363"/>
                <a:gd name="connsiteX441" fmla="*/ 373384 w 422206"/>
                <a:gd name="connsiteY441" fmla="*/ 436197 h 497363"/>
                <a:gd name="connsiteX442" fmla="*/ 373493 w 422206"/>
                <a:gd name="connsiteY442" fmla="*/ 438795 h 497363"/>
                <a:gd name="connsiteX443" fmla="*/ 371179 w 422206"/>
                <a:gd name="connsiteY443" fmla="*/ 439984 h 497363"/>
                <a:gd name="connsiteX444" fmla="*/ 371295 w 422206"/>
                <a:gd name="connsiteY444" fmla="*/ 442473 h 497363"/>
                <a:gd name="connsiteX445" fmla="*/ 368915 w 422206"/>
                <a:gd name="connsiteY445" fmla="*/ 442531 h 497363"/>
                <a:gd name="connsiteX446" fmla="*/ 368915 w 422206"/>
                <a:gd name="connsiteY446" fmla="*/ 445013 h 497363"/>
                <a:gd name="connsiteX447" fmla="*/ 364228 w 422206"/>
                <a:gd name="connsiteY447" fmla="*/ 448858 h 497363"/>
                <a:gd name="connsiteX448" fmla="*/ 363204 w 422206"/>
                <a:gd name="connsiteY448" fmla="*/ 451405 h 497363"/>
                <a:gd name="connsiteX449" fmla="*/ 360723 w 422206"/>
                <a:gd name="connsiteY449" fmla="*/ 451463 h 497363"/>
                <a:gd name="connsiteX450" fmla="*/ 360890 w 422206"/>
                <a:gd name="connsiteY450" fmla="*/ 452646 h 497363"/>
                <a:gd name="connsiteX451" fmla="*/ 353823 w 422206"/>
                <a:gd name="connsiteY451" fmla="*/ 459038 h 497363"/>
                <a:gd name="connsiteX452" fmla="*/ 353823 w 422206"/>
                <a:gd name="connsiteY452" fmla="*/ 460388 h 497363"/>
                <a:gd name="connsiteX453" fmla="*/ 351392 w 422206"/>
                <a:gd name="connsiteY453" fmla="*/ 460504 h 497363"/>
                <a:gd name="connsiteX454" fmla="*/ 351559 w 422206"/>
                <a:gd name="connsiteY454" fmla="*/ 461636 h 497363"/>
                <a:gd name="connsiteX455" fmla="*/ 349186 w 422206"/>
                <a:gd name="connsiteY455" fmla="*/ 463051 h 497363"/>
                <a:gd name="connsiteX456" fmla="*/ 349186 w 422206"/>
                <a:gd name="connsiteY456" fmla="*/ 464125 h 497363"/>
                <a:gd name="connsiteX457" fmla="*/ 346755 w 422206"/>
                <a:gd name="connsiteY457" fmla="*/ 464234 h 497363"/>
                <a:gd name="connsiteX458" fmla="*/ 346814 w 422206"/>
                <a:gd name="connsiteY458" fmla="*/ 465540 h 497363"/>
                <a:gd name="connsiteX459" fmla="*/ 345624 w 422206"/>
                <a:gd name="connsiteY459" fmla="*/ 465591 h 497363"/>
                <a:gd name="connsiteX460" fmla="*/ 344499 w 422206"/>
                <a:gd name="connsiteY460" fmla="*/ 468137 h 497363"/>
                <a:gd name="connsiteX461" fmla="*/ 342119 w 422206"/>
                <a:gd name="connsiteY461" fmla="*/ 468195 h 497363"/>
                <a:gd name="connsiteX462" fmla="*/ 342119 w 422206"/>
                <a:gd name="connsiteY462" fmla="*/ 469436 h 497363"/>
                <a:gd name="connsiteX463" fmla="*/ 338506 w 422206"/>
                <a:gd name="connsiteY463" fmla="*/ 469661 h 497363"/>
                <a:gd name="connsiteX464" fmla="*/ 338556 w 422206"/>
                <a:gd name="connsiteY464" fmla="*/ 470793 h 497363"/>
                <a:gd name="connsiteX465" fmla="*/ 330139 w 422206"/>
                <a:gd name="connsiteY465" fmla="*/ 472375 h 497363"/>
                <a:gd name="connsiteX466" fmla="*/ 330190 w 422206"/>
                <a:gd name="connsiteY466" fmla="*/ 473623 h 497363"/>
                <a:gd name="connsiteX467" fmla="*/ 316905 w 422206"/>
                <a:gd name="connsiteY467" fmla="*/ 475546 h 497363"/>
                <a:gd name="connsiteX468" fmla="*/ 316963 w 422206"/>
                <a:gd name="connsiteY468" fmla="*/ 476728 h 497363"/>
                <a:gd name="connsiteX469" fmla="*/ 314474 w 422206"/>
                <a:gd name="connsiteY469" fmla="*/ 476728 h 497363"/>
                <a:gd name="connsiteX470" fmla="*/ 314590 w 422206"/>
                <a:gd name="connsiteY470" fmla="*/ 478143 h 497363"/>
                <a:gd name="connsiteX471" fmla="*/ 301189 w 422206"/>
                <a:gd name="connsiteY471" fmla="*/ 478818 h 497363"/>
                <a:gd name="connsiteX472" fmla="*/ 301247 w 422206"/>
                <a:gd name="connsiteY472" fmla="*/ 479950 h 497363"/>
                <a:gd name="connsiteX473" fmla="*/ 281743 w 422206"/>
                <a:gd name="connsiteY473" fmla="*/ 479725 h 497363"/>
                <a:gd name="connsiteX474" fmla="*/ 281692 w 422206"/>
                <a:gd name="connsiteY474" fmla="*/ 478484 h 497363"/>
                <a:gd name="connsiteX475" fmla="*/ 273152 w 422206"/>
                <a:gd name="connsiteY475" fmla="*/ 477802 h 497363"/>
                <a:gd name="connsiteX476" fmla="*/ 273036 w 422206"/>
                <a:gd name="connsiteY476" fmla="*/ 476503 h 497363"/>
                <a:gd name="connsiteX477" fmla="*/ 263313 w 422206"/>
                <a:gd name="connsiteY477" fmla="*/ 475770 h 497363"/>
                <a:gd name="connsiteX478" fmla="*/ 263313 w 422206"/>
                <a:gd name="connsiteY478" fmla="*/ 474638 h 497363"/>
                <a:gd name="connsiteX479" fmla="*/ 260824 w 422206"/>
                <a:gd name="connsiteY479" fmla="*/ 474638 h 497363"/>
                <a:gd name="connsiteX480" fmla="*/ 260774 w 422206"/>
                <a:gd name="connsiteY480" fmla="*/ 473398 h 497363"/>
                <a:gd name="connsiteX481" fmla="*/ 258285 w 422206"/>
                <a:gd name="connsiteY481" fmla="*/ 473623 h 497363"/>
                <a:gd name="connsiteX482" fmla="*/ 258227 w 422206"/>
                <a:gd name="connsiteY482" fmla="*/ 472324 h 497363"/>
                <a:gd name="connsiteX483" fmla="*/ 255680 w 422206"/>
                <a:gd name="connsiteY483" fmla="*/ 470118 h 497363"/>
                <a:gd name="connsiteX484" fmla="*/ 253307 w 422206"/>
                <a:gd name="connsiteY484" fmla="*/ 470169 h 497363"/>
                <a:gd name="connsiteX485" fmla="*/ 252009 w 422206"/>
                <a:gd name="connsiteY485" fmla="*/ 467738 h 497363"/>
                <a:gd name="connsiteX486" fmla="*/ 249520 w 422206"/>
                <a:gd name="connsiteY486" fmla="*/ 467854 h 497363"/>
                <a:gd name="connsiteX487" fmla="*/ 248105 w 422206"/>
                <a:gd name="connsiteY487" fmla="*/ 465540 h 497363"/>
                <a:gd name="connsiteX488" fmla="*/ 245623 w 422206"/>
                <a:gd name="connsiteY488" fmla="*/ 465591 h 497363"/>
                <a:gd name="connsiteX489" fmla="*/ 244375 w 422206"/>
                <a:gd name="connsiteY489" fmla="*/ 462086 h 497363"/>
                <a:gd name="connsiteX490" fmla="*/ 243077 w 422206"/>
                <a:gd name="connsiteY490" fmla="*/ 462260 h 497363"/>
                <a:gd name="connsiteX491" fmla="*/ 243077 w 422206"/>
                <a:gd name="connsiteY491" fmla="*/ 460954 h 497363"/>
                <a:gd name="connsiteX492" fmla="*/ 236742 w 422206"/>
                <a:gd name="connsiteY492" fmla="*/ 456433 h 497363"/>
                <a:gd name="connsiteX493" fmla="*/ 236691 w 422206"/>
                <a:gd name="connsiteY493" fmla="*/ 455193 h 497363"/>
                <a:gd name="connsiteX494" fmla="*/ 233012 w 422206"/>
                <a:gd name="connsiteY494" fmla="*/ 454286 h 497363"/>
                <a:gd name="connsiteX495" fmla="*/ 230299 w 422206"/>
                <a:gd name="connsiteY495" fmla="*/ 449366 h 497363"/>
                <a:gd name="connsiteX496" fmla="*/ 227810 w 422206"/>
                <a:gd name="connsiteY496" fmla="*/ 449541 h 497363"/>
                <a:gd name="connsiteX497" fmla="*/ 226453 w 422206"/>
                <a:gd name="connsiteY497" fmla="*/ 444621 h 497363"/>
                <a:gd name="connsiteX498" fmla="*/ 225271 w 422206"/>
                <a:gd name="connsiteY498" fmla="*/ 444788 h 497363"/>
                <a:gd name="connsiteX499" fmla="*/ 225213 w 422206"/>
                <a:gd name="connsiteY499" fmla="*/ 443547 h 497363"/>
                <a:gd name="connsiteX500" fmla="*/ 222499 w 422206"/>
                <a:gd name="connsiteY500" fmla="*/ 440101 h 497363"/>
                <a:gd name="connsiteX501" fmla="*/ 218769 w 422206"/>
                <a:gd name="connsiteY501" fmla="*/ 437837 h 497363"/>
                <a:gd name="connsiteX502" fmla="*/ 218653 w 422206"/>
                <a:gd name="connsiteY502" fmla="*/ 435406 h 497363"/>
                <a:gd name="connsiteX503" fmla="*/ 214866 w 422206"/>
                <a:gd name="connsiteY503" fmla="*/ 433084 h 497363"/>
                <a:gd name="connsiteX504" fmla="*/ 213400 w 422206"/>
                <a:gd name="connsiteY504" fmla="*/ 427265 h 497363"/>
                <a:gd name="connsiteX505" fmla="*/ 209554 w 422206"/>
                <a:gd name="connsiteY505" fmla="*/ 424892 h 497363"/>
                <a:gd name="connsiteX506" fmla="*/ 209438 w 422206"/>
                <a:gd name="connsiteY506" fmla="*/ 421105 h 497363"/>
                <a:gd name="connsiteX507" fmla="*/ 206949 w 422206"/>
                <a:gd name="connsiteY507" fmla="*/ 420198 h 497363"/>
                <a:gd name="connsiteX508" fmla="*/ 206725 w 422206"/>
                <a:gd name="connsiteY508" fmla="*/ 417767 h 497363"/>
                <a:gd name="connsiteX509" fmla="*/ 205542 w 422206"/>
                <a:gd name="connsiteY509" fmla="*/ 417767 h 497363"/>
                <a:gd name="connsiteX510" fmla="*/ 204127 w 422206"/>
                <a:gd name="connsiteY510" fmla="*/ 413022 h 497363"/>
                <a:gd name="connsiteX511" fmla="*/ 201580 w 422206"/>
                <a:gd name="connsiteY511" fmla="*/ 411716 h 497363"/>
                <a:gd name="connsiteX512" fmla="*/ 201471 w 422206"/>
                <a:gd name="connsiteY512" fmla="*/ 409285 h 497363"/>
                <a:gd name="connsiteX513" fmla="*/ 200223 w 422206"/>
                <a:gd name="connsiteY513" fmla="*/ 409459 h 497363"/>
                <a:gd name="connsiteX514" fmla="*/ 200114 w 422206"/>
                <a:gd name="connsiteY514" fmla="*/ 405780 h 497363"/>
                <a:gd name="connsiteX515" fmla="*/ 197568 w 422206"/>
                <a:gd name="connsiteY515" fmla="*/ 404765 h 497363"/>
                <a:gd name="connsiteX516" fmla="*/ 197343 w 422206"/>
                <a:gd name="connsiteY516" fmla="*/ 401093 h 497363"/>
                <a:gd name="connsiteX517" fmla="*/ 196269 w 422206"/>
                <a:gd name="connsiteY517" fmla="*/ 401093 h 497363"/>
                <a:gd name="connsiteX518" fmla="*/ 194571 w 422206"/>
                <a:gd name="connsiteY518" fmla="*/ 392778 h 497363"/>
                <a:gd name="connsiteX519" fmla="*/ 193272 w 422206"/>
                <a:gd name="connsiteY519" fmla="*/ 392836 h 497363"/>
                <a:gd name="connsiteX520" fmla="*/ 193272 w 422206"/>
                <a:gd name="connsiteY520" fmla="*/ 390289 h 497363"/>
                <a:gd name="connsiteX521" fmla="*/ 192032 w 422206"/>
                <a:gd name="connsiteY521" fmla="*/ 390289 h 497363"/>
                <a:gd name="connsiteX522" fmla="*/ 191857 w 422206"/>
                <a:gd name="connsiteY522" fmla="*/ 386784 h 497363"/>
                <a:gd name="connsiteX523" fmla="*/ 190674 w 422206"/>
                <a:gd name="connsiteY523" fmla="*/ 386901 h 497363"/>
                <a:gd name="connsiteX524" fmla="*/ 189085 w 422206"/>
                <a:gd name="connsiteY524" fmla="*/ 381981 h 497363"/>
                <a:gd name="connsiteX525" fmla="*/ 187961 w 422206"/>
                <a:gd name="connsiteY525" fmla="*/ 381981 h 497363"/>
                <a:gd name="connsiteX526" fmla="*/ 187845 w 422206"/>
                <a:gd name="connsiteY526" fmla="*/ 379666 h 497363"/>
                <a:gd name="connsiteX527" fmla="*/ 186655 w 422206"/>
                <a:gd name="connsiteY527" fmla="*/ 379717 h 497363"/>
                <a:gd name="connsiteX528" fmla="*/ 186263 w 422206"/>
                <a:gd name="connsiteY528" fmla="*/ 372483 h 497363"/>
                <a:gd name="connsiteX529" fmla="*/ 185015 w 422206"/>
                <a:gd name="connsiteY529" fmla="*/ 372541 h 497363"/>
                <a:gd name="connsiteX530" fmla="*/ 183549 w 422206"/>
                <a:gd name="connsiteY530" fmla="*/ 367680 h 497363"/>
                <a:gd name="connsiteX531" fmla="*/ 182301 w 422206"/>
                <a:gd name="connsiteY531" fmla="*/ 367680 h 497363"/>
                <a:gd name="connsiteX532" fmla="*/ 180719 w 422206"/>
                <a:gd name="connsiteY532" fmla="*/ 359372 h 497363"/>
                <a:gd name="connsiteX533" fmla="*/ 179479 w 422206"/>
                <a:gd name="connsiteY533" fmla="*/ 359372 h 497363"/>
                <a:gd name="connsiteX534" fmla="*/ 178122 w 422206"/>
                <a:gd name="connsiteY534" fmla="*/ 354619 h 497363"/>
                <a:gd name="connsiteX535" fmla="*/ 176874 w 422206"/>
                <a:gd name="connsiteY535" fmla="*/ 354677 h 497363"/>
                <a:gd name="connsiteX536" fmla="*/ 176540 w 422206"/>
                <a:gd name="connsiteY536" fmla="*/ 349758 h 497363"/>
                <a:gd name="connsiteX537" fmla="*/ 174051 w 422206"/>
                <a:gd name="connsiteY537" fmla="*/ 348800 h 497363"/>
                <a:gd name="connsiteX538" fmla="*/ 172412 w 422206"/>
                <a:gd name="connsiteY538" fmla="*/ 339019 h 497363"/>
                <a:gd name="connsiteX539" fmla="*/ 171222 w 422206"/>
                <a:gd name="connsiteY539" fmla="*/ 339019 h 497363"/>
                <a:gd name="connsiteX540" fmla="*/ 169698 w 422206"/>
                <a:gd name="connsiteY540" fmla="*/ 334209 h 497363"/>
                <a:gd name="connsiteX541" fmla="*/ 167325 w 422206"/>
                <a:gd name="connsiteY541" fmla="*/ 334383 h 497363"/>
                <a:gd name="connsiteX542" fmla="*/ 167209 w 422206"/>
                <a:gd name="connsiteY542" fmla="*/ 333193 h 497363"/>
                <a:gd name="connsiteX543" fmla="*/ 158727 w 422206"/>
                <a:gd name="connsiteY543" fmla="*/ 333701 h 497363"/>
                <a:gd name="connsiteX544" fmla="*/ 158843 w 422206"/>
                <a:gd name="connsiteY544" fmla="*/ 334724 h 497363"/>
                <a:gd name="connsiteX545" fmla="*/ 156354 w 422206"/>
                <a:gd name="connsiteY545" fmla="*/ 334891 h 497363"/>
                <a:gd name="connsiteX546" fmla="*/ 156354 w 422206"/>
                <a:gd name="connsiteY546" fmla="*/ 336022 h 497363"/>
                <a:gd name="connsiteX547" fmla="*/ 153982 w 422206"/>
                <a:gd name="connsiteY547" fmla="*/ 336306 h 497363"/>
                <a:gd name="connsiteX548" fmla="*/ 152908 w 422206"/>
                <a:gd name="connsiteY548" fmla="*/ 338678 h 497363"/>
                <a:gd name="connsiteX549" fmla="*/ 149236 w 422206"/>
                <a:gd name="connsiteY549" fmla="*/ 339019 h 497363"/>
                <a:gd name="connsiteX550" fmla="*/ 148162 w 422206"/>
                <a:gd name="connsiteY550" fmla="*/ 341334 h 497363"/>
                <a:gd name="connsiteX551" fmla="*/ 145724 w 422206"/>
                <a:gd name="connsiteY551" fmla="*/ 341508 h 497363"/>
                <a:gd name="connsiteX552" fmla="*/ 145783 w 422206"/>
                <a:gd name="connsiteY552" fmla="*/ 342691 h 497363"/>
                <a:gd name="connsiteX553" fmla="*/ 143243 w 422206"/>
                <a:gd name="connsiteY553" fmla="*/ 342864 h 497363"/>
                <a:gd name="connsiteX554" fmla="*/ 143352 w 422206"/>
                <a:gd name="connsiteY554" fmla="*/ 344047 h 497363"/>
                <a:gd name="connsiteX555" fmla="*/ 140863 w 422206"/>
                <a:gd name="connsiteY555" fmla="*/ 344106 h 497363"/>
                <a:gd name="connsiteX556" fmla="*/ 139905 w 422206"/>
                <a:gd name="connsiteY556" fmla="*/ 346877 h 497363"/>
                <a:gd name="connsiteX557" fmla="*/ 137533 w 422206"/>
                <a:gd name="connsiteY557" fmla="*/ 346877 h 497363"/>
                <a:gd name="connsiteX558" fmla="*/ 136401 w 422206"/>
                <a:gd name="connsiteY558" fmla="*/ 349308 h 497363"/>
                <a:gd name="connsiteX559" fmla="*/ 132780 w 422206"/>
                <a:gd name="connsiteY559" fmla="*/ 350715 h 497363"/>
                <a:gd name="connsiteX560" fmla="*/ 132838 w 422206"/>
                <a:gd name="connsiteY560" fmla="*/ 351906 h 497363"/>
                <a:gd name="connsiteX561" fmla="*/ 130465 w 422206"/>
                <a:gd name="connsiteY561" fmla="*/ 352080 h 497363"/>
                <a:gd name="connsiteX562" fmla="*/ 128201 w 422206"/>
                <a:gd name="connsiteY562" fmla="*/ 355809 h 497363"/>
                <a:gd name="connsiteX563" fmla="*/ 123398 w 422206"/>
                <a:gd name="connsiteY563" fmla="*/ 357224 h 497363"/>
                <a:gd name="connsiteX564" fmla="*/ 120968 w 422206"/>
                <a:gd name="connsiteY564" fmla="*/ 361062 h 497363"/>
                <a:gd name="connsiteX565" fmla="*/ 118704 w 422206"/>
                <a:gd name="connsiteY565" fmla="*/ 361288 h 497363"/>
                <a:gd name="connsiteX566" fmla="*/ 118704 w 422206"/>
                <a:gd name="connsiteY566" fmla="*/ 362419 h 497363"/>
                <a:gd name="connsiteX567" fmla="*/ 115141 w 422206"/>
                <a:gd name="connsiteY567" fmla="*/ 364966 h 497363"/>
                <a:gd name="connsiteX568" fmla="*/ 115257 w 422206"/>
                <a:gd name="connsiteY568" fmla="*/ 366207 h 497363"/>
                <a:gd name="connsiteX569" fmla="*/ 112826 w 422206"/>
                <a:gd name="connsiteY569" fmla="*/ 366207 h 497363"/>
                <a:gd name="connsiteX570" fmla="*/ 112943 w 422206"/>
                <a:gd name="connsiteY570" fmla="*/ 368812 h 497363"/>
                <a:gd name="connsiteX571" fmla="*/ 110512 w 422206"/>
                <a:gd name="connsiteY571" fmla="*/ 368920 h 497363"/>
                <a:gd name="connsiteX572" fmla="*/ 107116 w 422206"/>
                <a:gd name="connsiteY572" fmla="*/ 373956 h 497363"/>
                <a:gd name="connsiteX573" fmla="*/ 103670 w 422206"/>
                <a:gd name="connsiteY573" fmla="*/ 376612 h 497363"/>
                <a:gd name="connsiteX574" fmla="*/ 103727 w 422206"/>
                <a:gd name="connsiteY574" fmla="*/ 377910 h 497363"/>
                <a:gd name="connsiteX575" fmla="*/ 101297 w 422206"/>
                <a:gd name="connsiteY575" fmla="*/ 377910 h 497363"/>
                <a:gd name="connsiteX576" fmla="*/ 100165 w 422206"/>
                <a:gd name="connsiteY576" fmla="*/ 380341 h 497363"/>
                <a:gd name="connsiteX577" fmla="*/ 96602 w 422206"/>
                <a:gd name="connsiteY577" fmla="*/ 382946 h 497363"/>
                <a:gd name="connsiteX578" fmla="*/ 96711 w 422206"/>
                <a:gd name="connsiteY578" fmla="*/ 385319 h 497363"/>
                <a:gd name="connsiteX579" fmla="*/ 94397 w 422206"/>
                <a:gd name="connsiteY579" fmla="*/ 386734 h 497363"/>
                <a:gd name="connsiteX580" fmla="*/ 94397 w 422206"/>
                <a:gd name="connsiteY580" fmla="*/ 388033 h 497363"/>
                <a:gd name="connsiteX581" fmla="*/ 93206 w 422206"/>
                <a:gd name="connsiteY581" fmla="*/ 388033 h 497363"/>
                <a:gd name="connsiteX582" fmla="*/ 93323 w 422206"/>
                <a:gd name="connsiteY582" fmla="*/ 390463 h 497363"/>
                <a:gd name="connsiteX583" fmla="*/ 90950 w 422206"/>
                <a:gd name="connsiteY583" fmla="*/ 391929 h 497363"/>
                <a:gd name="connsiteX584" fmla="*/ 89985 w 422206"/>
                <a:gd name="connsiteY584" fmla="*/ 396790 h 497363"/>
                <a:gd name="connsiteX585" fmla="*/ 88802 w 422206"/>
                <a:gd name="connsiteY585" fmla="*/ 396848 h 497363"/>
                <a:gd name="connsiteX586" fmla="*/ 87779 w 422206"/>
                <a:gd name="connsiteY586" fmla="*/ 400353 h 497363"/>
                <a:gd name="connsiteX587" fmla="*/ 86480 w 422206"/>
                <a:gd name="connsiteY587" fmla="*/ 400353 h 497363"/>
                <a:gd name="connsiteX588" fmla="*/ 86821 w 422206"/>
                <a:gd name="connsiteY588" fmla="*/ 405330 h 497363"/>
                <a:gd name="connsiteX589" fmla="*/ 85581 w 422206"/>
                <a:gd name="connsiteY589" fmla="*/ 405330 h 497363"/>
                <a:gd name="connsiteX590" fmla="*/ 86030 w 422206"/>
                <a:gd name="connsiteY590" fmla="*/ 416352 h 497363"/>
                <a:gd name="connsiteX591" fmla="*/ 84841 w 422206"/>
                <a:gd name="connsiteY591" fmla="*/ 416352 h 497363"/>
                <a:gd name="connsiteX592" fmla="*/ 85124 w 422206"/>
                <a:gd name="connsiteY592" fmla="*/ 421330 h 497363"/>
                <a:gd name="connsiteX593" fmla="*/ 83941 w 422206"/>
                <a:gd name="connsiteY593" fmla="*/ 421330 h 497363"/>
                <a:gd name="connsiteX594" fmla="*/ 84166 w 422206"/>
                <a:gd name="connsiteY594" fmla="*/ 427490 h 497363"/>
                <a:gd name="connsiteX595" fmla="*/ 82918 w 422206"/>
                <a:gd name="connsiteY595" fmla="*/ 427490 h 497363"/>
                <a:gd name="connsiteX596" fmla="*/ 83709 w 422206"/>
                <a:gd name="connsiteY596" fmla="*/ 443322 h 497363"/>
                <a:gd name="connsiteX597" fmla="*/ 82526 w 422206"/>
                <a:gd name="connsiteY597" fmla="*/ 443489 h 497363"/>
                <a:gd name="connsiteX598" fmla="*/ 82751 w 422206"/>
                <a:gd name="connsiteY598" fmla="*/ 449366 h 497363"/>
                <a:gd name="connsiteX599" fmla="*/ 81619 w 422206"/>
                <a:gd name="connsiteY599" fmla="*/ 449424 h 497363"/>
                <a:gd name="connsiteX600" fmla="*/ 81002 w 422206"/>
                <a:gd name="connsiteY600" fmla="*/ 460504 h 497363"/>
                <a:gd name="connsiteX601" fmla="*/ 79754 w 422206"/>
                <a:gd name="connsiteY601" fmla="*/ 460678 h 497363"/>
                <a:gd name="connsiteX602" fmla="*/ 79979 w 422206"/>
                <a:gd name="connsiteY602" fmla="*/ 464176 h 497363"/>
                <a:gd name="connsiteX603" fmla="*/ 78738 w 422206"/>
                <a:gd name="connsiteY603" fmla="*/ 464234 h 497363"/>
                <a:gd name="connsiteX604" fmla="*/ 77773 w 422206"/>
                <a:gd name="connsiteY604" fmla="*/ 469153 h 497363"/>
                <a:gd name="connsiteX605" fmla="*/ 76533 w 422206"/>
                <a:gd name="connsiteY605" fmla="*/ 469153 h 497363"/>
                <a:gd name="connsiteX606" fmla="*/ 76649 w 422206"/>
                <a:gd name="connsiteY606" fmla="*/ 471758 h 497363"/>
                <a:gd name="connsiteX607" fmla="*/ 72070 w 422206"/>
                <a:gd name="connsiteY607" fmla="*/ 475488 h 497363"/>
                <a:gd name="connsiteX608" fmla="*/ 72121 w 422206"/>
                <a:gd name="connsiteY608" fmla="*/ 478027 h 497363"/>
                <a:gd name="connsiteX609" fmla="*/ 68508 w 422206"/>
                <a:gd name="connsiteY609" fmla="*/ 479500 h 497363"/>
                <a:gd name="connsiteX610" fmla="*/ 67484 w 422206"/>
                <a:gd name="connsiteY610" fmla="*/ 483063 h 497363"/>
                <a:gd name="connsiteX611" fmla="*/ 63922 w 422206"/>
                <a:gd name="connsiteY611" fmla="*/ 484478 h 497363"/>
                <a:gd name="connsiteX612" fmla="*/ 61607 w 422206"/>
                <a:gd name="connsiteY612" fmla="*/ 488432 h 497363"/>
                <a:gd name="connsiteX613" fmla="*/ 59177 w 422206"/>
                <a:gd name="connsiteY613" fmla="*/ 488490 h 497363"/>
                <a:gd name="connsiteX614" fmla="*/ 58161 w 422206"/>
                <a:gd name="connsiteY614" fmla="*/ 490979 h 497363"/>
                <a:gd name="connsiteX615" fmla="*/ 49679 w 422206"/>
                <a:gd name="connsiteY615" fmla="*/ 492619 h 497363"/>
                <a:gd name="connsiteX616" fmla="*/ 49795 w 422206"/>
                <a:gd name="connsiteY616" fmla="*/ 493634 h 497363"/>
                <a:gd name="connsiteX617" fmla="*/ 47364 w 422206"/>
                <a:gd name="connsiteY617" fmla="*/ 493801 h 497363"/>
                <a:gd name="connsiteX618" fmla="*/ 47364 w 422206"/>
                <a:gd name="connsiteY618" fmla="*/ 495049 h 497363"/>
                <a:gd name="connsiteX619" fmla="*/ 41313 w 422206"/>
                <a:gd name="connsiteY619" fmla="*/ 495274 h 497363"/>
                <a:gd name="connsiteX620" fmla="*/ 41313 w 422206"/>
                <a:gd name="connsiteY620" fmla="*/ 496631 h 497363"/>
                <a:gd name="connsiteX621" fmla="*/ 29217 w 422206"/>
                <a:gd name="connsiteY621" fmla="*/ 497364 h 497363"/>
                <a:gd name="connsiteX622" fmla="*/ 29101 w 422206"/>
                <a:gd name="connsiteY622" fmla="*/ 496007 h 497363"/>
                <a:gd name="connsiteX623" fmla="*/ 25480 w 422206"/>
                <a:gd name="connsiteY623" fmla="*/ 496232 h 497363"/>
                <a:gd name="connsiteX624" fmla="*/ 25430 w 422206"/>
                <a:gd name="connsiteY624" fmla="*/ 494875 h 497363"/>
                <a:gd name="connsiteX625" fmla="*/ 22941 w 422206"/>
                <a:gd name="connsiteY625" fmla="*/ 495049 h 497363"/>
                <a:gd name="connsiteX626" fmla="*/ 22941 w 422206"/>
                <a:gd name="connsiteY626" fmla="*/ 493801 h 497363"/>
                <a:gd name="connsiteX627" fmla="*/ 16889 w 422206"/>
                <a:gd name="connsiteY627" fmla="*/ 494143 h 497363"/>
                <a:gd name="connsiteX628" fmla="*/ 16889 w 422206"/>
                <a:gd name="connsiteY628" fmla="*/ 493010 h 497363"/>
                <a:gd name="connsiteX629" fmla="*/ 14517 w 422206"/>
                <a:gd name="connsiteY629" fmla="*/ 493177 h 497363"/>
                <a:gd name="connsiteX630" fmla="*/ 14401 w 422206"/>
                <a:gd name="connsiteY630" fmla="*/ 491769 h 497363"/>
                <a:gd name="connsiteX631" fmla="*/ 11919 w 422206"/>
                <a:gd name="connsiteY631" fmla="*/ 491937 h 497363"/>
                <a:gd name="connsiteX632" fmla="*/ 10562 w 422206"/>
                <a:gd name="connsiteY632" fmla="*/ 489448 h 497363"/>
                <a:gd name="connsiteX633" fmla="*/ 6826 w 422206"/>
                <a:gd name="connsiteY633" fmla="*/ 488548 h 497363"/>
                <a:gd name="connsiteX634" fmla="*/ 6376 w 422206"/>
                <a:gd name="connsiteY634" fmla="*/ 478818 h 497363"/>
                <a:gd name="connsiteX635" fmla="*/ 5186 w 422206"/>
                <a:gd name="connsiteY635" fmla="*/ 478818 h 497363"/>
                <a:gd name="connsiteX636" fmla="*/ 4736 w 422206"/>
                <a:gd name="connsiteY636" fmla="*/ 470510 h 497363"/>
                <a:gd name="connsiteX637" fmla="*/ 3437 w 422206"/>
                <a:gd name="connsiteY637" fmla="*/ 470510 h 497363"/>
                <a:gd name="connsiteX638" fmla="*/ 3379 w 422206"/>
                <a:gd name="connsiteY638" fmla="*/ 468021 h 497363"/>
                <a:gd name="connsiteX639" fmla="*/ 2196 w 422206"/>
                <a:gd name="connsiteY639" fmla="*/ 468137 h 497363"/>
                <a:gd name="connsiteX640" fmla="*/ 41 w 422206"/>
                <a:gd name="connsiteY640" fmla="*/ 451006 h 497363"/>
                <a:gd name="connsiteX641" fmla="*/ 1398 w 422206"/>
                <a:gd name="connsiteY641" fmla="*/ 451006 h 497363"/>
                <a:gd name="connsiteX642" fmla="*/ 41 w 422206"/>
                <a:gd name="connsiteY642" fmla="*/ 426699 h 497363"/>
                <a:gd name="connsiteX643" fmla="*/ 1289 w 422206"/>
                <a:gd name="connsiteY643" fmla="*/ 426699 h 497363"/>
                <a:gd name="connsiteX644" fmla="*/ 839 w 422206"/>
                <a:gd name="connsiteY644" fmla="*/ 417085 h 497363"/>
                <a:gd name="connsiteX645" fmla="*/ 2022 w 422206"/>
                <a:gd name="connsiteY645" fmla="*/ 416918 h 497363"/>
                <a:gd name="connsiteX646" fmla="*/ 890 w 422206"/>
                <a:gd name="connsiteY646" fmla="*/ 393801 h 497363"/>
                <a:gd name="connsiteX647" fmla="*/ 2080 w 422206"/>
                <a:gd name="connsiteY647" fmla="*/ 393801 h 497363"/>
                <a:gd name="connsiteX648" fmla="*/ 1630 w 422206"/>
                <a:gd name="connsiteY648" fmla="*/ 385261 h 497363"/>
                <a:gd name="connsiteX649" fmla="*/ 2871 w 422206"/>
                <a:gd name="connsiteY649" fmla="*/ 385094 h 497363"/>
                <a:gd name="connsiteX650" fmla="*/ 2196 w 422206"/>
                <a:gd name="connsiteY650" fmla="*/ 370619 h 497363"/>
                <a:gd name="connsiteX651" fmla="*/ 3379 w 422206"/>
                <a:gd name="connsiteY651" fmla="*/ 370619 h 497363"/>
                <a:gd name="connsiteX652" fmla="*/ 3096 w 422206"/>
                <a:gd name="connsiteY652" fmla="*/ 364567 h 497363"/>
                <a:gd name="connsiteX653" fmla="*/ 4286 w 422206"/>
                <a:gd name="connsiteY653" fmla="*/ 364342 h 497363"/>
                <a:gd name="connsiteX654" fmla="*/ 3096 w 422206"/>
                <a:gd name="connsiteY654" fmla="*/ 340093 h 497363"/>
                <a:gd name="connsiteX655" fmla="*/ 4286 w 422206"/>
                <a:gd name="connsiteY655" fmla="*/ 340093 h 497363"/>
                <a:gd name="connsiteX656" fmla="*/ 3778 w 422206"/>
                <a:gd name="connsiteY656" fmla="*/ 329180 h 497363"/>
                <a:gd name="connsiteX657" fmla="*/ 4961 w 422206"/>
                <a:gd name="connsiteY657" fmla="*/ 329013 h 497363"/>
                <a:gd name="connsiteX658" fmla="*/ 4852 w 422206"/>
                <a:gd name="connsiteY658" fmla="*/ 325509 h 497363"/>
                <a:gd name="connsiteX659" fmla="*/ 6035 w 422206"/>
                <a:gd name="connsiteY659" fmla="*/ 325451 h 497363"/>
                <a:gd name="connsiteX660" fmla="*/ 5418 w 422206"/>
                <a:gd name="connsiteY660" fmla="*/ 312049 h 497363"/>
                <a:gd name="connsiteX661" fmla="*/ 4794 w 422206"/>
                <a:gd name="connsiteY661" fmla="*/ 299838 h 497363"/>
                <a:gd name="connsiteX662" fmla="*/ 5926 w 422206"/>
                <a:gd name="connsiteY662" fmla="*/ 299787 h 497363"/>
                <a:gd name="connsiteX663" fmla="*/ 4852 w 422206"/>
                <a:gd name="connsiteY663" fmla="*/ 276720 h 497363"/>
                <a:gd name="connsiteX664" fmla="*/ 6035 w 422206"/>
                <a:gd name="connsiteY664" fmla="*/ 276720 h 497363"/>
                <a:gd name="connsiteX665" fmla="*/ 6434 w 422206"/>
                <a:gd name="connsiteY665" fmla="*/ 260663 h 497363"/>
                <a:gd name="connsiteX666" fmla="*/ 7616 w 422206"/>
                <a:gd name="connsiteY666" fmla="*/ 260663 h 497363"/>
                <a:gd name="connsiteX667" fmla="*/ 6151 w 422206"/>
                <a:gd name="connsiteY667" fmla="*/ 230305 h 497363"/>
                <a:gd name="connsiteX668" fmla="*/ 7333 w 422206"/>
                <a:gd name="connsiteY668" fmla="*/ 230305 h 497363"/>
                <a:gd name="connsiteX669" fmla="*/ 7392 w 422206"/>
                <a:gd name="connsiteY669" fmla="*/ 207180 h 497363"/>
                <a:gd name="connsiteX670" fmla="*/ 8640 w 422206"/>
                <a:gd name="connsiteY670" fmla="*/ 207013 h 497363"/>
                <a:gd name="connsiteX671" fmla="*/ 7333 w 422206"/>
                <a:gd name="connsiteY671" fmla="*/ 181516 h 497363"/>
                <a:gd name="connsiteX672" fmla="*/ 6151 w 422206"/>
                <a:gd name="connsiteY672" fmla="*/ 181690 h 497363"/>
                <a:gd name="connsiteX673" fmla="*/ 5302 w 422206"/>
                <a:gd name="connsiteY673" fmla="*/ 165800 h 497363"/>
                <a:gd name="connsiteX674" fmla="*/ 4112 w 422206"/>
                <a:gd name="connsiteY674" fmla="*/ 165800 h 497363"/>
                <a:gd name="connsiteX675" fmla="*/ 3604 w 422206"/>
                <a:gd name="connsiteY675" fmla="*/ 154894 h 497363"/>
                <a:gd name="connsiteX676" fmla="*/ 2421 w 422206"/>
                <a:gd name="connsiteY676" fmla="*/ 154894 h 497363"/>
                <a:gd name="connsiteX677" fmla="*/ 2080 w 422206"/>
                <a:gd name="connsiteY677" fmla="*/ 149010 h 497363"/>
                <a:gd name="connsiteX678" fmla="*/ 3270 w 422206"/>
                <a:gd name="connsiteY678" fmla="*/ 148785 h 497363"/>
                <a:gd name="connsiteX679" fmla="*/ 3096 w 422206"/>
                <a:gd name="connsiteY679" fmla="*/ 146470 h 497363"/>
                <a:gd name="connsiteX680" fmla="*/ 4395 w 422206"/>
                <a:gd name="connsiteY680" fmla="*/ 146470 h 497363"/>
                <a:gd name="connsiteX681" fmla="*/ 5302 w 422206"/>
                <a:gd name="connsiteY681" fmla="*/ 141268 h 497363"/>
                <a:gd name="connsiteX682" fmla="*/ 6600 w 422206"/>
                <a:gd name="connsiteY682" fmla="*/ 141268 h 497363"/>
                <a:gd name="connsiteX683" fmla="*/ 6543 w 422206"/>
                <a:gd name="connsiteY683" fmla="*/ 140194 h 497363"/>
                <a:gd name="connsiteX684" fmla="*/ 10163 w 422206"/>
                <a:gd name="connsiteY684" fmla="*/ 137763 h 497363"/>
                <a:gd name="connsiteX685" fmla="*/ 9996 w 422206"/>
                <a:gd name="connsiteY685" fmla="*/ 135108 h 497363"/>
                <a:gd name="connsiteX686" fmla="*/ 14633 w 422206"/>
                <a:gd name="connsiteY686" fmla="*/ 131146 h 497363"/>
                <a:gd name="connsiteX687" fmla="*/ 14575 w 422206"/>
                <a:gd name="connsiteY687" fmla="*/ 129963 h 497363"/>
                <a:gd name="connsiteX688" fmla="*/ 20568 w 422206"/>
                <a:gd name="connsiteY688" fmla="*/ 128548 h 497363"/>
                <a:gd name="connsiteX689" fmla="*/ 20510 w 422206"/>
                <a:gd name="connsiteY689" fmla="*/ 127359 h 497363"/>
                <a:gd name="connsiteX690" fmla="*/ 22941 w 422206"/>
                <a:gd name="connsiteY690" fmla="*/ 127191 h 497363"/>
                <a:gd name="connsiteX691" fmla="*/ 22941 w 422206"/>
                <a:gd name="connsiteY691" fmla="*/ 126002 h 497363"/>
                <a:gd name="connsiteX692" fmla="*/ 37409 w 422206"/>
                <a:gd name="connsiteY692" fmla="*/ 123912 h 497363"/>
                <a:gd name="connsiteX693" fmla="*/ 37358 w 422206"/>
                <a:gd name="connsiteY693" fmla="*/ 122896 h 497363"/>
                <a:gd name="connsiteX694" fmla="*/ 39789 w 422206"/>
                <a:gd name="connsiteY694" fmla="*/ 122838 h 497363"/>
                <a:gd name="connsiteX695" fmla="*/ 39731 w 422206"/>
                <a:gd name="connsiteY695" fmla="*/ 121423 h 497363"/>
                <a:gd name="connsiteX696" fmla="*/ 49396 w 422206"/>
                <a:gd name="connsiteY696" fmla="*/ 120973 h 497363"/>
                <a:gd name="connsiteX697" fmla="*/ 50753 w 422206"/>
                <a:gd name="connsiteY697" fmla="*/ 123404 h 497363"/>
                <a:gd name="connsiteX698" fmla="*/ 55730 w 422206"/>
                <a:gd name="connsiteY698" fmla="*/ 124311 h 497363"/>
                <a:gd name="connsiteX699" fmla="*/ 58328 w 422206"/>
                <a:gd name="connsiteY699" fmla="*/ 127815 h 497363"/>
                <a:gd name="connsiteX700" fmla="*/ 63189 w 422206"/>
                <a:gd name="connsiteY700" fmla="*/ 128831 h 497363"/>
                <a:gd name="connsiteX701" fmla="*/ 64546 w 422206"/>
                <a:gd name="connsiteY701" fmla="*/ 131088 h 497363"/>
                <a:gd name="connsiteX702" fmla="*/ 70706 w 422206"/>
                <a:gd name="connsiteY702" fmla="*/ 132220 h 497363"/>
                <a:gd name="connsiteX703" fmla="*/ 72070 w 422206"/>
                <a:gd name="connsiteY703" fmla="*/ 134426 h 497363"/>
                <a:gd name="connsiteX704" fmla="*/ 76982 w 422206"/>
                <a:gd name="connsiteY704" fmla="*/ 135390 h 497363"/>
                <a:gd name="connsiteX705" fmla="*/ 77041 w 422206"/>
                <a:gd name="connsiteY705" fmla="*/ 136573 h 497363"/>
                <a:gd name="connsiteX706" fmla="*/ 81902 w 422206"/>
                <a:gd name="connsiteY706" fmla="*/ 137763 h 497363"/>
                <a:gd name="connsiteX707" fmla="*/ 81960 w 422206"/>
                <a:gd name="connsiteY707" fmla="*/ 138895 h 497363"/>
                <a:gd name="connsiteX708" fmla="*/ 94113 w 422206"/>
                <a:gd name="connsiteY708" fmla="*/ 138213 h 497363"/>
                <a:gd name="connsiteX709" fmla="*/ 94172 w 422206"/>
                <a:gd name="connsiteY709" fmla="*/ 139403 h 497363"/>
                <a:gd name="connsiteX710" fmla="*/ 103894 w 422206"/>
                <a:gd name="connsiteY710" fmla="*/ 139062 h 497363"/>
                <a:gd name="connsiteX711" fmla="*/ 104011 w 422206"/>
                <a:gd name="connsiteY711" fmla="*/ 140194 h 497363"/>
                <a:gd name="connsiteX712" fmla="*/ 111303 w 422206"/>
                <a:gd name="connsiteY712" fmla="*/ 139853 h 497363"/>
                <a:gd name="connsiteX713" fmla="*/ 111354 w 422206"/>
                <a:gd name="connsiteY713" fmla="*/ 141043 h 497363"/>
                <a:gd name="connsiteX714" fmla="*/ 130806 w 422206"/>
                <a:gd name="connsiteY714" fmla="*/ 140078 h 497363"/>
                <a:gd name="connsiteX715" fmla="*/ 130690 w 422206"/>
                <a:gd name="connsiteY715" fmla="*/ 138895 h 497363"/>
                <a:gd name="connsiteX716" fmla="*/ 133121 w 422206"/>
                <a:gd name="connsiteY716" fmla="*/ 138663 h 497363"/>
                <a:gd name="connsiteX717" fmla="*/ 133121 w 422206"/>
                <a:gd name="connsiteY717" fmla="*/ 137538 h 497363"/>
                <a:gd name="connsiteX718" fmla="*/ 135610 w 422206"/>
                <a:gd name="connsiteY718" fmla="*/ 137422 h 497363"/>
                <a:gd name="connsiteX719" fmla="*/ 135552 w 422206"/>
                <a:gd name="connsiteY719" fmla="*/ 136065 h 497363"/>
                <a:gd name="connsiteX720" fmla="*/ 139056 w 422206"/>
                <a:gd name="connsiteY720" fmla="*/ 134708 h 497363"/>
                <a:gd name="connsiteX721" fmla="*/ 141262 w 422206"/>
                <a:gd name="connsiteY721" fmla="*/ 131088 h 497363"/>
                <a:gd name="connsiteX722" fmla="*/ 142503 w 422206"/>
                <a:gd name="connsiteY722" fmla="*/ 130921 h 497363"/>
                <a:gd name="connsiteX723" fmla="*/ 143635 w 422206"/>
                <a:gd name="connsiteY723" fmla="*/ 127191 h 497363"/>
                <a:gd name="connsiteX724" fmla="*/ 144825 w 422206"/>
                <a:gd name="connsiteY724" fmla="*/ 127191 h 497363"/>
                <a:gd name="connsiteX725" fmla="*/ 144709 w 422206"/>
                <a:gd name="connsiteY725" fmla="*/ 124702 h 497363"/>
                <a:gd name="connsiteX726" fmla="*/ 145841 w 422206"/>
                <a:gd name="connsiteY726" fmla="*/ 124702 h 497363"/>
                <a:gd name="connsiteX727" fmla="*/ 145674 w 422206"/>
                <a:gd name="connsiteY727" fmla="*/ 122388 h 497363"/>
                <a:gd name="connsiteX728" fmla="*/ 147031 w 422206"/>
                <a:gd name="connsiteY728" fmla="*/ 122156 h 497363"/>
                <a:gd name="connsiteX729" fmla="*/ 146857 w 422206"/>
                <a:gd name="connsiteY729" fmla="*/ 119783 h 497363"/>
                <a:gd name="connsiteX730" fmla="*/ 149236 w 422206"/>
                <a:gd name="connsiteY730" fmla="*/ 118427 h 497363"/>
                <a:gd name="connsiteX731" fmla="*/ 150078 w 422206"/>
                <a:gd name="connsiteY731" fmla="*/ 111134 h 497363"/>
                <a:gd name="connsiteX732" fmla="*/ 152458 w 422206"/>
                <a:gd name="connsiteY732" fmla="*/ 109668 h 497363"/>
                <a:gd name="connsiteX733" fmla="*/ 153075 w 422206"/>
                <a:gd name="connsiteY733" fmla="*/ 98756 h 497363"/>
                <a:gd name="connsiteX734" fmla="*/ 154323 w 422206"/>
                <a:gd name="connsiteY734" fmla="*/ 98639 h 497363"/>
                <a:gd name="connsiteX735" fmla="*/ 154207 w 422206"/>
                <a:gd name="connsiteY735" fmla="*/ 96209 h 497363"/>
                <a:gd name="connsiteX736" fmla="*/ 155397 w 422206"/>
                <a:gd name="connsiteY736" fmla="*/ 96209 h 497363"/>
                <a:gd name="connsiteX737" fmla="*/ 156246 w 422206"/>
                <a:gd name="connsiteY737" fmla="*/ 87560 h 497363"/>
                <a:gd name="connsiteX738" fmla="*/ 157370 w 422206"/>
                <a:gd name="connsiteY738" fmla="*/ 87502 h 497363"/>
                <a:gd name="connsiteX739" fmla="*/ 157319 w 422206"/>
                <a:gd name="connsiteY739" fmla="*/ 85071 h 497363"/>
                <a:gd name="connsiteX740" fmla="*/ 158502 w 422206"/>
                <a:gd name="connsiteY740" fmla="*/ 85071 h 497363"/>
                <a:gd name="connsiteX741" fmla="*/ 159293 w 422206"/>
                <a:gd name="connsiteY741" fmla="*/ 75297 h 497363"/>
                <a:gd name="connsiteX742" fmla="*/ 160483 w 422206"/>
                <a:gd name="connsiteY742" fmla="*/ 75123 h 497363"/>
                <a:gd name="connsiteX743" fmla="*/ 160258 w 422206"/>
                <a:gd name="connsiteY743" fmla="*/ 69188 h 497363"/>
                <a:gd name="connsiteX744" fmla="*/ 161332 w 422206"/>
                <a:gd name="connsiteY744" fmla="*/ 69188 h 497363"/>
                <a:gd name="connsiteX745" fmla="*/ 160084 w 422206"/>
                <a:gd name="connsiteY745" fmla="*/ 66757 h 497363"/>
                <a:gd name="connsiteX746" fmla="*/ 159801 w 422206"/>
                <a:gd name="connsiteY746" fmla="*/ 61896 h 497363"/>
                <a:gd name="connsiteX747" fmla="*/ 158618 w 422206"/>
                <a:gd name="connsiteY747" fmla="*/ 61896 h 497363"/>
                <a:gd name="connsiteX748" fmla="*/ 158502 w 422206"/>
                <a:gd name="connsiteY748" fmla="*/ 59465 h 497363"/>
                <a:gd name="connsiteX749" fmla="*/ 157145 w 422206"/>
                <a:gd name="connsiteY749" fmla="*/ 58166 h 497363"/>
                <a:gd name="connsiteX750" fmla="*/ 153474 w 422206"/>
                <a:gd name="connsiteY750" fmla="*/ 58616 h 497363"/>
                <a:gd name="connsiteX751" fmla="*/ 153474 w 422206"/>
                <a:gd name="connsiteY751" fmla="*/ 57376 h 497363"/>
                <a:gd name="connsiteX752" fmla="*/ 145050 w 422206"/>
                <a:gd name="connsiteY752" fmla="*/ 57659 h 497363"/>
                <a:gd name="connsiteX753" fmla="*/ 145108 w 422206"/>
                <a:gd name="connsiteY753" fmla="*/ 58899 h 497363"/>
                <a:gd name="connsiteX754" fmla="*/ 140130 w 422206"/>
                <a:gd name="connsiteY754" fmla="*/ 59124 h 497363"/>
                <a:gd name="connsiteX755" fmla="*/ 140246 w 422206"/>
                <a:gd name="connsiteY755" fmla="*/ 60256 h 497363"/>
                <a:gd name="connsiteX756" fmla="*/ 136684 w 422206"/>
                <a:gd name="connsiteY756" fmla="*/ 60539 h 497363"/>
                <a:gd name="connsiteX757" fmla="*/ 136684 w 422206"/>
                <a:gd name="connsiteY757" fmla="*/ 61896 h 497363"/>
                <a:gd name="connsiteX758" fmla="*/ 127019 w 422206"/>
                <a:gd name="connsiteY758" fmla="*/ 63536 h 497363"/>
                <a:gd name="connsiteX759" fmla="*/ 127019 w 422206"/>
                <a:gd name="connsiteY759" fmla="*/ 64667 h 497363"/>
                <a:gd name="connsiteX760" fmla="*/ 124639 w 422206"/>
                <a:gd name="connsiteY760" fmla="*/ 64893 h 497363"/>
                <a:gd name="connsiteX761" fmla="*/ 123565 w 422206"/>
                <a:gd name="connsiteY761" fmla="*/ 67324 h 497363"/>
                <a:gd name="connsiteX762" fmla="*/ 119778 w 422206"/>
                <a:gd name="connsiteY762" fmla="*/ 67490 h 497363"/>
                <a:gd name="connsiteX763" fmla="*/ 119952 w 422206"/>
                <a:gd name="connsiteY763" fmla="*/ 68622 h 497363"/>
                <a:gd name="connsiteX764" fmla="*/ 116331 w 422206"/>
                <a:gd name="connsiteY764" fmla="*/ 69021 h 497363"/>
                <a:gd name="connsiteX765" fmla="*/ 116389 w 422206"/>
                <a:gd name="connsiteY765" fmla="*/ 70095 h 497363"/>
                <a:gd name="connsiteX766" fmla="*/ 113900 w 422206"/>
                <a:gd name="connsiteY766" fmla="*/ 70146 h 497363"/>
                <a:gd name="connsiteX767" fmla="*/ 113958 w 422206"/>
                <a:gd name="connsiteY767" fmla="*/ 71561 h 497363"/>
                <a:gd name="connsiteX768" fmla="*/ 106724 w 422206"/>
                <a:gd name="connsiteY768" fmla="*/ 72976 h 497363"/>
                <a:gd name="connsiteX769" fmla="*/ 106775 w 422206"/>
                <a:gd name="connsiteY769" fmla="*/ 74166 h 497363"/>
                <a:gd name="connsiteX770" fmla="*/ 104402 w 422206"/>
                <a:gd name="connsiteY770" fmla="*/ 74390 h 497363"/>
                <a:gd name="connsiteX771" fmla="*/ 104402 w 422206"/>
                <a:gd name="connsiteY771" fmla="*/ 75523 h 497363"/>
                <a:gd name="connsiteX772" fmla="*/ 100782 w 422206"/>
                <a:gd name="connsiteY772" fmla="*/ 75747 h 497363"/>
                <a:gd name="connsiteX773" fmla="*/ 100898 w 422206"/>
                <a:gd name="connsiteY773" fmla="*/ 77104 h 497363"/>
                <a:gd name="connsiteX774" fmla="*/ 97168 w 422206"/>
                <a:gd name="connsiteY774" fmla="*/ 77162 h 497363"/>
                <a:gd name="connsiteX775" fmla="*/ 97226 w 422206"/>
                <a:gd name="connsiteY775" fmla="*/ 78403 h 497363"/>
                <a:gd name="connsiteX776" fmla="*/ 94905 w 422206"/>
                <a:gd name="connsiteY776" fmla="*/ 78403 h 497363"/>
                <a:gd name="connsiteX777" fmla="*/ 94962 w 422206"/>
                <a:gd name="connsiteY777" fmla="*/ 79702 h 497363"/>
                <a:gd name="connsiteX778" fmla="*/ 92590 w 422206"/>
                <a:gd name="connsiteY778" fmla="*/ 79818 h 497363"/>
                <a:gd name="connsiteX779" fmla="*/ 92590 w 422206"/>
                <a:gd name="connsiteY779" fmla="*/ 80950 h 497363"/>
                <a:gd name="connsiteX780" fmla="*/ 81619 w 422206"/>
                <a:gd name="connsiteY780" fmla="*/ 81457 h 497363"/>
                <a:gd name="connsiteX781" fmla="*/ 80320 w 422206"/>
                <a:gd name="connsiteY781" fmla="*/ 80442 h 497363"/>
                <a:gd name="connsiteX782" fmla="*/ 80095 w 422206"/>
                <a:gd name="connsiteY782" fmla="*/ 74390 h 497363"/>
                <a:gd name="connsiteX783" fmla="*/ 81227 w 422206"/>
                <a:gd name="connsiteY783" fmla="*/ 74390 h 497363"/>
                <a:gd name="connsiteX784" fmla="*/ 81169 w 422206"/>
                <a:gd name="connsiteY784" fmla="*/ 71902 h 497363"/>
                <a:gd name="connsiteX785" fmla="*/ 82301 w 422206"/>
                <a:gd name="connsiteY785" fmla="*/ 71902 h 497363"/>
                <a:gd name="connsiteX786" fmla="*/ 82243 w 422206"/>
                <a:gd name="connsiteY786" fmla="*/ 70661 h 497363"/>
                <a:gd name="connsiteX787" fmla="*/ 86988 w 422206"/>
                <a:gd name="connsiteY787" fmla="*/ 66757 h 497363"/>
                <a:gd name="connsiteX788" fmla="*/ 86879 w 422206"/>
                <a:gd name="connsiteY788" fmla="*/ 65459 h 497363"/>
                <a:gd name="connsiteX789" fmla="*/ 89368 w 422206"/>
                <a:gd name="connsiteY789" fmla="*/ 65400 h 497363"/>
                <a:gd name="connsiteX790" fmla="*/ 89310 w 422206"/>
                <a:gd name="connsiteY790" fmla="*/ 64102 h 497363"/>
                <a:gd name="connsiteX791" fmla="*/ 91741 w 422206"/>
                <a:gd name="connsiteY791" fmla="*/ 64044 h 497363"/>
                <a:gd name="connsiteX792" fmla="*/ 91625 w 422206"/>
                <a:gd name="connsiteY792" fmla="*/ 62854 h 497363"/>
                <a:gd name="connsiteX793" fmla="*/ 96486 w 422206"/>
                <a:gd name="connsiteY793" fmla="*/ 61330 h 497363"/>
                <a:gd name="connsiteX794" fmla="*/ 96319 w 422206"/>
                <a:gd name="connsiteY794" fmla="*/ 60256 h 497363"/>
                <a:gd name="connsiteX795" fmla="*/ 101181 w 422206"/>
                <a:gd name="connsiteY795" fmla="*/ 58616 h 497363"/>
                <a:gd name="connsiteX796" fmla="*/ 102197 w 422206"/>
                <a:gd name="connsiteY796" fmla="*/ 56127 h 497363"/>
                <a:gd name="connsiteX797" fmla="*/ 104685 w 422206"/>
                <a:gd name="connsiteY797" fmla="*/ 55961 h 497363"/>
                <a:gd name="connsiteX798" fmla="*/ 105759 w 422206"/>
                <a:gd name="connsiteY798" fmla="*/ 53638 h 497363"/>
                <a:gd name="connsiteX799" fmla="*/ 108190 w 422206"/>
                <a:gd name="connsiteY799" fmla="*/ 53363 h 497363"/>
                <a:gd name="connsiteX800" fmla="*/ 109264 w 422206"/>
                <a:gd name="connsiteY800" fmla="*/ 50816 h 497363"/>
                <a:gd name="connsiteX801" fmla="*/ 112885 w 422206"/>
                <a:gd name="connsiteY801" fmla="*/ 50591 h 497363"/>
                <a:gd name="connsiteX802" fmla="*/ 112826 w 422206"/>
                <a:gd name="connsiteY802" fmla="*/ 49626 h 497363"/>
                <a:gd name="connsiteX803" fmla="*/ 117688 w 422206"/>
                <a:gd name="connsiteY803" fmla="*/ 47986 h 497363"/>
                <a:gd name="connsiteX804" fmla="*/ 117630 w 422206"/>
                <a:gd name="connsiteY804" fmla="*/ 46803 h 497363"/>
                <a:gd name="connsiteX805" fmla="*/ 121309 w 422206"/>
                <a:gd name="connsiteY805" fmla="*/ 46630 h 497363"/>
                <a:gd name="connsiteX806" fmla="*/ 121309 w 422206"/>
                <a:gd name="connsiteY806" fmla="*/ 45389 h 497363"/>
                <a:gd name="connsiteX807" fmla="*/ 124922 w 422206"/>
                <a:gd name="connsiteY807" fmla="*/ 45164 h 497363"/>
                <a:gd name="connsiteX808" fmla="*/ 124813 w 422206"/>
                <a:gd name="connsiteY808" fmla="*/ 44032 h 497363"/>
                <a:gd name="connsiteX809" fmla="*/ 128318 w 422206"/>
                <a:gd name="connsiteY809" fmla="*/ 42559 h 497363"/>
                <a:gd name="connsiteX810" fmla="*/ 128260 w 422206"/>
                <a:gd name="connsiteY810" fmla="*/ 41434 h 497363"/>
                <a:gd name="connsiteX811" fmla="*/ 133179 w 422206"/>
                <a:gd name="connsiteY811" fmla="*/ 40019 h 497363"/>
                <a:gd name="connsiteX812" fmla="*/ 133121 w 422206"/>
                <a:gd name="connsiteY812" fmla="*/ 38887 h 497363"/>
                <a:gd name="connsiteX813" fmla="*/ 137758 w 422206"/>
                <a:gd name="connsiteY813" fmla="*/ 34984 h 497363"/>
                <a:gd name="connsiteX814" fmla="*/ 137700 w 422206"/>
                <a:gd name="connsiteY814" fmla="*/ 33685 h 497363"/>
                <a:gd name="connsiteX815" fmla="*/ 140072 w 422206"/>
                <a:gd name="connsiteY815" fmla="*/ 33576 h 497363"/>
                <a:gd name="connsiteX816" fmla="*/ 143526 w 422206"/>
                <a:gd name="connsiteY816" fmla="*/ 28483 h 497363"/>
                <a:gd name="connsiteX817" fmla="*/ 145899 w 422206"/>
                <a:gd name="connsiteY817" fmla="*/ 28483 h 497363"/>
                <a:gd name="connsiteX818" fmla="*/ 147081 w 422206"/>
                <a:gd name="connsiteY818" fmla="*/ 26001 h 497363"/>
                <a:gd name="connsiteX819" fmla="*/ 153075 w 422206"/>
                <a:gd name="connsiteY819" fmla="*/ 24470 h 497363"/>
                <a:gd name="connsiteX820" fmla="*/ 153024 w 422206"/>
                <a:gd name="connsiteY820" fmla="*/ 23229 h 497363"/>
                <a:gd name="connsiteX821" fmla="*/ 156637 w 422206"/>
                <a:gd name="connsiteY821" fmla="*/ 23055 h 497363"/>
                <a:gd name="connsiteX822" fmla="*/ 157769 w 422206"/>
                <a:gd name="connsiteY822" fmla="*/ 20399 h 497363"/>
                <a:gd name="connsiteX823" fmla="*/ 169865 w 422206"/>
                <a:gd name="connsiteY823" fmla="*/ 19950 h 497363"/>
                <a:gd name="connsiteX824" fmla="*/ 192931 w 422206"/>
                <a:gd name="connsiteY824" fmla="*/ 18593 h 497363"/>
                <a:gd name="connsiteX825" fmla="*/ 192873 w 422206"/>
                <a:gd name="connsiteY825" fmla="*/ 17577 h 497363"/>
                <a:gd name="connsiteX826" fmla="*/ 196494 w 422206"/>
                <a:gd name="connsiteY826" fmla="*/ 17403 h 497363"/>
                <a:gd name="connsiteX827" fmla="*/ 197684 w 422206"/>
                <a:gd name="connsiteY827" fmla="*/ 15030 h 497363"/>
                <a:gd name="connsiteX828" fmla="*/ 200114 w 422206"/>
                <a:gd name="connsiteY828" fmla="*/ 14806 h 497363"/>
                <a:gd name="connsiteX829" fmla="*/ 200114 w 422206"/>
                <a:gd name="connsiteY829" fmla="*/ 13506 h 497363"/>
                <a:gd name="connsiteX830" fmla="*/ 202545 w 422206"/>
                <a:gd name="connsiteY830" fmla="*/ 13506 h 497363"/>
                <a:gd name="connsiteX831" fmla="*/ 202429 w 422206"/>
                <a:gd name="connsiteY831" fmla="*/ 12258 h 497363"/>
                <a:gd name="connsiteX832" fmla="*/ 204802 w 422206"/>
                <a:gd name="connsiteY832" fmla="*/ 11976 h 497363"/>
                <a:gd name="connsiteX833" fmla="*/ 204751 w 422206"/>
                <a:gd name="connsiteY833" fmla="*/ 10793 h 497363"/>
                <a:gd name="connsiteX834" fmla="*/ 209554 w 422206"/>
                <a:gd name="connsiteY834" fmla="*/ 9378 h 497363"/>
                <a:gd name="connsiteX835" fmla="*/ 211811 w 422206"/>
                <a:gd name="connsiteY835" fmla="*/ 5648 h 497363"/>
                <a:gd name="connsiteX836" fmla="*/ 217921 w 422206"/>
                <a:gd name="connsiteY836" fmla="*/ 4118 h 497363"/>
                <a:gd name="connsiteX837" fmla="*/ 217804 w 422206"/>
                <a:gd name="connsiteY837" fmla="*/ 2993 h 497363"/>
                <a:gd name="connsiteX838" fmla="*/ 220184 w 422206"/>
                <a:gd name="connsiteY838" fmla="*/ 2761 h 497363"/>
                <a:gd name="connsiteX839" fmla="*/ 220184 w 422206"/>
                <a:gd name="connsiteY839" fmla="*/ 1629 h 497363"/>
                <a:gd name="connsiteX840" fmla="*/ 222499 w 422206"/>
                <a:gd name="connsiteY840" fmla="*/ 1462 h 497363"/>
                <a:gd name="connsiteX841" fmla="*/ 223689 w 422206"/>
                <a:gd name="connsiteY841" fmla="*/ 163 h 497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</a:cxnLst>
              <a:rect l="l" t="t" r="r" b="b"/>
              <a:pathLst>
                <a:path w="422206" h="497363">
                  <a:moveTo>
                    <a:pt x="223689" y="163"/>
                  </a:moveTo>
                  <a:cubicBezTo>
                    <a:pt x="230132" y="-802"/>
                    <a:pt x="230923" y="2761"/>
                    <a:pt x="234935" y="4575"/>
                  </a:cubicBezTo>
                  <a:cubicBezTo>
                    <a:pt x="234935" y="4858"/>
                    <a:pt x="234935" y="5423"/>
                    <a:pt x="234993" y="5815"/>
                  </a:cubicBezTo>
                  <a:cubicBezTo>
                    <a:pt x="235385" y="5648"/>
                    <a:pt x="235784" y="5648"/>
                    <a:pt x="236292" y="5648"/>
                  </a:cubicBezTo>
                  <a:lnTo>
                    <a:pt x="236350" y="8188"/>
                  </a:lnTo>
                  <a:lnTo>
                    <a:pt x="238723" y="7963"/>
                  </a:lnTo>
                  <a:lnTo>
                    <a:pt x="238839" y="10336"/>
                  </a:lnTo>
                  <a:lnTo>
                    <a:pt x="242627" y="12716"/>
                  </a:lnTo>
                  <a:lnTo>
                    <a:pt x="242736" y="15030"/>
                  </a:lnTo>
                  <a:cubicBezTo>
                    <a:pt x="243192" y="15030"/>
                    <a:pt x="243584" y="15030"/>
                    <a:pt x="244034" y="15030"/>
                  </a:cubicBezTo>
                  <a:lnTo>
                    <a:pt x="244092" y="17403"/>
                  </a:lnTo>
                  <a:cubicBezTo>
                    <a:pt x="244491" y="17403"/>
                    <a:pt x="244883" y="17403"/>
                    <a:pt x="245282" y="17403"/>
                  </a:cubicBezTo>
                  <a:cubicBezTo>
                    <a:pt x="246240" y="18934"/>
                    <a:pt x="245957" y="20574"/>
                    <a:pt x="246806" y="22097"/>
                  </a:cubicBezTo>
                  <a:cubicBezTo>
                    <a:pt x="247205" y="22097"/>
                    <a:pt x="247597" y="22097"/>
                    <a:pt x="248054" y="22040"/>
                  </a:cubicBezTo>
                  <a:cubicBezTo>
                    <a:pt x="248903" y="24869"/>
                    <a:pt x="248388" y="28882"/>
                    <a:pt x="248562" y="31762"/>
                  </a:cubicBezTo>
                  <a:cubicBezTo>
                    <a:pt x="248954" y="31762"/>
                    <a:pt x="249353" y="31762"/>
                    <a:pt x="249745" y="31762"/>
                  </a:cubicBezTo>
                  <a:cubicBezTo>
                    <a:pt x="249462" y="34084"/>
                    <a:pt x="249977" y="36682"/>
                    <a:pt x="250144" y="39054"/>
                  </a:cubicBezTo>
                  <a:cubicBezTo>
                    <a:pt x="249694" y="39113"/>
                    <a:pt x="249295" y="39113"/>
                    <a:pt x="248903" y="39113"/>
                  </a:cubicBezTo>
                  <a:cubicBezTo>
                    <a:pt x="248562" y="41202"/>
                    <a:pt x="249636" y="43074"/>
                    <a:pt x="249179" y="45106"/>
                  </a:cubicBezTo>
                  <a:cubicBezTo>
                    <a:pt x="248787" y="45106"/>
                    <a:pt x="248388" y="45164"/>
                    <a:pt x="247996" y="45164"/>
                  </a:cubicBezTo>
                  <a:cubicBezTo>
                    <a:pt x="247089" y="47986"/>
                    <a:pt x="247597" y="47986"/>
                    <a:pt x="246980" y="51324"/>
                  </a:cubicBezTo>
                  <a:cubicBezTo>
                    <a:pt x="246581" y="51324"/>
                    <a:pt x="246240" y="51324"/>
                    <a:pt x="245674" y="51491"/>
                  </a:cubicBezTo>
                  <a:cubicBezTo>
                    <a:pt x="244883" y="55511"/>
                    <a:pt x="246015" y="58616"/>
                    <a:pt x="245115" y="62404"/>
                  </a:cubicBezTo>
                  <a:cubicBezTo>
                    <a:pt x="244658" y="62404"/>
                    <a:pt x="244317" y="62578"/>
                    <a:pt x="243925" y="62578"/>
                  </a:cubicBezTo>
                  <a:lnTo>
                    <a:pt x="244034" y="65059"/>
                  </a:lnTo>
                  <a:cubicBezTo>
                    <a:pt x="243584" y="65059"/>
                    <a:pt x="243192" y="65059"/>
                    <a:pt x="242851" y="65176"/>
                  </a:cubicBezTo>
                  <a:cubicBezTo>
                    <a:pt x="242119" y="67998"/>
                    <a:pt x="242910" y="70828"/>
                    <a:pt x="242003" y="73599"/>
                  </a:cubicBezTo>
                  <a:cubicBezTo>
                    <a:pt x="241836" y="73933"/>
                    <a:pt x="239739" y="74557"/>
                    <a:pt x="239630" y="74841"/>
                  </a:cubicBezTo>
                  <a:cubicBezTo>
                    <a:pt x="238948" y="77445"/>
                    <a:pt x="239630" y="80950"/>
                    <a:pt x="238839" y="83547"/>
                  </a:cubicBezTo>
                  <a:cubicBezTo>
                    <a:pt x="238382" y="83547"/>
                    <a:pt x="238157" y="83547"/>
                    <a:pt x="237591" y="83547"/>
                  </a:cubicBezTo>
                  <a:cubicBezTo>
                    <a:pt x="237025" y="86094"/>
                    <a:pt x="237482" y="86094"/>
                    <a:pt x="236633" y="88467"/>
                  </a:cubicBezTo>
                  <a:cubicBezTo>
                    <a:pt x="236292" y="88467"/>
                    <a:pt x="235784" y="88467"/>
                    <a:pt x="235443" y="88467"/>
                  </a:cubicBezTo>
                  <a:cubicBezTo>
                    <a:pt x="235052" y="89374"/>
                    <a:pt x="234768" y="92762"/>
                    <a:pt x="234594" y="93444"/>
                  </a:cubicBezTo>
                  <a:lnTo>
                    <a:pt x="232106" y="94852"/>
                  </a:lnTo>
                  <a:cubicBezTo>
                    <a:pt x="231206" y="96949"/>
                    <a:pt x="232164" y="98922"/>
                    <a:pt x="231206" y="100787"/>
                  </a:cubicBezTo>
                  <a:lnTo>
                    <a:pt x="227643" y="103559"/>
                  </a:lnTo>
                  <a:lnTo>
                    <a:pt x="227759" y="105990"/>
                  </a:lnTo>
                  <a:lnTo>
                    <a:pt x="224364" y="108536"/>
                  </a:lnTo>
                  <a:lnTo>
                    <a:pt x="224422" y="111025"/>
                  </a:lnTo>
                  <a:cubicBezTo>
                    <a:pt x="224364" y="111134"/>
                    <a:pt x="221425" y="113282"/>
                    <a:pt x="220801" y="113507"/>
                  </a:cubicBezTo>
                  <a:cubicBezTo>
                    <a:pt x="220917" y="113906"/>
                    <a:pt x="220917" y="114414"/>
                    <a:pt x="220917" y="114864"/>
                  </a:cubicBezTo>
                  <a:cubicBezTo>
                    <a:pt x="220467" y="114864"/>
                    <a:pt x="220068" y="114864"/>
                    <a:pt x="219727" y="114922"/>
                  </a:cubicBezTo>
                  <a:lnTo>
                    <a:pt x="219952" y="117294"/>
                  </a:lnTo>
                  <a:cubicBezTo>
                    <a:pt x="219727" y="117694"/>
                    <a:pt x="217921" y="118427"/>
                    <a:pt x="217470" y="118651"/>
                  </a:cubicBezTo>
                  <a:cubicBezTo>
                    <a:pt x="217579" y="119275"/>
                    <a:pt x="217579" y="119558"/>
                    <a:pt x="217579" y="119841"/>
                  </a:cubicBezTo>
                  <a:cubicBezTo>
                    <a:pt x="217129" y="119841"/>
                    <a:pt x="216730" y="119841"/>
                    <a:pt x="216339" y="119957"/>
                  </a:cubicBezTo>
                  <a:lnTo>
                    <a:pt x="216447" y="122439"/>
                  </a:lnTo>
                  <a:cubicBezTo>
                    <a:pt x="215998" y="122439"/>
                    <a:pt x="215715" y="122439"/>
                    <a:pt x="215265" y="122439"/>
                  </a:cubicBezTo>
                  <a:cubicBezTo>
                    <a:pt x="214583" y="124702"/>
                    <a:pt x="214982" y="124478"/>
                    <a:pt x="214242" y="126176"/>
                  </a:cubicBezTo>
                  <a:cubicBezTo>
                    <a:pt x="213792" y="126176"/>
                    <a:pt x="213451" y="126176"/>
                    <a:pt x="212885" y="126176"/>
                  </a:cubicBezTo>
                  <a:lnTo>
                    <a:pt x="213001" y="128657"/>
                  </a:lnTo>
                  <a:cubicBezTo>
                    <a:pt x="212885" y="128998"/>
                    <a:pt x="209721" y="130863"/>
                    <a:pt x="209612" y="131146"/>
                  </a:cubicBezTo>
                  <a:cubicBezTo>
                    <a:pt x="208763" y="132561"/>
                    <a:pt x="209213" y="134883"/>
                    <a:pt x="208589" y="136065"/>
                  </a:cubicBezTo>
                  <a:lnTo>
                    <a:pt x="206217" y="137538"/>
                  </a:lnTo>
                  <a:cubicBezTo>
                    <a:pt x="204976" y="140194"/>
                    <a:pt x="205934" y="140477"/>
                    <a:pt x="205310" y="143699"/>
                  </a:cubicBezTo>
                  <a:cubicBezTo>
                    <a:pt x="204860" y="143699"/>
                    <a:pt x="204577" y="143699"/>
                    <a:pt x="204127" y="143808"/>
                  </a:cubicBezTo>
                  <a:lnTo>
                    <a:pt x="204352" y="146129"/>
                  </a:lnTo>
                  <a:cubicBezTo>
                    <a:pt x="204127" y="146129"/>
                    <a:pt x="201979" y="147544"/>
                    <a:pt x="201979" y="147544"/>
                  </a:cubicBezTo>
                  <a:lnTo>
                    <a:pt x="202037" y="149750"/>
                  </a:lnTo>
                  <a:cubicBezTo>
                    <a:pt x="201522" y="150425"/>
                    <a:pt x="200114" y="150708"/>
                    <a:pt x="199491" y="151216"/>
                  </a:cubicBezTo>
                  <a:cubicBezTo>
                    <a:pt x="198866" y="151898"/>
                    <a:pt x="198017" y="154437"/>
                    <a:pt x="197343" y="155119"/>
                  </a:cubicBezTo>
                  <a:lnTo>
                    <a:pt x="194912" y="155178"/>
                  </a:lnTo>
                  <a:cubicBezTo>
                    <a:pt x="194912" y="155460"/>
                    <a:pt x="194970" y="155910"/>
                    <a:pt x="194970" y="156302"/>
                  </a:cubicBezTo>
                  <a:cubicBezTo>
                    <a:pt x="192873" y="157209"/>
                    <a:pt x="192873" y="156701"/>
                    <a:pt x="191349" y="157717"/>
                  </a:cubicBezTo>
                  <a:cubicBezTo>
                    <a:pt x="191349" y="158167"/>
                    <a:pt x="191349" y="158624"/>
                    <a:pt x="191466" y="158965"/>
                  </a:cubicBezTo>
                  <a:cubicBezTo>
                    <a:pt x="187845" y="160039"/>
                    <a:pt x="181852" y="159357"/>
                    <a:pt x="178122" y="159473"/>
                  </a:cubicBezTo>
                  <a:cubicBezTo>
                    <a:pt x="169531" y="160039"/>
                    <a:pt x="159859" y="161729"/>
                    <a:pt x="151326" y="160881"/>
                  </a:cubicBezTo>
                  <a:cubicBezTo>
                    <a:pt x="151326" y="160605"/>
                    <a:pt x="151268" y="160089"/>
                    <a:pt x="151268" y="159639"/>
                  </a:cubicBezTo>
                  <a:cubicBezTo>
                    <a:pt x="149853" y="159807"/>
                    <a:pt x="147821" y="159639"/>
                    <a:pt x="146465" y="160039"/>
                  </a:cubicBezTo>
                  <a:cubicBezTo>
                    <a:pt x="146465" y="160322"/>
                    <a:pt x="146465" y="160881"/>
                    <a:pt x="146465" y="161280"/>
                  </a:cubicBezTo>
                  <a:cubicBezTo>
                    <a:pt x="144317" y="161280"/>
                    <a:pt x="142452" y="161280"/>
                    <a:pt x="140413" y="161504"/>
                  </a:cubicBezTo>
                  <a:cubicBezTo>
                    <a:pt x="140471" y="161954"/>
                    <a:pt x="140471" y="162411"/>
                    <a:pt x="140529" y="162695"/>
                  </a:cubicBezTo>
                  <a:cubicBezTo>
                    <a:pt x="138041" y="163369"/>
                    <a:pt x="135494" y="162520"/>
                    <a:pt x="133179" y="163036"/>
                  </a:cubicBezTo>
                  <a:cubicBezTo>
                    <a:pt x="133179" y="163427"/>
                    <a:pt x="133237" y="163877"/>
                    <a:pt x="133237" y="164160"/>
                  </a:cubicBezTo>
                  <a:cubicBezTo>
                    <a:pt x="131822" y="164334"/>
                    <a:pt x="129783" y="164160"/>
                    <a:pt x="128318" y="164392"/>
                  </a:cubicBezTo>
                  <a:cubicBezTo>
                    <a:pt x="128427" y="165009"/>
                    <a:pt x="128427" y="165466"/>
                    <a:pt x="128427" y="165800"/>
                  </a:cubicBezTo>
                  <a:cubicBezTo>
                    <a:pt x="123906" y="166707"/>
                    <a:pt x="117238" y="166765"/>
                    <a:pt x="112710" y="166540"/>
                  </a:cubicBezTo>
                  <a:cubicBezTo>
                    <a:pt x="112710" y="166083"/>
                    <a:pt x="112601" y="165800"/>
                    <a:pt x="112601" y="165292"/>
                  </a:cubicBezTo>
                  <a:cubicBezTo>
                    <a:pt x="110229" y="165466"/>
                    <a:pt x="107624" y="165691"/>
                    <a:pt x="105309" y="165691"/>
                  </a:cubicBezTo>
                  <a:cubicBezTo>
                    <a:pt x="105309" y="165234"/>
                    <a:pt x="105251" y="165009"/>
                    <a:pt x="105251" y="164392"/>
                  </a:cubicBezTo>
                  <a:cubicBezTo>
                    <a:pt x="100390" y="164110"/>
                    <a:pt x="95354" y="165009"/>
                    <a:pt x="90725" y="165234"/>
                  </a:cubicBezTo>
                  <a:cubicBezTo>
                    <a:pt x="90493" y="165517"/>
                    <a:pt x="89535" y="167665"/>
                    <a:pt x="89535" y="167723"/>
                  </a:cubicBezTo>
                  <a:lnTo>
                    <a:pt x="87104" y="167897"/>
                  </a:lnTo>
                  <a:lnTo>
                    <a:pt x="87221" y="170270"/>
                  </a:lnTo>
                  <a:cubicBezTo>
                    <a:pt x="86879" y="170436"/>
                    <a:pt x="86371" y="170436"/>
                    <a:pt x="86030" y="170436"/>
                  </a:cubicBezTo>
                  <a:lnTo>
                    <a:pt x="86030" y="172809"/>
                  </a:lnTo>
                  <a:cubicBezTo>
                    <a:pt x="85914" y="172867"/>
                    <a:pt x="83709" y="173941"/>
                    <a:pt x="83709" y="173999"/>
                  </a:cubicBezTo>
                  <a:cubicBezTo>
                    <a:pt x="82526" y="179144"/>
                    <a:pt x="84732" y="193503"/>
                    <a:pt x="85066" y="199496"/>
                  </a:cubicBezTo>
                  <a:cubicBezTo>
                    <a:pt x="85407" y="199496"/>
                    <a:pt x="85806" y="199496"/>
                    <a:pt x="86314" y="199496"/>
                  </a:cubicBezTo>
                  <a:cubicBezTo>
                    <a:pt x="86596" y="202660"/>
                    <a:pt x="86596" y="206055"/>
                    <a:pt x="86821" y="209335"/>
                  </a:cubicBezTo>
                  <a:cubicBezTo>
                    <a:pt x="86314" y="209335"/>
                    <a:pt x="85973" y="209335"/>
                    <a:pt x="85523" y="209335"/>
                  </a:cubicBezTo>
                  <a:cubicBezTo>
                    <a:pt x="85182" y="217810"/>
                    <a:pt x="85407" y="227591"/>
                    <a:pt x="86879" y="236015"/>
                  </a:cubicBezTo>
                  <a:cubicBezTo>
                    <a:pt x="87329" y="236015"/>
                    <a:pt x="87670" y="235957"/>
                    <a:pt x="88120" y="235957"/>
                  </a:cubicBezTo>
                  <a:cubicBezTo>
                    <a:pt x="88236" y="238337"/>
                    <a:pt x="88403" y="240876"/>
                    <a:pt x="88461" y="243249"/>
                  </a:cubicBezTo>
                  <a:cubicBezTo>
                    <a:pt x="88062" y="243249"/>
                    <a:pt x="87612" y="243532"/>
                    <a:pt x="87221" y="243532"/>
                  </a:cubicBezTo>
                  <a:cubicBezTo>
                    <a:pt x="87445" y="247493"/>
                    <a:pt x="87554" y="251281"/>
                    <a:pt x="87779" y="255685"/>
                  </a:cubicBezTo>
                  <a:cubicBezTo>
                    <a:pt x="87387" y="255685"/>
                    <a:pt x="86988" y="255685"/>
                    <a:pt x="86596" y="255685"/>
                  </a:cubicBezTo>
                  <a:cubicBezTo>
                    <a:pt x="86314" y="264958"/>
                    <a:pt x="86821" y="269820"/>
                    <a:pt x="86480" y="278752"/>
                  </a:cubicBezTo>
                  <a:cubicBezTo>
                    <a:pt x="86030" y="278868"/>
                    <a:pt x="85748" y="278868"/>
                    <a:pt x="85298" y="278868"/>
                  </a:cubicBezTo>
                  <a:cubicBezTo>
                    <a:pt x="84732" y="291980"/>
                    <a:pt x="87670" y="305664"/>
                    <a:pt x="87329" y="318891"/>
                  </a:cubicBezTo>
                  <a:cubicBezTo>
                    <a:pt x="86937" y="318891"/>
                    <a:pt x="86596" y="318891"/>
                    <a:pt x="86030" y="318891"/>
                  </a:cubicBezTo>
                  <a:cubicBezTo>
                    <a:pt x="86371" y="325676"/>
                    <a:pt x="85240" y="334383"/>
                    <a:pt x="87221" y="340768"/>
                  </a:cubicBezTo>
                  <a:cubicBezTo>
                    <a:pt x="87670" y="340710"/>
                    <a:pt x="88062" y="340710"/>
                    <a:pt x="88461" y="340710"/>
                  </a:cubicBezTo>
                  <a:lnTo>
                    <a:pt x="88461" y="343090"/>
                  </a:lnTo>
                  <a:cubicBezTo>
                    <a:pt x="90834" y="344047"/>
                    <a:pt x="88911" y="341334"/>
                    <a:pt x="89876" y="344388"/>
                  </a:cubicBezTo>
                  <a:cubicBezTo>
                    <a:pt x="92924" y="344047"/>
                    <a:pt x="92307" y="345912"/>
                    <a:pt x="95920" y="345238"/>
                  </a:cubicBezTo>
                  <a:cubicBezTo>
                    <a:pt x="95869" y="344839"/>
                    <a:pt x="95869" y="344388"/>
                    <a:pt x="95811" y="344047"/>
                  </a:cubicBezTo>
                  <a:cubicBezTo>
                    <a:pt x="96602" y="344047"/>
                    <a:pt x="98808" y="344047"/>
                    <a:pt x="99541" y="343765"/>
                  </a:cubicBezTo>
                  <a:cubicBezTo>
                    <a:pt x="99541" y="343373"/>
                    <a:pt x="99541" y="343090"/>
                    <a:pt x="99541" y="342582"/>
                  </a:cubicBezTo>
                  <a:lnTo>
                    <a:pt x="101914" y="342466"/>
                  </a:lnTo>
                  <a:lnTo>
                    <a:pt x="101856" y="340093"/>
                  </a:lnTo>
                  <a:lnTo>
                    <a:pt x="104178" y="339868"/>
                  </a:lnTo>
                  <a:cubicBezTo>
                    <a:pt x="104178" y="339585"/>
                    <a:pt x="104119" y="339186"/>
                    <a:pt x="104119" y="338620"/>
                  </a:cubicBezTo>
                  <a:cubicBezTo>
                    <a:pt x="108473" y="336306"/>
                    <a:pt x="110229" y="330878"/>
                    <a:pt x="114633" y="328556"/>
                  </a:cubicBezTo>
                  <a:cubicBezTo>
                    <a:pt x="114633" y="328049"/>
                    <a:pt x="114633" y="327765"/>
                    <a:pt x="114524" y="327316"/>
                  </a:cubicBezTo>
                  <a:lnTo>
                    <a:pt x="118138" y="325959"/>
                  </a:lnTo>
                  <a:cubicBezTo>
                    <a:pt x="118138" y="325959"/>
                    <a:pt x="118928" y="322396"/>
                    <a:pt x="119103" y="322171"/>
                  </a:cubicBezTo>
                  <a:lnTo>
                    <a:pt x="121700" y="322004"/>
                  </a:lnTo>
                  <a:cubicBezTo>
                    <a:pt x="121700" y="321663"/>
                    <a:pt x="121642" y="321264"/>
                    <a:pt x="121642" y="320930"/>
                  </a:cubicBezTo>
                  <a:cubicBezTo>
                    <a:pt x="124472" y="319174"/>
                    <a:pt x="125546" y="316069"/>
                    <a:pt x="128601" y="314429"/>
                  </a:cubicBezTo>
                  <a:cubicBezTo>
                    <a:pt x="128543" y="313914"/>
                    <a:pt x="128543" y="313631"/>
                    <a:pt x="128485" y="313181"/>
                  </a:cubicBezTo>
                  <a:cubicBezTo>
                    <a:pt x="128768" y="313181"/>
                    <a:pt x="129217" y="313072"/>
                    <a:pt x="129783" y="312956"/>
                  </a:cubicBezTo>
                  <a:lnTo>
                    <a:pt x="130806" y="310641"/>
                  </a:lnTo>
                  <a:cubicBezTo>
                    <a:pt x="131198" y="310526"/>
                    <a:pt x="131597" y="310526"/>
                    <a:pt x="131931" y="310526"/>
                  </a:cubicBezTo>
                  <a:cubicBezTo>
                    <a:pt x="132214" y="310300"/>
                    <a:pt x="132838" y="308095"/>
                    <a:pt x="133121" y="308095"/>
                  </a:cubicBezTo>
                  <a:cubicBezTo>
                    <a:pt x="133520" y="307979"/>
                    <a:pt x="133912" y="307979"/>
                    <a:pt x="134311" y="307979"/>
                  </a:cubicBezTo>
                  <a:lnTo>
                    <a:pt x="134137" y="305664"/>
                  </a:lnTo>
                  <a:lnTo>
                    <a:pt x="136684" y="305439"/>
                  </a:lnTo>
                  <a:lnTo>
                    <a:pt x="140021" y="300295"/>
                  </a:lnTo>
                  <a:lnTo>
                    <a:pt x="142452" y="300295"/>
                  </a:lnTo>
                  <a:cubicBezTo>
                    <a:pt x="142677" y="300237"/>
                    <a:pt x="143301" y="298147"/>
                    <a:pt x="143635" y="297864"/>
                  </a:cubicBezTo>
                  <a:cubicBezTo>
                    <a:pt x="143918" y="297864"/>
                    <a:pt x="144426" y="297639"/>
                    <a:pt x="144825" y="297639"/>
                  </a:cubicBezTo>
                  <a:cubicBezTo>
                    <a:pt x="144825" y="297182"/>
                    <a:pt x="144825" y="296957"/>
                    <a:pt x="144709" y="296507"/>
                  </a:cubicBezTo>
                  <a:lnTo>
                    <a:pt x="147139" y="296391"/>
                  </a:lnTo>
                  <a:lnTo>
                    <a:pt x="150535" y="291363"/>
                  </a:lnTo>
                  <a:lnTo>
                    <a:pt x="152908" y="291305"/>
                  </a:lnTo>
                  <a:lnTo>
                    <a:pt x="152850" y="288758"/>
                  </a:lnTo>
                  <a:cubicBezTo>
                    <a:pt x="152850" y="288758"/>
                    <a:pt x="156130" y="286327"/>
                    <a:pt x="156471" y="286160"/>
                  </a:cubicBezTo>
                  <a:cubicBezTo>
                    <a:pt x="156354" y="285710"/>
                    <a:pt x="156354" y="285427"/>
                    <a:pt x="156354" y="284970"/>
                  </a:cubicBezTo>
                  <a:cubicBezTo>
                    <a:pt x="156695" y="284970"/>
                    <a:pt x="157094" y="284970"/>
                    <a:pt x="157486" y="284970"/>
                  </a:cubicBezTo>
                  <a:cubicBezTo>
                    <a:pt x="158219" y="283730"/>
                    <a:pt x="157428" y="281865"/>
                    <a:pt x="158618" y="281408"/>
                  </a:cubicBezTo>
                  <a:cubicBezTo>
                    <a:pt x="158959" y="281408"/>
                    <a:pt x="159409" y="281241"/>
                    <a:pt x="159750" y="281183"/>
                  </a:cubicBezTo>
                  <a:lnTo>
                    <a:pt x="159634" y="278868"/>
                  </a:lnTo>
                  <a:cubicBezTo>
                    <a:pt x="160084" y="278868"/>
                    <a:pt x="160483" y="278752"/>
                    <a:pt x="160882" y="278752"/>
                  </a:cubicBezTo>
                  <a:cubicBezTo>
                    <a:pt x="161274" y="276263"/>
                    <a:pt x="160599" y="272533"/>
                    <a:pt x="160483" y="270103"/>
                  </a:cubicBezTo>
                  <a:cubicBezTo>
                    <a:pt x="160084" y="261454"/>
                    <a:pt x="158959" y="253371"/>
                    <a:pt x="159242" y="244606"/>
                  </a:cubicBezTo>
                  <a:cubicBezTo>
                    <a:pt x="159576" y="244606"/>
                    <a:pt x="160084" y="244606"/>
                    <a:pt x="160367" y="244606"/>
                  </a:cubicBezTo>
                  <a:cubicBezTo>
                    <a:pt x="160084" y="238220"/>
                    <a:pt x="158901" y="231494"/>
                    <a:pt x="159409" y="225102"/>
                  </a:cubicBezTo>
                  <a:cubicBezTo>
                    <a:pt x="159859" y="225102"/>
                    <a:pt x="160316" y="225102"/>
                    <a:pt x="160650" y="225102"/>
                  </a:cubicBezTo>
                  <a:cubicBezTo>
                    <a:pt x="160599" y="223237"/>
                    <a:pt x="160258" y="220698"/>
                    <a:pt x="160316" y="219058"/>
                  </a:cubicBezTo>
                  <a:cubicBezTo>
                    <a:pt x="160708" y="219000"/>
                    <a:pt x="161165" y="219000"/>
                    <a:pt x="161499" y="219000"/>
                  </a:cubicBezTo>
                  <a:cubicBezTo>
                    <a:pt x="161782" y="216119"/>
                    <a:pt x="160882" y="213348"/>
                    <a:pt x="161049" y="210351"/>
                  </a:cubicBezTo>
                  <a:cubicBezTo>
                    <a:pt x="161499" y="210351"/>
                    <a:pt x="162007" y="210351"/>
                    <a:pt x="162348" y="210351"/>
                  </a:cubicBezTo>
                  <a:cubicBezTo>
                    <a:pt x="162464" y="208145"/>
                    <a:pt x="161158" y="205315"/>
                    <a:pt x="162007" y="203059"/>
                  </a:cubicBezTo>
                  <a:cubicBezTo>
                    <a:pt x="162007" y="203059"/>
                    <a:pt x="164270" y="201760"/>
                    <a:pt x="164387" y="201760"/>
                  </a:cubicBezTo>
                  <a:lnTo>
                    <a:pt x="164270" y="199213"/>
                  </a:lnTo>
                  <a:cubicBezTo>
                    <a:pt x="164270" y="199213"/>
                    <a:pt x="166360" y="198248"/>
                    <a:pt x="166534" y="198023"/>
                  </a:cubicBezTo>
                  <a:lnTo>
                    <a:pt x="170039" y="192828"/>
                  </a:lnTo>
                  <a:cubicBezTo>
                    <a:pt x="172978" y="191754"/>
                    <a:pt x="178913" y="192371"/>
                    <a:pt x="182193" y="192262"/>
                  </a:cubicBezTo>
                  <a:cubicBezTo>
                    <a:pt x="182251" y="192654"/>
                    <a:pt x="182251" y="193111"/>
                    <a:pt x="182251" y="193503"/>
                  </a:cubicBezTo>
                  <a:cubicBezTo>
                    <a:pt x="188353" y="194069"/>
                    <a:pt x="191125" y="194293"/>
                    <a:pt x="196893" y="195201"/>
                  </a:cubicBezTo>
                  <a:cubicBezTo>
                    <a:pt x="196944" y="195651"/>
                    <a:pt x="196944" y="196158"/>
                    <a:pt x="196944" y="196441"/>
                  </a:cubicBezTo>
                  <a:lnTo>
                    <a:pt x="199432" y="196383"/>
                  </a:lnTo>
                  <a:cubicBezTo>
                    <a:pt x="200057" y="196616"/>
                    <a:pt x="200114" y="198248"/>
                    <a:pt x="200731" y="198764"/>
                  </a:cubicBezTo>
                  <a:cubicBezTo>
                    <a:pt x="203220" y="200628"/>
                    <a:pt x="205767" y="202435"/>
                    <a:pt x="208364" y="204357"/>
                  </a:cubicBezTo>
                  <a:cubicBezTo>
                    <a:pt x="208648" y="204525"/>
                    <a:pt x="209438" y="206505"/>
                    <a:pt x="209663" y="206788"/>
                  </a:cubicBezTo>
                  <a:lnTo>
                    <a:pt x="212094" y="206563"/>
                  </a:lnTo>
                  <a:cubicBezTo>
                    <a:pt x="212152" y="207180"/>
                    <a:pt x="212152" y="207637"/>
                    <a:pt x="212152" y="207920"/>
                  </a:cubicBezTo>
                  <a:cubicBezTo>
                    <a:pt x="212326" y="207978"/>
                    <a:pt x="215881" y="210126"/>
                    <a:pt x="215881" y="210235"/>
                  </a:cubicBezTo>
                  <a:lnTo>
                    <a:pt x="217296" y="213630"/>
                  </a:lnTo>
                  <a:cubicBezTo>
                    <a:pt x="218428" y="214588"/>
                    <a:pt x="220068" y="213798"/>
                    <a:pt x="221084" y="214763"/>
                  </a:cubicBezTo>
                  <a:lnTo>
                    <a:pt x="221200" y="217135"/>
                  </a:lnTo>
                  <a:cubicBezTo>
                    <a:pt x="221200" y="217135"/>
                    <a:pt x="225720" y="220415"/>
                    <a:pt x="226170" y="220640"/>
                  </a:cubicBezTo>
                  <a:cubicBezTo>
                    <a:pt x="226170" y="220923"/>
                    <a:pt x="226170" y="221315"/>
                    <a:pt x="226228" y="221822"/>
                  </a:cubicBezTo>
                  <a:cubicBezTo>
                    <a:pt x="227643" y="222280"/>
                    <a:pt x="230807" y="221771"/>
                    <a:pt x="232447" y="221373"/>
                  </a:cubicBezTo>
                  <a:cubicBezTo>
                    <a:pt x="232389" y="220923"/>
                    <a:pt x="232396" y="220698"/>
                    <a:pt x="232280" y="220299"/>
                  </a:cubicBezTo>
                  <a:lnTo>
                    <a:pt x="234768" y="220190"/>
                  </a:lnTo>
                  <a:cubicBezTo>
                    <a:pt x="234768" y="219674"/>
                    <a:pt x="234652" y="219283"/>
                    <a:pt x="234652" y="219000"/>
                  </a:cubicBezTo>
                  <a:cubicBezTo>
                    <a:pt x="236009" y="217984"/>
                    <a:pt x="238157" y="218267"/>
                    <a:pt x="239456" y="217527"/>
                  </a:cubicBezTo>
                  <a:cubicBezTo>
                    <a:pt x="239630" y="217360"/>
                    <a:pt x="241495" y="213855"/>
                    <a:pt x="241720" y="213630"/>
                  </a:cubicBezTo>
                  <a:cubicBezTo>
                    <a:pt x="242627" y="213123"/>
                    <a:pt x="244375" y="213855"/>
                    <a:pt x="245340" y="213572"/>
                  </a:cubicBezTo>
                  <a:cubicBezTo>
                    <a:pt x="245340" y="213173"/>
                    <a:pt x="245282" y="212839"/>
                    <a:pt x="245282" y="212383"/>
                  </a:cubicBezTo>
                  <a:lnTo>
                    <a:pt x="247771" y="212157"/>
                  </a:lnTo>
                  <a:cubicBezTo>
                    <a:pt x="247771" y="211816"/>
                    <a:pt x="247771" y="211425"/>
                    <a:pt x="247713" y="210975"/>
                  </a:cubicBezTo>
                  <a:cubicBezTo>
                    <a:pt x="249977" y="210126"/>
                    <a:pt x="250427" y="210351"/>
                    <a:pt x="252408" y="209560"/>
                  </a:cubicBezTo>
                  <a:cubicBezTo>
                    <a:pt x="252408" y="209277"/>
                    <a:pt x="252408" y="208711"/>
                    <a:pt x="252350" y="208370"/>
                  </a:cubicBezTo>
                  <a:cubicBezTo>
                    <a:pt x="253365" y="208145"/>
                    <a:pt x="255063" y="208653"/>
                    <a:pt x="256079" y="208203"/>
                  </a:cubicBezTo>
                  <a:cubicBezTo>
                    <a:pt x="256246" y="208145"/>
                    <a:pt x="256754" y="205831"/>
                    <a:pt x="257153" y="205772"/>
                  </a:cubicBezTo>
                  <a:cubicBezTo>
                    <a:pt x="258227" y="204866"/>
                    <a:pt x="260541" y="204866"/>
                    <a:pt x="261898" y="204133"/>
                  </a:cubicBezTo>
                  <a:cubicBezTo>
                    <a:pt x="261898" y="203675"/>
                    <a:pt x="261898" y="203284"/>
                    <a:pt x="261898" y="203001"/>
                  </a:cubicBezTo>
                  <a:cubicBezTo>
                    <a:pt x="264220" y="201985"/>
                    <a:pt x="264387" y="202493"/>
                    <a:pt x="266651" y="201361"/>
                  </a:cubicBezTo>
                  <a:cubicBezTo>
                    <a:pt x="266651" y="201252"/>
                    <a:pt x="266593" y="200628"/>
                    <a:pt x="266593" y="200345"/>
                  </a:cubicBezTo>
                  <a:cubicBezTo>
                    <a:pt x="267609" y="199837"/>
                    <a:pt x="269198" y="200345"/>
                    <a:pt x="270271" y="200120"/>
                  </a:cubicBezTo>
                  <a:cubicBezTo>
                    <a:pt x="270155" y="199663"/>
                    <a:pt x="270155" y="199213"/>
                    <a:pt x="270155" y="198930"/>
                  </a:cubicBezTo>
                  <a:cubicBezTo>
                    <a:pt x="271229" y="198480"/>
                    <a:pt x="272702" y="198988"/>
                    <a:pt x="273885" y="198764"/>
                  </a:cubicBezTo>
                  <a:cubicBezTo>
                    <a:pt x="273885" y="198248"/>
                    <a:pt x="273885" y="198023"/>
                    <a:pt x="273885" y="197457"/>
                  </a:cubicBezTo>
                  <a:lnTo>
                    <a:pt x="276149" y="197232"/>
                  </a:lnTo>
                  <a:cubicBezTo>
                    <a:pt x="276149" y="196891"/>
                    <a:pt x="276149" y="196616"/>
                    <a:pt x="276091" y="196217"/>
                  </a:cubicBezTo>
                  <a:cubicBezTo>
                    <a:pt x="280785" y="194461"/>
                    <a:pt x="285023" y="195484"/>
                    <a:pt x="290675" y="194236"/>
                  </a:cubicBezTo>
                  <a:cubicBezTo>
                    <a:pt x="290675" y="193786"/>
                    <a:pt x="290675" y="193503"/>
                    <a:pt x="290675" y="192879"/>
                  </a:cubicBezTo>
                  <a:cubicBezTo>
                    <a:pt x="291357" y="192828"/>
                    <a:pt x="293505" y="193053"/>
                    <a:pt x="294180" y="192828"/>
                  </a:cubicBezTo>
                  <a:cubicBezTo>
                    <a:pt x="295993" y="192262"/>
                    <a:pt x="292540" y="191638"/>
                    <a:pt x="296668" y="191522"/>
                  </a:cubicBezTo>
                  <a:cubicBezTo>
                    <a:pt x="296668" y="191921"/>
                    <a:pt x="296668" y="192262"/>
                    <a:pt x="296668" y="192654"/>
                  </a:cubicBezTo>
                  <a:cubicBezTo>
                    <a:pt x="298533" y="192545"/>
                    <a:pt x="300906" y="192262"/>
                    <a:pt x="302778" y="192262"/>
                  </a:cubicBezTo>
                  <a:cubicBezTo>
                    <a:pt x="302778" y="192828"/>
                    <a:pt x="302778" y="193162"/>
                    <a:pt x="302778" y="193561"/>
                  </a:cubicBezTo>
                  <a:cubicBezTo>
                    <a:pt x="305600" y="193786"/>
                    <a:pt x="308597" y="192545"/>
                    <a:pt x="311252" y="193162"/>
                  </a:cubicBezTo>
                  <a:cubicBezTo>
                    <a:pt x="311252" y="193561"/>
                    <a:pt x="311369" y="194069"/>
                    <a:pt x="311369" y="194461"/>
                  </a:cubicBezTo>
                  <a:cubicBezTo>
                    <a:pt x="314191" y="195143"/>
                    <a:pt x="314815" y="194743"/>
                    <a:pt x="317587" y="195367"/>
                  </a:cubicBezTo>
                  <a:cubicBezTo>
                    <a:pt x="317587" y="195817"/>
                    <a:pt x="317587" y="196158"/>
                    <a:pt x="317645" y="196616"/>
                  </a:cubicBezTo>
                  <a:lnTo>
                    <a:pt x="320018" y="196441"/>
                  </a:lnTo>
                  <a:cubicBezTo>
                    <a:pt x="320243" y="196441"/>
                    <a:pt x="321092" y="198364"/>
                    <a:pt x="321374" y="198764"/>
                  </a:cubicBezTo>
                  <a:cubicBezTo>
                    <a:pt x="321824" y="198764"/>
                    <a:pt x="322281" y="198764"/>
                    <a:pt x="322673" y="198764"/>
                  </a:cubicBezTo>
                  <a:cubicBezTo>
                    <a:pt x="322165" y="201361"/>
                    <a:pt x="323297" y="203509"/>
                    <a:pt x="322956" y="206055"/>
                  </a:cubicBezTo>
                  <a:cubicBezTo>
                    <a:pt x="322565" y="206055"/>
                    <a:pt x="322107" y="206055"/>
                    <a:pt x="321766" y="206055"/>
                  </a:cubicBezTo>
                  <a:lnTo>
                    <a:pt x="321824" y="208486"/>
                  </a:lnTo>
                  <a:cubicBezTo>
                    <a:pt x="321491" y="208486"/>
                    <a:pt x="321092" y="208486"/>
                    <a:pt x="320642" y="208653"/>
                  </a:cubicBezTo>
                  <a:cubicBezTo>
                    <a:pt x="319902" y="209952"/>
                    <a:pt x="320468" y="211991"/>
                    <a:pt x="319735" y="213457"/>
                  </a:cubicBezTo>
                  <a:cubicBezTo>
                    <a:pt x="319735" y="213457"/>
                    <a:pt x="315098" y="217135"/>
                    <a:pt x="314982" y="217360"/>
                  </a:cubicBezTo>
                  <a:cubicBezTo>
                    <a:pt x="315040" y="217701"/>
                    <a:pt x="315040" y="218267"/>
                    <a:pt x="315098" y="218492"/>
                  </a:cubicBezTo>
                  <a:lnTo>
                    <a:pt x="312559" y="218659"/>
                  </a:lnTo>
                  <a:cubicBezTo>
                    <a:pt x="312559" y="219058"/>
                    <a:pt x="312667" y="219508"/>
                    <a:pt x="312667" y="219907"/>
                  </a:cubicBezTo>
                  <a:cubicBezTo>
                    <a:pt x="309896" y="221373"/>
                    <a:pt x="309562" y="223412"/>
                    <a:pt x="306790" y="225102"/>
                  </a:cubicBezTo>
                  <a:cubicBezTo>
                    <a:pt x="306790" y="225501"/>
                    <a:pt x="306790" y="225951"/>
                    <a:pt x="306790" y="226292"/>
                  </a:cubicBezTo>
                  <a:lnTo>
                    <a:pt x="303394" y="228890"/>
                  </a:lnTo>
                  <a:lnTo>
                    <a:pt x="303511" y="231321"/>
                  </a:lnTo>
                  <a:cubicBezTo>
                    <a:pt x="303003" y="231494"/>
                    <a:pt x="302720" y="231494"/>
                    <a:pt x="302263" y="231494"/>
                  </a:cubicBezTo>
                  <a:cubicBezTo>
                    <a:pt x="302263" y="231777"/>
                    <a:pt x="302320" y="232227"/>
                    <a:pt x="302320" y="232627"/>
                  </a:cubicBezTo>
                  <a:cubicBezTo>
                    <a:pt x="300064" y="233867"/>
                    <a:pt x="298707" y="236581"/>
                    <a:pt x="296443" y="237822"/>
                  </a:cubicBezTo>
                  <a:cubicBezTo>
                    <a:pt x="296443" y="238220"/>
                    <a:pt x="296443" y="238620"/>
                    <a:pt x="296443" y="239011"/>
                  </a:cubicBezTo>
                  <a:cubicBezTo>
                    <a:pt x="296102" y="239011"/>
                    <a:pt x="295877" y="239011"/>
                    <a:pt x="295311" y="239011"/>
                  </a:cubicBezTo>
                  <a:lnTo>
                    <a:pt x="295428" y="241500"/>
                  </a:lnTo>
                  <a:lnTo>
                    <a:pt x="292997" y="241609"/>
                  </a:lnTo>
                  <a:lnTo>
                    <a:pt x="293164" y="243989"/>
                  </a:lnTo>
                  <a:cubicBezTo>
                    <a:pt x="292714" y="244040"/>
                    <a:pt x="292315" y="244040"/>
                    <a:pt x="291974" y="244040"/>
                  </a:cubicBezTo>
                  <a:lnTo>
                    <a:pt x="292032" y="246470"/>
                  </a:lnTo>
                  <a:cubicBezTo>
                    <a:pt x="291698" y="246470"/>
                    <a:pt x="291299" y="246470"/>
                    <a:pt x="290791" y="246529"/>
                  </a:cubicBezTo>
                  <a:cubicBezTo>
                    <a:pt x="290791" y="247152"/>
                    <a:pt x="290791" y="247493"/>
                    <a:pt x="290791" y="247719"/>
                  </a:cubicBezTo>
                  <a:cubicBezTo>
                    <a:pt x="288643" y="248959"/>
                    <a:pt x="289209" y="250599"/>
                    <a:pt x="287395" y="251506"/>
                  </a:cubicBezTo>
                  <a:cubicBezTo>
                    <a:pt x="287511" y="251956"/>
                    <a:pt x="287511" y="252413"/>
                    <a:pt x="287570" y="252921"/>
                  </a:cubicBezTo>
                  <a:lnTo>
                    <a:pt x="285023" y="252972"/>
                  </a:lnTo>
                  <a:cubicBezTo>
                    <a:pt x="285023" y="253429"/>
                    <a:pt x="285139" y="253821"/>
                    <a:pt x="285139" y="254220"/>
                  </a:cubicBezTo>
                  <a:lnTo>
                    <a:pt x="282759" y="254328"/>
                  </a:lnTo>
                  <a:cubicBezTo>
                    <a:pt x="282875" y="254786"/>
                    <a:pt x="282875" y="255294"/>
                    <a:pt x="282875" y="255685"/>
                  </a:cubicBezTo>
                  <a:cubicBezTo>
                    <a:pt x="281010" y="256651"/>
                    <a:pt x="279769" y="255969"/>
                    <a:pt x="277955" y="257100"/>
                  </a:cubicBezTo>
                  <a:cubicBezTo>
                    <a:pt x="278013" y="257384"/>
                    <a:pt x="278013" y="257891"/>
                    <a:pt x="278013" y="258116"/>
                  </a:cubicBezTo>
                  <a:cubicBezTo>
                    <a:pt x="277106" y="258515"/>
                    <a:pt x="275300" y="257891"/>
                    <a:pt x="274342" y="258349"/>
                  </a:cubicBezTo>
                  <a:cubicBezTo>
                    <a:pt x="271679" y="259988"/>
                    <a:pt x="277281" y="257891"/>
                    <a:pt x="271962" y="259589"/>
                  </a:cubicBezTo>
                  <a:cubicBezTo>
                    <a:pt x="272020" y="260213"/>
                    <a:pt x="272020" y="260605"/>
                    <a:pt x="272020" y="260830"/>
                  </a:cubicBezTo>
                  <a:lnTo>
                    <a:pt x="269647" y="261062"/>
                  </a:lnTo>
                  <a:lnTo>
                    <a:pt x="268516" y="263493"/>
                  </a:lnTo>
                  <a:lnTo>
                    <a:pt x="266085" y="263718"/>
                  </a:lnTo>
                  <a:cubicBezTo>
                    <a:pt x="265860" y="263776"/>
                    <a:pt x="265410" y="265866"/>
                    <a:pt x="265069" y="266090"/>
                  </a:cubicBezTo>
                  <a:lnTo>
                    <a:pt x="262580" y="266489"/>
                  </a:lnTo>
                  <a:cubicBezTo>
                    <a:pt x="262638" y="266657"/>
                    <a:pt x="262638" y="267106"/>
                    <a:pt x="262638" y="267505"/>
                  </a:cubicBezTo>
                  <a:lnTo>
                    <a:pt x="260266" y="267505"/>
                  </a:lnTo>
                  <a:cubicBezTo>
                    <a:pt x="260266" y="268013"/>
                    <a:pt x="260266" y="268463"/>
                    <a:pt x="260266" y="268746"/>
                  </a:cubicBezTo>
                  <a:lnTo>
                    <a:pt x="257777" y="268971"/>
                  </a:lnTo>
                  <a:lnTo>
                    <a:pt x="256754" y="271351"/>
                  </a:lnTo>
                  <a:cubicBezTo>
                    <a:pt x="255796" y="271917"/>
                    <a:pt x="254098" y="271293"/>
                    <a:pt x="253082" y="271743"/>
                  </a:cubicBezTo>
                  <a:cubicBezTo>
                    <a:pt x="253082" y="272026"/>
                    <a:pt x="253140" y="272425"/>
                    <a:pt x="253140" y="272759"/>
                  </a:cubicBezTo>
                  <a:cubicBezTo>
                    <a:pt x="251783" y="273383"/>
                    <a:pt x="250935" y="272425"/>
                    <a:pt x="249520" y="273100"/>
                  </a:cubicBezTo>
                  <a:cubicBezTo>
                    <a:pt x="249520" y="273100"/>
                    <a:pt x="248562" y="275190"/>
                    <a:pt x="248388" y="275531"/>
                  </a:cubicBezTo>
                  <a:cubicBezTo>
                    <a:pt x="248054" y="275531"/>
                    <a:pt x="247713" y="275531"/>
                    <a:pt x="247205" y="275531"/>
                  </a:cubicBezTo>
                  <a:cubicBezTo>
                    <a:pt x="247205" y="276038"/>
                    <a:pt x="247205" y="276437"/>
                    <a:pt x="247263" y="276887"/>
                  </a:cubicBezTo>
                  <a:lnTo>
                    <a:pt x="244832" y="276945"/>
                  </a:lnTo>
                  <a:lnTo>
                    <a:pt x="242627" y="280733"/>
                  </a:lnTo>
                  <a:cubicBezTo>
                    <a:pt x="242169" y="280733"/>
                    <a:pt x="241836" y="280733"/>
                    <a:pt x="241379" y="280733"/>
                  </a:cubicBezTo>
                  <a:cubicBezTo>
                    <a:pt x="240479" y="283048"/>
                    <a:pt x="240987" y="288475"/>
                    <a:pt x="240704" y="291754"/>
                  </a:cubicBezTo>
                  <a:cubicBezTo>
                    <a:pt x="241154" y="291754"/>
                    <a:pt x="241495" y="291754"/>
                    <a:pt x="241836" y="291754"/>
                  </a:cubicBezTo>
                  <a:cubicBezTo>
                    <a:pt x="242003" y="293677"/>
                    <a:pt x="241495" y="296957"/>
                    <a:pt x="242344" y="298880"/>
                  </a:cubicBezTo>
                  <a:cubicBezTo>
                    <a:pt x="242344" y="298880"/>
                    <a:pt x="244375" y="299787"/>
                    <a:pt x="244774" y="300179"/>
                  </a:cubicBezTo>
                  <a:lnTo>
                    <a:pt x="244883" y="302609"/>
                  </a:lnTo>
                  <a:cubicBezTo>
                    <a:pt x="245340" y="302609"/>
                    <a:pt x="245674" y="302609"/>
                    <a:pt x="246189" y="302609"/>
                  </a:cubicBezTo>
                  <a:cubicBezTo>
                    <a:pt x="246465" y="303799"/>
                    <a:pt x="245674" y="305947"/>
                    <a:pt x="246356" y="307246"/>
                  </a:cubicBezTo>
                  <a:cubicBezTo>
                    <a:pt x="246748" y="307246"/>
                    <a:pt x="247147" y="307246"/>
                    <a:pt x="247546" y="307246"/>
                  </a:cubicBezTo>
                  <a:lnTo>
                    <a:pt x="247771" y="309676"/>
                  </a:lnTo>
                  <a:cubicBezTo>
                    <a:pt x="248105" y="309676"/>
                    <a:pt x="248562" y="309676"/>
                    <a:pt x="248954" y="309676"/>
                  </a:cubicBezTo>
                  <a:cubicBezTo>
                    <a:pt x="249179" y="310750"/>
                    <a:pt x="248729" y="312223"/>
                    <a:pt x="249070" y="313239"/>
                  </a:cubicBezTo>
                  <a:cubicBezTo>
                    <a:pt x="249520" y="313181"/>
                    <a:pt x="249919" y="313181"/>
                    <a:pt x="250311" y="313181"/>
                  </a:cubicBezTo>
                  <a:cubicBezTo>
                    <a:pt x="251783" y="319341"/>
                    <a:pt x="249803" y="326408"/>
                    <a:pt x="251217" y="332576"/>
                  </a:cubicBezTo>
                  <a:cubicBezTo>
                    <a:pt x="251725" y="332576"/>
                    <a:pt x="252175" y="332576"/>
                    <a:pt x="252458" y="332576"/>
                  </a:cubicBezTo>
                  <a:cubicBezTo>
                    <a:pt x="252916" y="333701"/>
                    <a:pt x="252350" y="335282"/>
                    <a:pt x="252691" y="336131"/>
                  </a:cubicBezTo>
                  <a:cubicBezTo>
                    <a:pt x="253082" y="336131"/>
                    <a:pt x="253532" y="336131"/>
                    <a:pt x="253873" y="336131"/>
                  </a:cubicBezTo>
                  <a:cubicBezTo>
                    <a:pt x="254497" y="338170"/>
                    <a:pt x="254497" y="339353"/>
                    <a:pt x="255288" y="340826"/>
                  </a:cubicBezTo>
                  <a:cubicBezTo>
                    <a:pt x="255796" y="340826"/>
                    <a:pt x="256195" y="340826"/>
                    <a:pt x="256529" y="340826"/>
                  </a:cubicBezTo>
                  <a:cubicBezTo>
                    <a:pt x="256986" y="342182"/>
                    <a:pt x="256195" y="344388"/>
                    <a:pt x="256754" y="345854"/>
                  </a:cubicBezTo>
                  <a:cubicBezTo>
                    <a:pt x="256986" y="346195"/>
                    <a:pt x="259243" y="346478"/>
                    <a:pt x="259359" y="346928"/>
                  </a:cubicBezTo>
                  <a:cubicBezTo>
                    <a:pt x="260266" y="349642"/>
                    <a:pt x="259751" y="352471"/>
                    <a:pt x="260940" y="355301"/>
                  </a:cubicBezTo>
                  <a:cubicBezTo>
                    <a:pt x="261390" y="355301"/>
                    <a:pt x="261789" y="355301"/>
                    <a:pt x="262130" y="355301"/>
                  </a:cubicBezTo>
                  <a:cubicBezTo>
                    <a:pt x="263030" y="357275"/>
                    <a:pt x="262638" y="357050"/>
                    <a:pt x="263596" y="358857"/>
                  </a:cubicBezTo>
                  <a:cubicBezTo>
                    <a:pt x="263995" y="358690"/>
                    <a:pt x="264336" y="358690"/>
                    <a:pt x="264786" y="358690"/>
                  </a:cubicBezTo>
                  <a:cubicBezTo>
                    <a:pt x="266143" y="362652"/>
                    <a:pt x="265178" y="365815"/>
                    <a:pt x="266535" y="369770"/>
                  </a:cubicBezTo>
                  <a:lnTo>
                    <a:pt x="269024" y="370843"/>
                  </a:lnTo>
                  <a:cubicBezTo>
                    <a:pt x="270097" y="373165"/>
                    <a:pt x="269365" y="375647"/>
                    <a:pt x="270721" y="378027"/>
                  </a:cubicBezTo>
                  <a:cubicBezTo>
                    <a:pt x="270779" y="378251"/>
                    <a:pt x="272869" y="378702"/>
                    <a:pt x="273036" y="379101"/>
                  </a:cubicBezTo>
                  <a:lnTo>
                    <a:pt x="273210" y="381531"/>
                  </a:lnTo>
                  <a:cubicBezTo>
                    <a:pt x="273602" y="381531"/>
                    <a:pt x="274059" y="381531"/>
                    <a:pt x="274393" y="381531"/>
                  </a:cubicBezTo>
                  <a:lnTo>
                    <a:pt x="274625" y="383904"/>
                  </a:lnTo>
                  <a:cubicBezTo>
                    <a:pt x="274959" y="383904"/>
                    <a:pt x="275467" y="383904"/>
                    <a:pt x="275866" y="383904"/>
                  </a:cubicBezTo>
                  <a:lnTo>
                    <a:pt x="275924" y="386219"/>
                  </a:lnTo>
                  <a:lnTo>
                    <a:pt x="278413" y="387242"/>
                  </a:lnTo>
                  <a:cubicBezTo>
                    <a:pt x="278971" y="388257"/>
                    <a:pt x="278180" y="390006"/>
                    <a:pt x="278521" y="390971"/>
                  </a:cubicBezTo>
                  <a:cubicBezTo>
                    <a:pt x="278979" y="390971"/>
                    <a:pt x="279312" y="390971"/>
                    <a:pt x="279769" y="390971"/>
                  </a:cubicBezTo>
                  <a:lnTo>
                    <a:pt x="279820" y="393286"/>
                  </a:lnTo>
                  <a:lnTo>
                    <a:pt x="283724" y="395550"/>
                  </a:lnTo>
                  <a:cubicBezTo>
                    <a:pt x="284573" y="396848"/>
                    <a:pt x="283949" y="398263"/>
                    <a:pt x="285023" y="399221"/>
                  </a:cubicBezTo>
                  <a:cubicBezTo>
                    <a:pt x="285306" y="399454"/>
                    <a:pt x="287395" y="400353"/>
                    <a:pt x="287395" y="400353"/>
                  </a:cubicBezTo>
                  <a:lnTo>
                    <a:pt x="287570" y="402726"/>
                  </a:lnTo>
                  <a:cubicBezTo>
                    <a:pt x="288077" y="402726"/>
                    <a:pt x="288585" y="402726"/>
                    <a:pt x="288868" y="402617"/>
                  </a:cubicBezTo>
                  <a:cubicBezTo>
                    <a:pt x="289093" y="402726"/>
                    <a:pt x="289942" y="404648"/>
                    <a:pt x="290225" y="404881"/>
                  </a:cubicBezTo>
                  <a:cubicBezTo>
                    <a:pt x="290733" y="405330"/>
                    <a:pt x="292032" y="405722"/>
                    <a:pt x="292714" y="406238"/>
                  </a:cubicBezTo>
                  <a:lnTo>
                    <a:pt x="295369" y="409568"/>
                  </a:lnTo>
                  <a:cubicBezTo>
                    <a:pt x="295710" y="409568"/>
                    <a:pt x="296102" y="409568"/>
                    <a:pt x="296559" y="409568"/>
                  </a:cubicBezTo>
                  <a:cubicBezTo>
                    <a:pt x="296784" y="409793"/>
                    <a:pt x="297575" y="411716"/>
                    <a:pt x="297916" y="411941"/>
                  </a:cubicBezTo>
                  <a:cubicBezTo>
                    <a:pt x="299832" y="412847"/>
                    <a:pt x="301755" y="411941"/>
                    <a:pt x="303960" y="412847"/>
                  </a:cubicBezTo>
                  <a:cubicBezTo>
                    <a:pt x="304243" y="413015"/>
                    <a:pt x="305092" y="414770"/>
                    <a:pt x="305259" y="415220"/>
                  </a:cubicBezTo>
                  <a:lnTo>
                    <a:pt x="307806" y="415053"/>
                  </a:lnTo>
                  <a:cubicBezTo>
                    <a:pt x="307806" y="415677"/>
                    <a:pt x="307864" y="415903"/>
                    <a:pt x="307864" y="416294"/>
                  </a:cubicBezTo>
                  <a:cubicBezTo>
                    <a:pt x="308822" y="416526"/>
                    <a:pt x="310404" y="415677"/>
                    <a:pt x="311478" y="416127"/>
                  </a:cubicBezTo>
                  <a:cubicBezTo>
                    <a:pt x="311478" y="416526"/>
                    <a:pt x="311478" y="417085"/>
                    <a:pt x="311478" y="417317"/>
                  </a:cubicBezTo>
                  <a:cubicBezTo>
                    <a:pt x="314141" y="418050"/>
                    <a:pt x="313908" y="417542"/>
                    <a:pt x="316397" y="418275"/>
                  </a:cubicBezTo>
                  <a:cubicBezTo>
                    <a:pt x="316397" y="418725"/>
                    <a:pt x="316455" y="419182"/>
                    <a:pt x="316455" y="419632"/>
                  </a:cubicBezTo>
                  <a:cubicBezTo>
                    <a:pt x="317870" y="419915"/>
                    <a:pt x="320018" y="419182"/>
                    <a:pt x="321374" y="419407"/>
                  </a:cubicBezTo>
                  <a:cubicBezTo>
                    <a:pt x="321374" y="419690"/>
                    <a:pt x="321483" y="420198"/>
                    <a:pt x="321483" y="420648"/>
                  </a:cubicBezTo>
                  <a:cubicBezTo>
                    <a:pt x="324712" y="420423"/>
                    <a:pt x="328043" y="420648"/>
                    <a:pt x="331213" y="419973"/>
                  </a:cubicBezTo>
                  <a:cubicBezTo>
                    <a:pt x="331213" y="419632"/>
                    <a:pt x="331213" y="419240"/>
                    <a:pt x="331213" y="418899"/>
                  </a:cubicBezTo>
                  <a:cubicBezTo>
                    <a:pt x="332396" y="418275"/>
                    <a:pt x="334602" y="419182"/>
                    <a:pt x="336017" y="418725"/>
                  </a:cubicBezTo>
                  <a:cubicBezTo>
                    <a:pt x="336184" y="418391"/>
                    <a:pt x="336924" y="416526"/>
                    <a:pt x="337033" y="416127"/>
                  </a:cubicBezTo>
                  <a:lnTo>
                    <a:pt x="339522" y="416069"/>
                  </a:lnTo>
                  <a:cubicBezTo>
                    <a:pt x="339463" y="415677"/>
                    <a:pt x="339463" y="415053"/>
                    <a:pt x="339405" y="414770"/>
                  </a:cubicBezTo>
                  <a:cubicBezTo>
                    <a:pt x="341045" y="413979"/>
                    <a:pt x="342627" y="414204"/>
                    <a:pt x="344216" y="413356"/>
                  </a:cubicBezTo>
                  <a:lnTo>
                    <a:pt x="345290" y="410758"/>
                  </a:lnTo>
                  <a:lnTo>
                    <a:pt x="347829" y="410758"/>
                  </a:lnTo>
                  <a:lnTo>
                    <a:pt x="351109" y="405722"/>
                  </a:lnTo>
                  <a:lnTo>
                    <a:pt x="353598" y="405556"/>
                  </a:lnTo>
                  <a:cubicBezTo>
                    <a:pt x="353765" y="405330"/>
                    <a:pt x="354389" y="403183"/>
                    <a:pt x="354672" y="403009"/>
                  </a:cubicBezTo>
                  <a:cubicBezTo>
                    <a:pt x="355122" y="403009"/>
                    <a:pt x="355463" y="403009"/>
                    <a:pt x="355971" y="403009"/>
                  </a:cubicBezTo>
                  <a:cubicBezTo>
                    <a:pt x="355971" y="402617"/>
                    <a:pt x="355862" y="401993"/>
                    <a:pt x="355862" y="401768"/>
                  </a:cubicBezTo>
                  <a:cubicBezTo>
                    <a:pt x="357835" y="400636"/>
                    <a:pt x="358459" y="398996"/>
                    <a:pt x="360549" y="397813"/>
                  </a:cubicBezTo>
                  <a:cubicBezTo>
                    <a:pt x="360440" y="397357"/>
                    <a:pt x="360440" y="397073"/>
                    <a:pt x="360382" y="396624"/>
                  </a:cubicBezTo>
                  <a:cubicBezTo>
                    <a:pt x="360890" y="396624"/>
                    <a:pt x="361289" y="396624"/>
                    <a:pt x="361623" y="396624"/>
                  </a:cubicBezTo>
                  <a:lnTo>
                    <a:pt x="361514" y="394251"/>
                  </a:lnTo>
                  <a:lnTo>
                    <a:pt x="364054" y="394026"/>
                  </a:lnTo>
                  <a:lnTo>
                    <a:pt x="363887" y="391646"/>
                  </a:lnTo>
                  <a:cubicBezTo>
                    <a:pt x="363887" y="391646"/>
                    <a:pt x="366992" y="389107"/>
                    <a:pt x="367391" y="389048"/>
                  </a:cubicBezTo>
                  <a:cubicBezTo>
                    <a:pt x="367391" y="388482"/>
                    <a:pt x="367391" y="388084"/>
                    <a:pt x="367391" y="387692"/>
                  </a:cubicBezTo>
                  <a:cubicBezTo>
                    <a:pt x="367732" y="387692"/>
                    <a:pt x="368124" y="387692"/>
                    <a:pt x="368581" y="387633"/>
                  </a:cubicBezTo>
                  <a:cubicBezTo>
                    <a:pt x="369140" y="386450"/>
                    <a:pt x="368523" y="384579"/>
                    <a:pt x="369539" y="384071"/>
                  </a:cubicBezTo>
                  <a:cubicBezTo>
                    <a:pt x="369989" y="383904"/>
                    <a:pt x="370504" y="383904"/>
                    <a:pt x="370780" y="383904"/>
                  </a:cubicBezTo>
                  <a:lnTo>
                    <a:pt x="370729" y="381531"/>
                  </a:lnTo>
                  <a:cubicBezTo>
                    <a:pt x="371063" y="381531"/>
                    <a:pt x="371520" y="381531"/>
                    <a:pt x="371803" y="381531"/>
                  </a:cubicBezTo>
                  <a:cubicBezTo>
                    <a:pt x="372311" y="379717"/>
                    <a:pt x="372253" y="377910"/>
                    <a:pt x="372935" y="376612"/>
                  </a:cubicBezTo>
                  <a:lnTo>
                    <a:pt x="375191" y="375139"/>
                  </a:lnTo>
                  <a:cubicBezTo>
                    <a:pt x="375982" y="373731"/>
                    <a:pt x="375532" y="371635"/>
                    <a:pt x="376207" y="370393"/>
                  </a:cubicBezTo>
                  <a:cubicBezTo>
                    <a:pt x="376664" y="370393"/>
                    <a:pt x="377056" y="370220"/>
                    <a:pt x="377455" y="370220"/>
                  </a:cubicBezTo>
                  <a:lnTo>
                    <a:pt x="377281" y="367847"/>
                  </a:lnTo>
                  <a:lnTo>
                    <a:pt x="379661" y="366432"/>
                  </a:lnTo>
                  <a:cubicBezTo>
                    <a:pt x="380452" y="364741"/>
                    <a:pt x="379828" y="361744"/>
                    <a:pt x="380510" y="360330"/>
                  </a:cubicBezTo>
                  <a:cubicBezTo>
                    <a:pt x="380510" y="360330"/>
                    <a:pt x="382824" y="358973"/>
                    <a:pt x="382941" y="358973"/>
                  </a:cubicBezTo>
                  <a:lnTo>
                    <a:pt x="382824" y="356600"/>
                  </a:lnTo>
                  <a:cubicBezTo>
                    <a:pt x="383224" y="356600"/>
                    <a:pt x="383673" y="356600"/>
                    <a:pt x="384014" y="356600"/>
                  </a:cubicBezTo>
                  <a:lnTo>
                    <a:pt x="383898" y="353995"/>
                  </a:lnTo>
                  <a:cubicBezTo>
                    <a:pt x="384348" y="353995"/>
                    <a:pt x="384805" y="353995"/>
                    <a:pt x="385197" y="353995"/>
                  </a:cubicBezTo>
                  <a:lnTo>
                    <a:pt x="385030" y="351623"/>
                  </a:lnTo>
                  <a:cubicBezTo>
                    <a:pt x="385422" y="351623"/>
                    <a:pt x="385821" y="351455"/>
                    <a:pt x="386329" y="351455"/>
                  </a:cubicBezTo>
                  <a:lnTo>
                    <a:pt x="386162" y="349025"/>
                  </a:lnTo>
                  <a:cubicBezTo>
                    <a:pt x="386554" y="349025"/>
                    <a:pt x="386953" y="349025"/>
                    <a:pt x="387287" y="349025"/>
                  </a:cubicBezTo>
                  <a:cubicBezTo>
                    <a:pt x="387853" y="347893"/>
                    <a:pt x="386895" y="346420"/>
                    <a:pt x="387120" y="345462"/>
                  </a:cubicBezTo>
                  <a:cubicBezTo>
                    <a:pt x="387628" y="345404"/>
                    <a:pt x="387969" y="345238"/>
                    <a:pt x="388477" y="345238"/>
                  </a:cubicBezTo>
                  <a:cubicBezTo>
                    <a:pt x="388926" y="343090"/>
                    <a:pt x="388702" y="342350"/>
                    <a:pt x="389326" y="340376"/>
                  </a:cubicBezTo>
                  <a:cubicBezTo>
                    <a:pt x="389776" y="340376"/>
                    <a:pt x="390233" y="340376"/>
                    <a:pt x="390566" y="340318"/>
                  </a:cubicBezTo>
                  <a:lnTo>
                    <a:pt x="390458" y="337945"/>
                  </a:lnTo>
                  <a:cubicBezTo>
                    <a:pt x="390907" y="337829"/>
                    <a:pt x="391248" y="337771"/>
                    <a:pt x="391698" y="337771"/>
                  </a:cubicBezTo>
                  <a:cubicBezTo>
                    <a:pt x="391815" y="336755"/>
                    <a:pt x="391023" y="335290"/>
                    <a:pt x="391415" y="334158"/>
                  </a:cubicBezTo>
                  <a:cubicBezTo>
                    <a:pt x="391873" y="334158"/>
                    <a:pt x="392322" y="334158"/>
                    <a:pt x="392663" y="334158"/>
                  </a:cubicBezTo>
                  <a:cubicBezTo>
                    <a:pt x="393338" y="331502"/>
                    <a:pt x="392772" y="331386"/>
                    <a:pt x="393679" y="329180"/>
                  </a:cubicBezTo>
                  <a:cubicBezTo>
                    <a:pt x="394071" y="329180"/>
                    <a:pt x="394470" y="329180"/>
                    <a:pt x="394920" y="329180"/>
                  </a:cubicBezTo>
                  <a:cubicBezTo>
                    <a:pt x="395036" y="328222"/>
                    <a:pt x="394187" y="326408"/>
                    <a:pt x="394695" y="325509"/>
                  </a:cubicBezTo>
                  <a:lnTo>
                    <a:pt x="397017" y="324094"/>
                  </a:lnTo>
                  <a:lnTo>
                    <a:pt x="396959" y="321721"/>
                  </a:lnTo>
                  <a:cubicBezTo>
                    <a:pt x="397409" y="321721"/>
                    <a:pt x="397808" y="321721"/>
                    <a:pt x="398258" y="321663"/>
                  </a:cubicBezTo>
                  <a:lnTo>
                    <a:pt x="398091" y="319174"/>
                  </a:lnTo>
                  <a:cubicBezTo>
                    <a:pt x="398483" y="319174"/>
                    <a:pt x="398824" y="319174"/>
                    <a:pt x="399273" y="319174"/>
                  </a:cubicBezTo>
                  <a:cubicBezTo>
                    <a:pt x="399448" y="317984"/>
                    <a:pt x="398657" y="316577"/>
                    <a:pt x="399107" y="315503"/>
                  </a:cubicBezTo>
                  <a:cubicBezTo>
                    <a:pt x="399273" y="314937"/>
                    <a:pt x="401312" y="314654"/>
                    <a:pt x="401421" y="314146"/>
                  </a:cubicBezTo>
                  <a:cubicBezTo>
                    <a:pt x="402444" y="310867"/>
                    <a:pt x="401196" y="307979"/>
                    <a:pt x="402212" y="304474"/>
                  </a:cubicBezTo>
                  <a:cubicBezTo>
                    <a:pt x="402611" y="304474"/>
                    <a:pt x="403061" y="304474"/>
                    <a:pt x="403344" y="304474"/>
                  </a:cubicBezTo>
                  <a:lnTo>
                    <a:pt x="403286" y="301935"/>
                  </a:lnTo>
                  <a:cubicBezTo>
                    <a:pt x="403685" y="301935"/>
                    <a:pt x="404135" y="301935"/>
                    <a:pt x="404418" y="301935"/>
                  </a:cubicBezTo>
                  <a:cubicBezTo>
                    <a:pt x="405608" y="299279"/>
                    <a:pt x="404251" y="298655"/>
                    <a:pt x="405383" y="295767"/>
                  </a:cubicBezTo>
                  <a:cubicBezTo>
                    <a:pt x="405833" y="295600"/>
                    <a:pt x="406116" y="295600"/>
                    <a:pt x="406624" y="295600"/>
                  </a:cubicBezTo>
                  <a:lnTo>
                    <a:pt x="406515" y="293227"/>
                  </a:lnTo>
                  <a:cubicBezTo>
                    <a:pt x="406515" y="293227"/>
                    <a:pt x="408771" y="291980"/>
                    <a:pt x="408887" y="291812"/>
                  </a:cubicBezTo>
                  <a:cubicBezTo>
                    <a:pt x="409620" y="290456"/>
                    <a:pt x="409279" y="289549"/>
                    <a:pt x="409845" y="288250"/>
                  </a:cubicBezTo>
                  <a:cubicBezTo>
                    <a:pt x="409961" y="288308"/>
                    <a:pt x="413125" y="287858"/>
                    <a:pt x="413524" y="288025"/>
                  </a:cubicBezTo>
                  <a:cubicBezTo>
                    <a:pt x="443766" y="296732"/>
                    <a:pt x="382708" y="282880"/>
                    <a:pt x="414823" y="289099"/>
                  </a:cubicBezTo>
                  <a:cubicBezTo>
                    <a:pt x="415164" y="295034"/>
                    <a:pt x="415331" y="300295"/>
                    <a:pt x="415672" y="306172"/>
                  </a:cubicBezTo>
                  <a:cubicBezTo>
                    <a:pt x="415215" y="306172"/>
                    <a:pt x="414881" y="306172"/>
                    <a:pt x="414482" y="306172"/>
                  </a:cubicBezTo>
                  <a:cubicBezTo>
                    <a:pt x="414141" y="310358"/>
                    <a:pt x="415614" y="315271"/>
                    <a:pt x="415164" y="319458"/>
                  </a:cubicBezTo>
                  <a:cubicBezTo>
                    <a:pt x="414707" y="319573"/>
                    <a:pt x="414141" y="319573"/>
                    <a:pt x="413974" y="319573"/>
                  </a:cubicBezTo>
                  <a:lnTo>
                    <a:pt x="414032" y="322113"/>
                  </a:lnTo>
                  <a:cubicBezTo>
                    <a:pt x="413633" y="322113"/>
                    <a:pt x="413241" y="322171"/>
                    <a:pt x="412842" y="322171"/>
                  </a:cubicBezTo>
                  <a:cubicBezTo>
                    <a:pt x="412334" y="324660"/>
                    <a:pt x="413408" y="326807"/>
                    <a:pt x="413183" y="329463"/>
                  </a:cubicBezTo>
                  <a:cubicBezTo>
                    <a:pt x="412733" y="329463"/>
                    <a:pt x="412392" y="329463"/>
                    <a:pt x="411884" y="329463"/>
                  </a:cubicBezTo>
                  <a:cubicBezTo>
                    <a:pt x="411659" y="332576"/>
                    <a:pt x="412958" y="336022"/>
                    <a:pt x="412392" y="339186"/>
                  </a:cubicBezTo>
                  <a:cubicBezTo>
                    <a:pt x="411993" y="339186"/>
                    <a:pt x="411659" y="339186"/>
                    <a:pt x="411260" y="339353"/>
                  </a:cubicBezTo>
                  <a:cubicBezTo>
                    <a:pt x="410527" y="341733"/>
                    <a:pt x="411035" y="342016"/>
                    <a:pt x="410302" y="344106"/>
                  </a:cubicBezTo>
                  <a:cubicBezTo>
                    <a:pt x="409845" y="344106"/>
                    <a:pt x="409512" y="344106"/>
                    <a:pt x="409112" y="344106"/>
                  </a:cubicBezTo>
                  <a:cubicBezTo>
                    <a:pt x="407923" y="348060"/>
                    <a:pt x="409337" y="350440"/>
                    <a:pt x="408264" y="353995"/>
                  </a:cubicBezTo>
                  <a:lnTo>
                    <a:pt x="405891" y="355410"/>
                  </a:lnTo>
                  <a:cubicBezTo>
                    <a:pt x="405100" y="357732"/>
                    <a:pt x="406058" y="360330"/>
                    <a:pt x="405100" y="362644"/>
                  </a:cubicBezTo>
                  <a:cubicBezTo>
                    <a:pt x="404926" y="362927"/>
                    <a:pt x="403235" y="363776"/>
                    <a:pt x="402669" y="364059"/>
                  </a:cubicBezTo>
                  <a:lnTo>
                    <a:pt x="402836" y="366432"/>
                  </a:lnTo>
                  <a:cubicBezTo>
                    <a:pt x="402386" y="366432"/>
                    <a:pt x="401987" y="366432"/>
                    <a:pt x="401646" y="366432"/>
                  </a:cubicBezTo>
                  <a:cubicBezTo>
                    <a:pt x="401312" y="368072"/>
                    <a:pt x="402270" y="370052"/>
                    <a:pt x="401878" y="371409"/>
                  </a:cubicBezTo>
                  <a:lnTo>
                    <a:pt x="399498" y="372658"/>
                  </a:lnTo>
                  <a:cubicBezTo>
                    <a:pt x="397583" y="380341"/>
                    <a:pt x="401479" y="386219"/>
                    <a:pt x="399273" y="393511"/>
                  </a:cubicBezTo>
                  <a:cubicBezTo>
                    <a:pt x="398882" y="393511"/>
                    <a:pt x="398541" y="393511"/>
                    <a:pt x="398091" y="393511"/>
                  </a:cubicBezTo>
                  <a:lnTo>
                    <a:pt x="398316" y="396000"/>
                  </a:lnTo>
                  <a:cubicBezTo>
                    <a:pt x="397858" y="396174"/>
                    <a:pt x="395827" y="397357"/>
                    <a:pt x="395827" y="397357"/>
                  </a:cubicBezTo>
                  <a:lnTo>
                    <a:pt x="395994" y="399678"/>
                  </a:lnTo>
                  <a:cubicBezTo>
                    <a:pt x="395486" y="399678"/>
                    <a:pt x="395152" y="399845"/>
                    <a:pt x="394695" y="399845"/>
                  </a:cubicBezTo>
                  <a:lnTo>
                    <a:pt x="394811" y="402276"/>
                  </a:lnTo>
                  <a:cubicBezTo>
                    <a:pt x="394470" y="402276"/>
                    <a:pt x="394187" y="402276"/>
                    <a:pt x="393679" y="402276"/>
                  </a:cubicBezTo>
                  <a:lnTo>
                    <a:pt x="393737" y="404648"/>
                  </a:lnTo>
                  <a:cubicBezTo>
                    <a:pt x="393621" y="404881"/>
                    <a:pt x="391531" y="405780"/>
                    <a:pt x="391415" y="406063"/>
                  </a:cubicBezTo>
                  <a:lnTo>
                    <a:pt x="391531" y="408436"/>
                  </a:lnTo>
                  <a:cubicBezTo>
                    <a:pt x="391082" y="408436"/>
                    <a:pt x="390682" y="408436"/>
                    <a:pt x="390284" y="408610"/>
                  </a:cubicBezTo>
                  <a:lnTo>
                    <a:pt x="390458" y="410983"/>
                  </a:lnTo>
                  <a:cubicBezTo>
                    <a:pt x="389725" y="411324"/>
                    <a:pt x="388136" y="412115"/>
                    <a:pt x="388085" y="412340"/>
                  </a:cubicBezTo>
                  <a:lnTo>
                    <a:pt x="388136" y="414770"/>
                  </a:lnTo>
                  <a:cubicBezTo>
                    <a:pt x="387744" y="414770"/>
                    <a:pt x="387345" y="414770"/>
                    <a:pt x="386953" y="414887"/>
                  </a:cubicBezTo>
                  <a:cubicBezTo>
                    <a:pt x="386496" y="416751"/>
                    <a:pt x="386670" y="418275"/>
                    <a:pt x="386046" y="419690"/>
                  </a:cubicBezTo>
                  <a:lnTo>
                    <a:pt x="383499" y="421047"/>
                  </a:lnTo>
                  <a:cubicBezTo>
                    <a:pt x="382883" y="422346"/>
                    <a:pt x="383274" y="424660"/>
                    <a:pt x="382657" y="426017"/>
                  </a:cubicBezTo>
                  <a:lnTo>
                    <a:pt x="380336" y="427374"/>
                  </a:lnTo>
                  <a:lnTo>
                    <a:pt x="380394" y="429805"/>
                  </a:lnTo>
                  <a:cubicBezTo>
                    <a:pt x="379886" y="429805"/>
                    <a:pt x="379545" y="429805"/>
                    <a:pt x="379153" y="429805"/>
                  </a:cubicBezTo>
                  <a:cubicBezTo>
                    <a:pt x="379153" y="430262"/>
                    <a:pt x="379153" y="430654"/>
                    <a:pt x="379153" y="430995"/>
                  </a:cubicBezTo>
                  <a:cubicBezTo>
                    <a:pt x="377230" y="432126"/>
                    <a:pt x="376548" y="433766"/>
                    <a:pt x="374625" y="434840"/>
                  </a:cubicBezTo>
                  <a:cubicBezTo>
                    <a:pt x="374625" y="435406"/>
                    <a:pt x="374625" y="435689"/>
                    <a:pt x="374625" y="436197"/>
                  </a:cubicBezTo>
                  <a:cubicBezTo>
                    <a:pt x="374176" y="436197"/>
                    <a:pt x="373835" y="436197"/>
                    <a:pt x="373384" y="436197"/>
                  </a:cubicBezTo>
                  <a:lnTo>
                    <a:pt x="373493" y="438795"/>
                  </a:lnTo>
                  <a:cubicBezTo>
                    <a:pt x="373102" y="439019"/>
                    <a:pt x="371179" y="439701"/>
                    <a:pt x="371179" y="439984"/>
                  </a:cubicBezTo>
                  <a:lnTo>
                    <a:pt x="371295" y="442473"/>
                  </a:lnTo>
                  <a:lnTo>
                    <a:pt x="368915" y="442531"/>
                  </a:lnTo>
                  <a:lnTo>
                    <a:pt x="368915" y="445013"/>
                  </a:lnTo>
                  <a:lnTo>
                    <a:pt x="364228" y="448858"/>
                  </a:lnTo>
                  <a:cubicBezTo>
                    <a:pt x="364054" y="449083"/>
                    <a:pt x="363488" y="451006"/>
                    <a:pt x="363204" y="451405"/>
                  </a:cubicBezTo>
                  <a:lnTo>
                    <a:pt x="360723" y="451463"/>
                  </a:lnTo>
                  <a:cubicBezTo>
                    <a:pt x="360832" y="451971"/>
                    <a:pt x="360832" y="452421"/>
                    <a:pt x="360890" y="452646"/>
                  </a:cubicBezTo>
                  <a:cubicBezTo>
                    <a:pt x="357835" y="454286"/>
                    <a:pt x="356703" y="457399"/>
                    <a:pt x="353823" y="459038"/>
                  </a:cubicBezTo>
                  <a:cubicBezTo>
                    <a:pt x="353823" y="459430"/>
                    <a:pt x="353823" y="459938"/>
                    <a:pt x="353823" y="460388"/>
                  </a:cubicBezTo>
                  <a:lnTo>
                    <a:pt x="351392" y="460504"/>
                  </a:lnTo>
                  <a:cubicBezTo>
                    <a:pt x="351450" y="460845"/>
                    <a:pt x="351450" y="461186"/>
                    <a:pt x="351559" y="461636"/>
                  </a:cubicBezTo>
                  <a:cubicBezTo>
                    <a:pt x="350202" y="462485"/>
                    <a:pt x="350376" y="462260"/>
                    <a:pt x="349186" y="463051"/>
                  </a:cubicBezTo>
                  <a:cubicBezTo>
                    <a:pt x="349186" y="463501"/>
                    <a:pt x="349186" y="463900"/>
                    <a:pt x="349186" y="464125"/>
                  </a:cubicBezTo>
                  <a:lnTo>
                    <a:pt x="346755" y="464234"/>
                  </a:lnTo>
                  <a:cubicBezTo>
                    <a:pt x="346755" y="464741"/>
                    <a:pt x="346755" y="465199"/>
                    <a:pt x="346814" y="465540"/>
                  </a:cubicBezTo>
                  <a:cubicBezTo>
                    <a:pt x="346364" y="465540"/>
                    <a:pt x="346081" y="465540"/>
                    <a:pt x="345624" y="465591"/>
                  </a:cubicBezTo>
                  <a:cubicBezTo>
                    <a:pt x="345399" y="465990"/>
                    <a:pt x="344724" y="467854"/>
                    <a:pt x="344499" y="468137"/>
                  </a:cubicBezTo>
                  <a:lnTo>
                    <a:pt x="342119" y="468195"/>
                  </a:lnTo>
                  <a:cubicBezTo>
                    <a:pt x="342119" y="468645"/>
                    <a:pt x="342119" y="469095"/>
                    <a:pt x="342119" y="469436"/>
                  </a:cubicBezTo>
                  <a:cubicBezTo>
                    <a:pt x="341045" y="469893"/>
                    <a:pt x="339522" y="469436"/>
                    <a:pt x="338506" y="469661"/>
                  </a:cubicBezTo>
                  <a:cubicBezTo>
                    <a:pt x="338506" y="469886"/>
                    <a:pt x="338506" y="470510"/>
                    <a:pt x="338556" y="470793"/>
                  </a:cubicBezTo>
                  <a:cubicBezTo>
                    <a:pt x="334660" y="471809"/>
                    <a:pt x="333695" y="471526"/>
                    <a:pt x="330139" y="472375"/>
                  </a:cubicBezTo>
                  <a:cubicBezTo>
                    <a:pt x="330139" y="472832"/>
                    <a:pt x="330139" y="473282"/>
                    <a:pt x="330190" y="473623"/>
                  </a:cubicBezTo>
                  <a:cubicBezTo>
                    <a:pt x="324995" y="475088"/>
                    <a:pt x="321940" y="474131"/>
                    <a:pt x="316905" y="475546"/>
                  </a:cubicBezTo>
                  <a:cubicBezTo>
                    <a:pt x="316963" y="475938"/>
                    <a:pt x="316963" y="476387"/>
                    <a:pt x="316963" y="476728"/>
                  </a:cubicBezTo>
                  <a:lnTo>
                    <a:pt x="314474" y="476728"/>
                  </a:lnTo>
                  <a:cubicBezTo>
                    <a:pt x="314474" y="477185"/>
                    <a:pt x="314590" y="477802"/>
                    <a:pt x="314590" y="478143"/>
                  </a:cubicBezTo>
                  <a:cubicBezTo>
                    <a:pt x="310861" y="479275"/>
                    <a:pt x="305209" y="478535"/>
                    <a:pt x="301189" y="478818"/>
                  </a:cubicBezTo>
                  <a:cubicBezTo>
                    <a:pt x="301189" y="479275"/>
                    <a:pt x="301247" y="479667"/>
                    <a:pt x="301247" y="479950"/>
                  </a:cubicBezTo>
                  <a:cubicBezTo>
                    <a:pt x="294746" y="479500"/>
                    <a:pt x="288585" y="480458"/>
                    <a:pt x="281743" y="479725"/>
                  </a:cubicBezTo>
                  <a:cubicBezTo>
                    <a:pt x="281743" y="479275"/>
                    <a:pt x="281692" y="478825"/>
                    <a:pt x="281692" y="478484"/>
                  </a:cubicBezTo>
                  <a:cubicBezTo>
                    <a:pt x="278804" y="478027"/>
                    <a:pt x="276824" y="478143"/>
                    <a:pt x="273152" y="477802"/>
                  </a:cubicBezTo>
                  <a:cubicBezTo>
                    <a:pt x="273152" y="477185"/>
                    <a:pt x="273152" y="476953"/>
                    <a:pt x="273036" y="476503"/>
                  </a:cubicBezTo>
                  <a:cubicBezTo>
                    <a:pt x="268965" y="475770"/>
                    <a:pt x="266767" y="476953"/>
                    <a:pt x="263313" y="475770"/>
                  </a:cubicBezTo>
                  <a:cubicBezTo>
                    <a:pt x="263313" y="475313"/>
                    <a:pt x="263313" y="475037"/>
                    <a:pt x="263313" y="474638"/>
                  </a:cubicBezTo>
                  <a:lnTo>
                    <a:pt x="260824" y="474638"/>
                  </a:lnTo>
                  <a:cubicBezTo>
                    <a:pt x="260774" y="474355"/>
                    <a:pt x="260774" y="473848"/>
                    <a:pt x="260774" y="473398"/>
                  </a:cubicBezTo>
                  <a:lnTo>
                    <a:pt x="258285" y="473623"/>
                  </a:lnTo>
                  <a:cubicBezTo>
                    <a:pt x="258227" y="473166"/>
                    <a:pt x="258227" y="472832"/>
                    <a:pt x="258227" y="472324"/>
                  </a:cubicBezTo>
                  <a:cubicBezTo>
                    <a:pt x="257494" y="472041"/>
                    <a:pt x="255680" y="470118"/>
                    <a:pt x="255680" y="470118"/>
                  </a:cubicBezTo>
                  <a:lnTo>
                    <a:pt x="253307" y="470169"/>
                  </a:lnTo>
                  <a:cubicBezTo>
                    <a:pt x="252916" y="469886"/>
                    <a:pt x="252233" y="468021"/>
                    <a:pt x="252009" y="467738"/>
                  </a:cubicBezTo>
                  <a:lnTo>
                    <a:pt x="249520" y="467854"/>
                  </a:lnTo>
                  <a:cubicBezTo>
                    <a:pt x="249520" y="467854"/>
                    <a:pt x="248337" y="465823"/>
                    <a:pt x="248105" y="465540"/>
                  </a:cubicBezTo>
                  <a:lnTo>
                    <a:pt x="245623" y="465591"/>
                  </a:lnTo>
                  <a:cubicBezTo>
                    <a:pt x="244658" y="464741"/>
                    <a:pt x="245224" y="463334"/>
                    <a:pt x="244375" y="462086"/>
                  </a:cubicBezTo>
                  <a:cubicBezTo>
                    <a:pt x="243925" y="462144"/>
                    <a:pt x="243584" y="462260"/>
                    <a:pt x="243077" y="462260"/>
                  </a:cubicBezTo>
                  <a:cubicBezTo>
                    <a:pt x="243077" y="461861"/>
                    <a:pt x="243077" y="461411"/>
                    <a:pt x="243077" y="460954"/>
                  </a:cubicBezTo>
                  <a:cubicBezTo>
                    <a:pt x="240646" y="459938"/>
                    <a:pt x="239064" y="457399"/>
                    <a:pt x="236742" y="456433"/>
                  </a:cubicBezTo>
                  <a:cubicBezTo>
                    <a:pt x="236742" y="455984"/>
                    <a:pt x="236742" y="455643"/>
                    <a:pt x="236691" y="455193"/>
                  </a:cubicBezTo>
                  <a:cubicBezTo>
                    <a:pt x="235559" y="454286"/>
                    <a:pt x="233695" y="454736"/>
                    <a:pt x="233012" y="454286"/>
                  </a:cubicBezTo>
                  <a:cubicBezTo>
                    <a:pt x="232505" y="453836"/>
                    <a:pt x="230473" y="449366"/>
                    <a:pt x="230299" y="449366"/>
                  </a:cubicBezTo>
                  <a:lnTo>
                    <a:pt x="227810" y="449541"/>
                  </a:lnTo>
                  <a:cubicBezTo>
                    <a:pt x="226968" y="448467"/>
                    <a:pt x="227244" y="445804"/>
                    <a:pt x="226453" y="444621"/>
                  </a:cubicBezTo>
                  <a:cubicBezTo>
                    <a:pt x="226003" y="444788"/>
                    <a:pt x="225612" y="444788"/>
                    <a:pt x="225271" y="444788"/>
                  </a:cubicBezTo>
                  <a:cubicBezTo>
                    <a:pt x="225271" y="444338"/>
                    <a:pt x="225213" y="443997"/>
                    <a:pt x="225213" y="443547"/>
                  </a:cubicBezTo>
                  <a:cubicBezTo>
                    <a:pt x="222049" y="442248"/>
                    <a:pt x="224081" y="442016"/>
                    <a:pt x="222499" y="440101"/>
                  </a:cubicBezTo>
                  <a:lnTo>
                    <a:pt x="218769" y="437837"/>
                  </a:lnTo>
                  <a:lnTo>
                    <a:pt x="218653" y="435406"/>
                  </a:lnTo>
                  <a:cubicBezTo>
                    <a:pt x="218203" y="434782"/>
                    <a:pt x="215040" y="433425"/>
                    <a:pt x="214866" y="433084"/>
                  </a:cubicBezTo>
                  <a:cubicBezTo>
                    <a:pt x="213509" y="430995"/>
                    <a:pt x="214474" y="429072"/>
                    <a:pt x="213400" y="427265"/>
                  </a:cubicBezTo>
                  <a:lnTo>
                    <a:pt x="209554" y="424892"/>
                  </a:lnTo>
                  <a:cubicBezTo>
                    <a:pt x="208822" y="423702"/>
                    <a:pt x="210004" y="422512"/>
                    <a:pt x="209438" y="421105"/>
                  </a:cubicBezTo>
                  <a:cubicBezTo>
                    <a:pt x="209097" y="420822"/>
                    <a:pt x="207008" y="420423"/>
                    <a:pt x="206949" y="420198"/>
                  </a:cubicBezTo>
                  <a:lnTo>
                    <a:pt x="206725" y="417767"/>
                  </a:lnTo>
                  <a:cubicBezTo>
                    <a:pt x="206384" y="417767"/>
                    <a:pt x="206050" y="417767"/>
                    <a:pt x="205542" y="417767"/>
                  </a:cubicBezTo>
                  <a:cubicBezTo>
                    <a:pt x="204976" y="416127"/>
                    <a:pt x="204860" y="414096"/>
                    <a:pt x="204127" y="413022"/>
                  </a:cubicBezTo>
                  <a:cubicBezTo>
                    <a:pt x="203844" y="412790"/>
                    <a:pt x="201805" y="412115"/>
                    <a:pt x="201580" y="411716"/>
                  </a:cubicBezTo>
                  <a:lnTo>
                    <a:pt x="201471" y="409285"/>
                  </a:lnTo>
                  <a:cubicBezTo>
                    <a:pt x="201072" y="409459"/>
                    <a:pt x="200622" y="409459"/>
                    <a:pt x="200223" y="409459"/>
                  </a:cubicBezTo>
                  <a:cubicBezTo>
                    <a:pt x="199882" y="408385"/>
                    <a:pt x="200506" y="406745"/>
                    <a:pt x="200114" y="405780"/>
                  </a:cubicBezTo>
                  <a:cubicBezTo>
                    <a:pt x="199657" y="405164"/>
                    <a:pt x="197909" y="405330"/>
                    <a:pt x="197568" y="404765"/>
                  </a:cubicBezTo>
                  <a:cubicBezTo>
                    <a:pt x="197169" y="403632"/>
                    <a:pt x="197684" y="401993"/>
                    <a:pt x="197343" y="401093"/>
                  </a:cubicBezTo>
                  <a:cubicBezTo>
                    <a:pt x="197060" y="401093"/>
                    <a:pt x="196610" y="401093"/>
                    <a:pt x="196269" y="401093"/>
                  </a:cubicBezTo>
                  <a:cubicBezTo>
                    <a:pt x="195304" y="397530"/>
                    <a:pt x="195761" y="395666"/>
                    <a:pt x="194571" y="392778"/>
                  </a:cubicBezTo>
                  <a:cubicBezTo>
                    <a:pt x="194230" y="392778"/>
                    <a:pt x="193780" y="392778"/>
                    <a:pt x="193272" y="392836"/>
                  </a:cubicBezTo>
                  <a:lnTo>
                    <a:pt x="193272" y="390289"/>
                  </a:lnTo>
                  <a:cubicBezTo>
                    <a:pt x="192822" y="390289"/>
                    <a:pt x="192481" y="390289"/>
                    <a:pt x="192032" y="390289"/>
                  </a:cubicBezTo>
                  <a:cubicBezTo>
                    <a:pt x="191574" y="389331"/>
                    <a:pt x="192140" y="387692"/>
                    <a:pt x="191857" y="386784"/>
                  </a:cubicBezTo>
                  <a:cubicBezTo>
                    <a:pt x="191466" y="386784"/>
                    <a:pt x="191125" y="386901"/>
                    <a:pt x="190674" y="386901"/>
                  </a:cubicBezTo>
                  <a:cubicBezTo>
                    <a:pt x="189768" y="384354"/>
                    <a:pt x="190218" y="384129"/>
                    <a:pt x="189085" y="381981"/>
                  </a:cubicBezTo>
                  <a:cubicBezTo>
                    <a:pt x="188752" y="381981"/>
                    <a:pt x="188411" y="381981"/>
                    <a:pt x="187961" y="381981"/>
                  </a:cubicBezTo>
                  <a:lnTo>
                    <a:pt x="187845" y="379666"/>
                  </a:lnTo>
                  <a:cubicBezTo>
                    <a:pt x="187395" y="379717"/>
                    <a:pt x="186938" y="379717"/>
                    <a:pt x="186655" y="379717"/>
                  </a:cubicBezTo>
                  <a:cubicBezTo>
                    <a:pt x="185922" y="377287"/>
                    <a:pt x="187054" y="374689"/>
                    <a:pt x="186263" y="372483"/>
                  </a:cubicBezTo>
                  <a:cubicBezTo>
                    <a:pt x="185806" y="372483"/>
                    <a:pt x="185414" y="372483"/>
                    <a:pt x="185015" y="372541"/>
                  </a:cubicBezTo>
                  <a:cubicBezTo>
                    <a:pt x="184057" y="369944"/>
                    <a:pt x="184732" y="370052"/>
                    <a:pt x="183549" y="367680"/>
                  </a:cubicBezTo>
                  <a:cubicBezTo>
                    <a:pt x="183208" y="367680"/>
                    <a:pt x="182816" y="367680"/>
                    <a:pt x="182301" y="367680"/>
                  </a:cubicBezTo>
                  <a:cubicBezTo>
                    <a:pt x="181286" y="365024"/>
                    <a:pt x="181793" y="361687"/>
                    <a:pt x="180719" y="359372"/>
                  </a:cubicBezTo>
                  <a:cubicBezTo>
                    <a:pt x="180270" y="359372"/>
                    <a:pt x="179871" y="359372"/>
                    <a:pt x="179479" y="359372"/>
                  </a:cubicBezTo>
                  <a:cubicBezTo>
                    <a:pt x="178572" y="356883"/>
                    <a:pt x="179138" y="356883"/>
                    <a:pt x="178122" y="354619"/>
                  </a:cubicBezTo>
                  <a:cubicBezTo>
                    <a:pt x="177672" y="354619"/>
                    <a:pt x="177273" y="354619"/>
                    <a:pt x="176874" y="354677"/>
                  </a:cubicBezTo>
                  <a:cubicBezTo>
                    <a:pt x="176366" y="353320"/>
                    <a:pt x="177106" y="351057"/>
                    <a:pt x="176540" y="349758"/>
                  </a:cubicBezTo>
                  <a:lnTo>
                    <a:pt x="174051" y="348800"/>
                  </a:lnTo>
                  <a:cubicBezTo>
                    <a:pt x="172811" y="345521"/>
                    <a:pt x="173710" y="342182"/>
                    <a:pt x="172412" y="339019"/>
                  </a:cubicBezTo>
                  <a:cubicBezTo>
                    <a:pt x="172013" y="339019"/>
                    <a:pt x="171621" y="339019"/>
                    <a:pt x="171222" y="339019"/>
                  </a:cubicBezTo>
                  <a:cubicBezTo>
                    <a:pt x="171222" y="339019"/>
                    <a:pt x="169981" y="334891"/>
                    <a:pt x="169698" y="334209"/>
                  </a:cubicBezTo>
                  <a:lnTo>
                    <a:pt x="167325" y="334383"/>
                  </a:lnTo>
                  <a:cubicBezTo>
                    <a:pt x="167209" y="333983"/>
                    <a:pt x="167209" y="333701"/>
                    <a:pt x="167209" y="333193"/>
                  </a:cubicBezTo>
                  <a:cubicBezTo>
                    <a:pt x="164437" y="333701"/>
                    <a:pt x="161499" y="332743"/>
                    <a:pt x="158727" y="333701"/>
                  </a:cubicBezTo>
                  <a:cubicBezTo>
                    <a:pt x="158785" y="333983"/>
                    <a:pt x="158785" y="334383"/>
                    <a:pt x="158843" y="334724"/>
                  </a:cubicBezTo>
                  <a:lnTo>
                    <a:pt x="156354" y="334891"/>
                  </a:lnTo>
                  <a:cubicBezTo>
                    <a:pt x="156354" y="335398"/>
                    <a:pt x="156354" y="335681"/>
                    <a:pt x="156354" y="336022"/>
                  </a:cubicBezTo>
                  <a:lnTo>
                    <a:pt x="153982" y="336306"/>
                  </a:lnTo>
                  <a:lnTo>
                    <a:pt x="152908" y="338678"/>
                  </a:lnTo>
                  <a:cubicBezTo>
                    <a:pt x="151551" y="339411"/>
                    <a:pt x="150593" y="338337"/>
                    <a:pt x="149236" y="339019"/>
                  </a:cubicBezTo>
                  <a:cubicBezTo>
                    <a:pt x="148895" y="339019"/>
                    <a:pt x="148496" y="341167"/>
                    <a:pt x="148162" y="341334"/>
                  </a:cubicBezTo>
                  <a:lnTo>
                    <a:pt x="145724" y="341508"/>
                  </a:lnTo>
                  <a:cubicBezTo>
                    <a:pt x="145783" y="341958"/>
                    <a:pt x="145783" y="342350"/>
                    <a:pt x="145783" y="342691"/>
                  </a:cubicBezTo>
                  <a:lnTo>
                    <a:pt x="143243" y="342864"/>
                  </a:lnTo>
                  <a:cubicBezTo>
                    <a:pt x="143294" y="343373"/>
                    <a:pt x="143294" y="343765"/>
                    <a:pt x="143352" y="344047"/>
                  </a:cubicBezTo>
                  <a:lnTo>
                    <a:pt x="140863" y="344106"/>
                  </a:lnTo>
                  <a:cubicBezTo>
                    <a:pt x="140246" y="344613"/>
                    <a:pt x="140529" y="346253"/>
                    <a:pt x="139905" y="346877"/>
                  </a:cubicBezTo>
                  <a:lnTo>
                    <a:pt x="137533" y="346877"/>
                  </a:lnTo>
                  <a:lnTo>
                    <a:pt x="136401" y="349308"/>
                  </a:lnTo>
                  <a:cubicBezTo>
                    <a:pt x="135552" y="349983"/>
                    <a:pt x="133629" y="350208"/>
                    <a:pt x="132780" y="350715"/>
                  </a:cubicBezTo>
                  <a:cubicBezTo>
                    <a:pt x="132838" y="351114"/>
                    <a:pt x="132838" y="351623"/>
                    <a:pt x="132838" y="351906"/>
                  </a:cubicBezTo>
                  <a:lnTo>
                    <a:pt x="130465" y="352080"/>
                  </a:lnTo>
                  <a:cubicBezTo>
                    <a:pt x="129900" y="352471"/>
                    <a:pt x="128543" y="355468"/>
                    <a:pt x="128201" y="355809"/>
                  </a:cubicBezTo>
                  <a:cubicBezTo>
                    <a:pt x="127019" y="356825"/>
                    <a:pt x="124530" y="356484"/>
                    <a:pt x="123398" y="357224"/>
                  </a:cubicBezTo>
                  <a:cubicBezTo>
                    <a:pt x="122890" y="357674"/>
                    <a:pt x="121642" y="360613"/>
                    <a:pt x="120968" y="361062"/>
                  </a:cubicBezTo>
                  <a:lnTo>
                    <a:pt x="118704" y="361288"/>
                  </a:lnTo>
                  <a:cubicBezTo>
                    <a:pt x="118704" y="361570"/>
                    <a:pt x="118704" y="362028"/>
                    <a:pt x="118704" y="362419"/>
                  </a:cubicBezTo>
                  <a:cubicBezTo>
                    <a:pt x="116839" y="363551"/>
                    <a:pt x="117064" y="363892"/>
                    <a:pt x="115141" y="364966"/>
                  </a:cubicBezTo>
                  <a:cubicBezTo>
                    <a:pt x="115141" y="365416"/>
                    <a:pt x="115257" y="365815"/>
                    <a:pt x="115257" y="366207"/>
                  </a:cubicBezTo>
                  <a:lnTo>
                    <a:pt x="112826" y="366207"/>
                  </a:lnTo>
                  <a:lnTo>
                    <a:pt x="112943" y="368812"/>
                  </a:lnTo>
                  <a:lnTo>
                    <a:pt x="110512" y="368920"/>
                  </a:lnTo>
                  <a:cubicBezTo>
                    <a:pt x="110512" y="368920"/>
                    <a:pt x="107232" y="373673"/>
                    <a:pt x="107116" y="373956"/>
                  </a:cubicBezTo>
                  <a:cubicBezTo>
                    <a:pt x="106441" y="374522"/>
                    <a:pt x="104685" y="375879"/>
                    <a:pt x="103670" y="376612"/>
                  </a:cubicBezTo>
                  <a:cubicBezTo>
                    <a:pt x="103670" y="376836"/>
                    <a:pt x="103670" y="377461"/>
                    <a:pt x="103727" y="377910"/>
                  </a:cubicBezTo>
                  <a:lnTo>
                    <a:pt x="101297" y="377910"/>
                  </a:lnTo>
                  <a:cubicBezTo>
                    <a:pt x="100898" y="378193"/>
                    <a:pt x="100390" y="380175"/>
                    <a:pt x="100165" y="380341"/>
                  </a:cubicBezTo>
                  <a:lnTo>
                    <a:pt x="96602" y="382946"/>
                  </a:lnTo>
                  <a:lnTo>
                    <a:pt x="96711" y="385319"/>
                  </a:lnTo>
                  <a:cubicBezTo>
                    <a:pt x="96711" y="385319"/>
                    <a:pt x="94680" y="386618"/>
                    <a:pt x="94397" y="386734"/>
                  </a:cubicBezTo>
                  <a:cubicBezTo>
                    <a:pt x="94397" y="387183"/>
                    <a:pt x="94397" y="387575"/>
                    <a:pt x="94397" y="388033"/>
                  </a:cubicBezTo>
                  <a:cubicBezTo>
                    <a:pt x="93889" y="388033"/>
                    <a:pt x="93606" y="388033"/>
                    <a:pt x="93206" y="388033"/>
                  </a:cubicBezTo>
                  <a:lnTo>
                    <a:pt x="93323" y="390463"/>
                  </a:lnTo>
                  <a:cubicBezTo>
                    <a:pt x="93265" y="390463"/>
                    <a:pt x="90950" y="391929"/>
                    <a:pt x="90950" y="391929"/>
                  </a:cubicBezTo>
                  <a:cubicBezTo>
                    <a:pt x="90210" y="393286"/>
                    <a:pt x="90725" y="395151"/>
                    <a:pt x="89985" y="396790"/>
                  </a:cubicBezTo>
                  <a:cubicBezTo>
                    <a:pt x="89535" y="396790"/>
                    <a:pt x="89194" y="396790"/>
                    <a:pt x="88802" y="396848"/>
                  </a:cubicBezTo>
                  <a:cubicBezTo>
                    <a:pt x="88062" y="398996"/>
                    <a:pt x="88461" y="398713"/>
                    <a:pt x="87779" y="400353"/>
                  </a:cubicBezTo>
                  <a:cubicBezTo>
                    <a:pt x="87329" y="400353"/>
                    <a:pt x="86937" y="400353"/>
                    <a:pt x="86480" y="400353"/>
                  </a:cubicBezTo>
                  <a:cubicBezTo>
                    <a:pt x="86030" y="401768"/>
                    <a:pt x="86937" y="404141"/>
                    <a:pt x="86821" y="405330"/>
                  </a:cubicBezTo>
                  <a:cubicBezTo>
                    <a:pt x="86371" y="405330"/>
                    <a:pt x="86030" y="405330"/>
                    <a:pt x="85581" y="405330"/>
                  </a:cubicBezTo>
                  <a:cubicBezTo>
                    <a:pt x="85748" y="408777"/>
                    <a:pt x="86371" y="413015"/>
                    <a:pt x="86030" y="416352"/>
                  </a:cubicBezTo>
                  <a:cubicBezTo>
                    <a:pt x="85689" y="416352"/>
                    <a:pt x="85298" y="416352"/>
                    <a:pt x="84841" y="416352"/>
                  </a:cubicBezTo>
                  <a:cubicBezTo>
                    <a:pt x="85015" y="417825"/>
                    <a:pt x="85182" y="419857"/>
                    <a:pt x="85124" y="421330"/>
                  </a:cubicBezTo>
                  <a:cubicBezTo>
                    <a:pt x="84732" y="421330"/>
                    <a:pt x="84224" y="421330"/>
                    <a:pt x="83941" y="421330"/>
                  </a:cubicBezTo>
                  <a:cubicBezTo>
                    <a:pt x="83709" y="423702"/>
                    <a:pt x="84333" y="425342"/>
                    <a:pt x="84166" y="427490"/>
                  </a:cubicBezTo>
                  <a:cubicBezTo>
                    <a:pt x="83767" y="427490"/>
                    <a:pt x="83375" y="427490"/>
                    <a:pt x="82918" y="427490"/>
                  </a:cubicBezTo>
                  <a:cubicBezTo>
                    <a:pt x="82526" y="432634"/>
                    <a:pt x="84166" y="438062"/>
                    <a:pt x="83709" y="443322"/>
                  </a:cubicBezTo>
                  <a:cubicBezTo>
                    <a:pt x="83375" y="443322"/>
                    <a:pt x="82918" y="443489"/>
                    <a:pt x="82526" y="443489"/>
                  </a:cubicBezTo>
                  <a:cubicBezTo>
                    <a:pt x="82635" y="445579"/>
                    <a:pt x="82918" y="447277"/>
                    <a:pt x="82751" y="449366"/>
                  </a:cubicBezTo>
                  <a:cubicBezTo>
                    <a:pt x="82352" y="449366"/>
                    <a:pt x="82018" y="449366"/>
                    <a:pt x="81619" y="449424"/>
                  </a:cubicBezTo>
                  <a:cubicBezTo>
                    <a:pt x="80944" y="454119"/>
                    <a:pt x="81902" y="456042"/>
                    <a:pt x="81002" y="460504"/>
                  </a:cubicBezTo>
                  <a:cubicBezTo>
                    <a:pt x="80603" y="460504"/>
                    <a:pt x="80204" y="460504"/>
                    <a:pt x="79754" y="460678"/>
                  </a:cubicBezTo>
                  <a:cubicBezTo>
                    <a:pt x="79413" y="461636"/>
                    <a:pt x="80153" y="463218"/>
                    <a:pt x="79979" y="464176"/>
                  </a:cubicBezTo>
                  <a:cubicBezTo>
                    <a:pt x="79529" y="464176"/>
                    <a:pt x="79188" y="464234"/>
                    <a:pt x="78738" y="464234"/>
                  </a:cubicBezTo>
                  <a:cubicBezTo>
                    <a:pt x="78172" y="466838"/>
                    <a:pt x="78680" y="466780"/>
                    <a:pt x="77773" y="469153"/>
                  </a:cubicBezTo>
                  <a:cubicBezTo>
                    <a:pt x="77382" y="469153"/>
                    <a:pt x="76982" y="469153"/>
                    <a:pt x="76533" y="469153"/>
                  </a:cubicBezTo>
                  <a:lnTo>
                    <a:pt x="76649" y="471758"/>
                  </a:lnTo>
                  <a:cubicBezTo>
                    <a:pt x="76591" y="471809"/>
                    <a:pt x="72070" y="475488"/>
                    <a:pt x="72070" y="475488"/>
                  </a:cubicBezTo>
                  <a:lnTo>
                    <a:pt x="72121" y="478027"/>
                  </a:lnTo>
                  <a:cubicBezTo>
                    <a:pt x="71729" y="478484"/>
                    <a:pt x="69124" y="478651"/>
                    <a:pt x="68508" y="479500"/>
                  </a:cubicBezTo>
                  <a:cubicBezTo>
                    <a:pt x="68508" y="479500"/>
                    <a:pt x="67942" y="482780"/>
                    <a:pt x="67484" y="483063"/>
                  </a:cubicBezTo>
                  <a:cubicBezTo>
                    <a:pt x="66752" y="483738"/>
                    <a:pt x="64771" y="483687"/>
                    <a:pt x="63922" y="484478"/>
                  </a:cubicBezTo>
                  <a:lnTo>
                    <a:pt x="61607" y="488432"/>
                  </a:lnTo>
                  <a:lnTo>
                    <a:pt x="59177" y="488490"/>
                  </a:lnTo>
                  <a:cubicBezTo>
                    <a:pt x="58893" y="488715"/>
                    <a:pt x="58502" y="490863"/>
                    <a:pt x="58161" y="490979"/>
                  </a:cubicBezTo>
                  <a:cubicBezTo>
                    <a:pt x="55730" y="491995"/>
                    <a:pt x="52508" y="491486"/>
                    <a:pt x="49679" y="492619"/>
                  </a:cubicBezTo>
                  <a:cubicBezTo>
                    <a:pt x="49795" y="493010"/>
                    <a:pt x="49795" y="493410"/>
                    <a:pt x="49795" y="493634"/>
                  </a:cubicBezTo>
                  <a:lnTo>
                    <a:pt x="47364" y="493801"/>
                  </a:lnTo>
                  <a:cubicBezTo>
                    <a:pt x="47364" y="494251"/>
                    <a:pt x="47364" y="494650"/>
                    <a:pt x="47364" y="495049"/>
                  </a:cubicBezTo>
                  <a:cubicBezTo>
                    <a:pt x="45499" y="495724"/>
                    <a:pt x="43235" y="495274"/>
                    <a:pt x="41313" y="495274"/>
                  </a:cubicBezTo>
                  <a:cubicBezTo>
                    <a:pt x="41313" y="495840"/>
                    <a:pt x="41313" y="496232"/>
                    <a:pt x="41313" y="496631"/>
                  </a:cubicBezTo>
                  <a:cubicBezTo>
                    <a:pt x="37409" y="497364"/>
                    <a:pt x="33230" y="496972"/>
                    <a:pt x="29217" y="497364"/>
                  </a:cubicBezTo>
                  <a:cubicBezTo>
                    <a:pt x="29159" y="496740"/>
                    <a:pt x="29159" y="496457"/>
                    <a:pt x="29101" y="496007"/>
                  </a:cubicBezTo>
                  <a:cubicBezTo>
                    <a:pt x="28027" y="495840"/>
                    <a:pt x="26554" y="496457"/>
                    <a:pt x="25480" y="496232"/>
                  </a:cubicBezTo>
                  <a:cubicBezTo>
                    <a:pt x="25480" y="495840"/>
                    <a:pt x="25480" y="495274"/>
                    <a:pt x="25430" y="494875"/>
                  </a:cubicBezTo>
                  <a:lnTo>
                    <a:pt x="22941" y="495049"/>
                  </a:lnTo>
                  <a:cubicBezTo>
                    <a:pt x="22941" y="494650"/>
                    <a:pt x="22941" y="494367"/>
                    <a:pt x="22941" y="493801"/>
                  </a:cubicBezTo>
                  <a:cubicBezTo>
                    <a:pt x="21076" y="493410"/>
                    <a:pt x="18870" y="494650"/>
                    <a:pt x="16889" y="494143"/>
                  </a:cubicBezTo>
                  <a:cubicBezTo>
                    <a:pt x="16889" y="493634"/>
                    <a:pt x="16889" y="493410"/>
                    <a:pt x="16889" y="493010"/>
                  </a:cubicBezTo>
                  <a:lnTo>
                    <a:pt x="14517" y="493177"/>
                  </a:lnTo>
                  <a:cubicBezTo>
                    <a:pt x="14401" y="492669"/>
                    <a:pt x="14401" y="492444"/>
                    <a:pt x="14401" y="491769"/>
                  </a:cubicBezTo>
                  <a:lnTo>
                    <a:pt x="11919" y="491937"/>
                  </a:lnTo>
                  <a:cubicBezTo>
                    <a:pt x="11462" y="491769"/>
                    <a:pt x="10896" y="489672"/>
                    <a:pt x="10562" y="489448"/>
                  </a:cubicBezTo>
                  <a:cubicBezTo>
                    <a:pt x="9764" y="489223"/>
                    <a:pt x="7167" y="489165"/>
                    <a:pt x="6826" y="488548"/>
                  </a:cubicBezTo>
                  <a:cubicBezTo>
                    <a:pt x="5643" y="486342"/>
                    <a:pt x="6775" y="481423"/>
                    <a:pt x="6376" y="478818"/>
                  </a:cubicBezTo>
                  <a:cubicBezTo>
                    <a:pt x="5810" y="478818"/>
                    <a:pt x="5469" y="478818"/>
                    <a:pt x="5186" y="478818"/>
                  </a:cubicBezTo>
                  <a:cubicBezTo>
                    <a:pt x="5077" y="476387"/>
                    <a:pt x="5469" y="472832"/>
                    <a:pt x="4736" y="470510"/>
                  </a:cubicBezTo>
                  <a:cubicBezTo>
                    <a:pt x="4286" y="470510"/>
                    <a:pt x="3945" y="470510"/>
                    <a:pt x="3437" y="470510"/>
                  </a:cubicBezTo>
                  <a:lnTo>
                    <a:pt x="3379" y="468021"/>
                  </a:lnTo>
                  <a:cubicBezTo>
                    <a:pt x="2987" y="468137"/>
                    <a:pt x="2646" y="468137"/>
                    <a:pt x="2196" y="468137"/>
                  </a:cubicBezTo>
                  <a:cubicBezTo>
                    <a:pt x="839" y="462035"/>
                    <a:pt x="1231" y="456659"/>
                    <a:pt x="41" y="451006"/>
                  </a:cubicBezTo>
                  <a:cubicBezTo>
                    <a:pt x="607" y="451006"/>
                    <a:pt x="890" y="451006"/>
                    <a:pt x="1398" y="451006"/>
                  </a:cubicBezTo>
                  <a:cubicBezTo>
                    <a:pt x="1006" y="442981"/>
                    <a:pt x="-242" y="434840"/>
                    <a:pt x="41" y="426699"/>
                  </a:cubicBezTo>
                  <a:cubicBezTo>
                    <a:pt x="557" y="426699"/>
                    <a:pt x="1006" y="426699"/>
                    <a:pt x="1289" y="426699"/>
                  </a:cubicBezTo>
                  <a:cubicBezTo>
                    <a:pt x="1398" y="423361"/>
                    <a:pt x="1006" y="420423"/>
                    <a:pt x="839" y="417085"/>
                  </a:cubicBezTo>
                  <a:cubicBezTo>
                    <a:pt x="1289" y="416918"/>
                    <a:pt x="1630" y="416918"/>
                    <a:pt x="2022" y="416918"/>
                  </a:cubicBezTo>
                  <a:cubicBezTo>
                    <a:pt x="2305" y="409060"/>
                    <a:pt x="557" y="401601"/>
                    <a:pt x="890" y="393801"/>
                  </a:cubicBezTo>
                  <a:cubicBezTo>
                    <a:pt x="1289" y="393801"/>
                    <a:pt x="1681" y="393801"/>
                    <a:pt x="2080" y="393801"/>
                  </a:cubicBezTo>
                  <a:cubicBezTo>
                    <a:pt x="1964" y="391254"/>
                    <a:pt x="1630" y="387692"/>
                    <a:pt x="1630" y="385261"/>
                  </a:cubicBezTo>
                  <a:cubicBezTo>
                    <a:pt x="2080" y="385261"/>
                    <a:pt x="2472" y="385261"/>
                    <a:pt x="2871" y="385094"/>
                  </a:cubicBezTo>
                  <a:cubicBezTo>
                    <a:pt x="3096" y="380175"/>
                    <a:pt x="1681" y="375647"/>
                    <a:pt x="2196" y="370619"/>
                  </a:cubicBezTo>
                  <a:cubicBezTo>
                    <a:pt x="2646" y="370619"/>
                    <a:pt x="3096" y="370619"/>
                    <a:pt x="3379" y="370619"/>
                  </a:cubicBezTo>
                  <a:cubicBezTo>
                    <a:pt x="3263" y="368812"/>
                    <a:pt x="2987" y="366207"/>
                    <a:pt x="3096" y="364567"/>
                  </a:cubicBezTo>
                  <a:cubicBezTo>
                    <a:pt x="3437" y="364567"/>
                    <a:pt x="3887" y="364567"/>
                    <a:pt x="4286" y="364342"/>
                  </a:cubicBezTo>
                  <a:cubicBezTo>
                    <a:pt x="4961" y="356600"/>
                    <a:pt x="3437" y="347893"/>
                    <a:pt x="3096" y="340093"/>
                  </a:cubicBezTo>
                  <a:cubicBezTo>
                    <a:pt x="3437" y="340093"/>
                    <a:pt x="3887" y="340093"/>
                    <a:pt x="4286" y="340093"/>
                  </a:cubicBezTo>
                  <a:cubicBezTo>
                    <a:pt x="4453" y="336755"/>
                    <a:pt x="3212" y="332402"/>
                    <a:pt x="3778" y="329180"/>
                  </a:cubicBezTo>
                  <a:cubicBezTo>
                    <a:pt x="4112" y="329180"/>
                    <a:pt x="4620" y="329180"/>
                    <a:pt x="4961" y="329013"/>
                  </a:cubicBezTo>
                  <a:cubicBezTo>
                    <a:pt x="4961" y="327765"/>
                    <a:pt x="4627" y="326692"/>
                    <a:pt x="4852" y="325509"/>
                  </a:cubicBezTo>
                  <a:cubicBezTo>
                    <a:pt x="5244" y="325509"/>
                    <a:pt x="5643" y="325451"/>
                    <a:pt x="6035" y="325451"/>
                  </a:cubicBezTo>
                  <a:cubicBezTo>
                    <a:pt x="6376" y="321155"/>
                    <a:pt x="5585" y="316061"/>
                    <a:pt x="5418" y="312049"/>
                  </a:cubicBezTo>
                  <a:cubicBezTo>
                    <a:pt x="5186" y="307812"/>
                    <a:pt x="4961" y="303857"/>
                    <a:pt x="4794" y="299838"/>
                  </a:cubicBezTo>
                  <a:cubicBezTo>
                    <a:pt x="5186" y="299787"/>
                    <a:pt x="5585" y="299787"/>
                    <a:pt x="5926" y="299787"/>
                  </a:cubicBezTo>
                  <a:cubicBezTo>
                    <a:pt x="6035" y="292095"/>
                    <a:pt x="4395" y="284237"/>
                    <a:pt x="4852" y="276720"/>
                  </a:cubicBezTo>
                  <a:cubicBezTo>
                    <a:pt x="5244" y="276720"/>
                    <a:pt x="5585" y="276720"/>
                    <a:pt x="6035" y="276720"/>
                  </a:cubicBezTo>
                  <a:cubicBezTo>
                    <a:pt x="6376" y="270103"/>
                    <a:pt x="5810" y="266998"/>
                    <a:pt x="6434" y="260663"/>
                  </a:cubicBezTo>
                  <a:cubicBezTo>
                    <a:pt x="6941" y="260663"/>
                    <a:pt x="7282" y="260663"/>
                    <a:pt x="7616" y="260663"/>
                  </a:cubicBezTo>
                  <a:cubicBezTo>
                    <a:pt x="8356" y="250773"/>
                    <a:pt x="5810" y="240368"/>
                    <a:pt x="6151" y="230305"/>
                  </a:cubicBezTo>
                  <a:cubicBezTo>
                    <a:pt x="6543" y="230305"/>
                    <a:pt x="7000" y="230305"/>
                    <a:pt x="7333" y="230305"/>
                  </a:cubicBezTo>
                  <a:cubicBezTo>
                    <a:pt x="6941" y="221147"/>
                    <a:pt x="6941" y="215495"/>
                    <a:pt x="7392" y="207180"/>
                  </a:cubicBezTo>
                  <a:cubicBezTo>
                    <a:pt x="7849" y="207180"/>
                    <a:pt x="8356" y="207013"/>
                    <a:pt x="8640" y="207013"/>
                  </a:cubicBezTo>
                  <a:cubicBezTo>
                    <a:pt x="9031" y="198531"/>
                    <a:pt x="7733" y="189940"/>
                    <a:pt x="7333" y="181516"/>
                  </a:cubicBezTo>
                  <a:cubicBezTo>
                    <a:pt x="7000" y="181690"/>
                    <a:pt x="6543" y="181690"/>
                    <a:pt x="6151" y="181690"/>
                  </a:cubicBezTo>
                  <a:cubicBezTo>
                    <a:pt x="5418" y="176488"/>
                    <a:pt x="5977" y="170894"/>
                    <a:pt x="5302" y="165800"/>
                  </a:cubicBezTo>
                  <a:cubicBezTo>
                    <a:pt x="4961" y="165800"/>
                    <a:pt x="4620" y="165800"/>
                    <a:pt x="4112" y="165800"/>
                  </a:cubicBezTo>
                  <a:cubicBezTo>
                    <a:pt x="3829" y="162237"/>
                    <a:pt x="4112" y="158399"/>
                    <a:pt x="3604" y="154894"/>
                  </a:cubicBezTo>
                  <a:cubicBezTo>
                    <a:pt x="3096" y="154894"/>
                    <a:pt x="2813" y="154894"/>
                    <a:pt x="2421" y="154894"/>
                  </a:cubicBezTo>
                  <a:cubicBezTo>
                    <a:pt x="2305" y="153254"/>
                    <a:pt x="1855" y="150650"/>
                    <a:pt x="2080" y="149010"/>
                  </a:cubicBezTo>
                  <a:cubicBezTo>
                    <a:pt x="2472" y="148843"/>
                    <a:pt x="2871" y="148785"/>
                    <a:pt x="3270" y="148785"/>
                  </a:cubicBezTo>
                  <a:lnTo>
                    <a:pt x="3096" y="146470"/>
                  </a:lnTo>
                  <a:cubicBezTo>
                    <a:pt x="3604" y="146470"/>
                    <a:pt x="3945" y="146470"/>
                    <a:pt x="4395" y="146470"/>
                  </a:cubicBezTo>
                  <a:cubicBezTo>
                    <a:pt x="4736" y="145505"/>
                    <a:pt x="4961" y="142400"/>
                    <a:pt x="5302" y="141268"/>
                  </a:cubicBezTo>
                  <a:cubicBezTo>
                    <a:pt x="5752" y="141268"/>
                    <a:pt x="6151" y="141268"/>
                    <a:pt x="6600" y="141268"/>
                  </a:cubicBezTo>
                  <a:cubicBezTo>
                    <a:pt x="6543" y="141043"/>
                    <a:pt x="6543" y="140702"/>
                    <a:pt x="6543" y="140194"/>
                  </a:cubicBezTo>
                  <a:cubicBezTo>
                    <a:pt x="7392" y="139686"/>
                    <a:pt x="9655" y="137988"/>
                    <a:pt x="10163" y="137763"/>
                  </a:cubicBezTo>
                  <a:lnTo>
                    <a:pt x="9996" y="135108"/>
                  </a:lnTo>
                  <a:cubicBezTo>
                    <a:pt x="9996" y="135108"/>
                    <a:pt x="14401" y="131320"/>
                    <a:pt x="14633" y="131146"/>
                  </a:cubicBezTo>
                  <a:cubicBezTo>
                    <a:pt x="14575" y="130863"/>
                    <a:pt x="14575" y="130355"/>
                    <a:pt x="14575" y="129963"/>
                  </a:cubicBezTo>
                  <a:cubicBezTo>
                    <a:pt x="16440" y="128831"/>
                    <a:pt x="18471" y="129506"/>
                    <a:pt x="20568" y="128548"/>
                  </a:cubicBezTo>
                  <a:cubicBezTo>
                    <a:pt x="20568" y="128098"/>
                    <a:pt x="20568" y="127641"/>
                    <a:pt x="20510" y="127359"/>
                  </a:cubicBezTo>
                  <a:lnTo>
                    <a:pt x="22941" y="127191"/>
                  </a:lnTo>
                  <a:cubicBezTo>
                    <a:pt x="22941" y="126626"/>
                    <a:pt x="22941" y="126226"/>
                    <a:pt x="22941" y="126002"/>
                  </a:cubicBezTo>
                  <a:cubicBezTo>
                    <a:pt x="28085" y="124079"/>
                    <a:pt x="31815" y="125435"/>
                    <a:pt x="37409" y="123912"/>
                  </a:cubicBezTo>
                  <a:cubicBezTo>
                    <a:pt x="37409" y="123513"/>
                    <a:pt x="37358" y="123121"/>
                    <a:pt x="37358" y="122896"/>
                  </a:cubicBezTo>
                  <a:lnTo>
                    <a:pt x="39789" y="122838"/>
                  </a:lnTo>
                  <a:cubicBezTo>
                    <a:pt x="39789" y="122156"/>
                    <a:pt x="39789" y="121764"/>
                    <a:pt x="39731" y="121423"/>
                  </a:cubicBezTo>
                  <a:cubicBezTo>
                    <a:pt x="41821" y="120806"/>
                    <a:pt x="47190" y="120524"/>
                    <a:pt x="49396" y="120973"/>
                  </a:cubicBezTo>
                  <a:lnTo>
                    <a:pt x="50753" y="123404"/>
                  </a:lnTo>
                  <a:cubicBezTo>
                    <a:pt x="52392" y="124253"/>
                    <a:pt x="54032" y="123404"/>
                    <a:pt x="55730" y="124311"/>
                  </a:cubicBezTo>
                  <a:lnTo>
                    <a:pt x="58328" y="127815"/>
                  </a:lnTo>
                  <a:cubicBezTo>
                    <a:pt x="59800" y="128657"/>
                    <a:pt x="61607" y="127866"/>
                    <a:pt x="63189" y="128831"/>
                  </a:cubicBezTo>
                  <a:cubicBezTo>
                    <a:pt x="63247" y="128831"/>
                    <a:pt x="64546" y="131088"/>
                    <a:pt x="64546" y="131088"/>
                  </a:cubicBezTo>
                  <a:cubicBezTo>
                    <a:pt x="66186" y="131770"/>
                    <a:pt x="68899" y="131146"/>
                    <a:pt x="70706" y="132220"/>
                  </a:cubicBezTo>
                  <a:cubicBezTo>
                    <a:pt x="70989" y="132336"/>
                    <a:pt x="71787" y="134201"/>
                    <a:pt x="72070" y="134426"/>
                  </a:cubicBezTo>
                  <a:cubicBezTo>
                    <a:pt x="73253" y="135108"/>
                    <a:pt x="75459" y="134708"/>
                    <a:pt x="76982" y="135390"/>
                  </a:cubicBezTo>
                  <a:cubicBezTo>
                    <a:pt x="77041" y="135840"/>
                    <a:pt x="77041" y="136291"/>
                    <a:pt x="77041" y="136573"/>
                  </a:cubicBezTo>
                  <a:cubicBezTo>
                    <a:pt x="78797" y="137030"/>
                    <a:pt x="80378" y="137030"/>
                    <a:pt x="81902" y="137763"/>
                  </a:cubicBezTo>
                  <a:cubicBezTo>
                    <a:pt x="81902" y="137988"/>
                    <a:pt x="81960" y="138438"/>
                    <a:pt x="81960" y="138895"/>
                  </a:cubicBezTo>
                  <a:cubicBezTo>
                    <a:pt x="85914" y="139461"/>
                    <a:pt x="90159" y="137988"/>
                    <a:pt x="94113" y="138213"/>
                  </a:cubicBezTo>
                  <a:cubicBezTo>
                    <a:pt x="94113" y="138663"/>
                    <a:pt x="94172" y="139178"/>
                    <a:pt x="94172" y="139403"/>
                  </a:cubicBezTo>
                  <a:cubicBezTo>
                    <a:pt x="97451" y="139628"/>
                    <a:pt x="100615" y="138670"/>
                    <a:pt x="103894" y="139062"/>
                  </a:cubicBezTo>
                  <a:cubicBezTo>
                    <a:pt x="103894" y="139403"/>
                    <a:pt x="104011" y="139853"/>
                    <a:pt x="104011" y="140194"/>
                  </a:cubicBezTo>
                  <a:cubicBezTo>
                    <a:pt x="106325" y="140303"/>
                    <a:pt x="108872" y="139853"/>
                    <a:pt x="111303" y="139853"/>
                  </a:cubicBezTo>
                  <a:cubicBezTo>
                    <a:pt x="111303" y="140303"/>
                    <a:pt x="111354" y="140702"/>
                    <a:pt x="111354" y="141043"/>
                  </a:cubicBezTo>
                  <a:cubicBezTo>
                    <a:pt x="116839" y="141268"/>
                    <a:pt x="125488" y="141493"/>
                    <a:pt x="130806" y="140078"/>
                  </a:cubicBezTo>
                  <a:cubicBezTo>
                    <a:pt x="130690" y="139628"/>
                    <a:pt x="130690" y="139287"/>
                    <a:pt x="130690" y="138895"/>
                  </a:cubicBezTo>
                  <a:lnTo>
                    <a:pt x="133121" y="138663"/>
                  </a:lnTo>
                  <a:cubicBezTo>
                    <a:pt x="133121" y="138387"/>
                    <a:pt x="133121" y="137988"/>
                    <a:pt x="133121" y="137538"/>
                  </a:cubicBezTo>
                  <a:lnTo>
                    <a:pt x="135610" y="137422"/>
                  </a:lnTo>
                  <a:cubicBezTo>
                    <a:pt x="135552" y="136973"/>
                    <a:pt x="135552" y="136573"/>
                    <a:pt x="135552" y="136065"/>
                  </a:cubicBezTo>
                  <a:cubicBezTo>
                    <a:pt x="137533" y="135158"/>
                    <a:pt x="137591" y="135899"/>
                    <a:pt x="139056" y="134708"/>
                  </a:cubicBezTo>
                  <a:cubicBezTo>
                    <a:pt x="139397" y="134426"/>
                    <a:pt x="140979" y="131088"/>
                    <a:pt x="141262" y="131088"/>
                  </a:cubicBezTo>
                  <a:cubicBezTo>
                    <a:pt x="141712" y="130921"/>
                    <a:pt x="142169" y="130921"/>
                    <a:pt x="142503" y="130921"/>
                  </a:cubicBezTo>
                  <a:cubicBezTo>
                    <a:pt x="143127" y="129680"/>
                    <a:pt x="142452" y="127815"/>
                    <a:pt x="143635" y="127191"/>
                  </a:cubicBezTo>
                  <a:cubicBezTo>
                    <a:pt x="143976" y="127191"/>
                    <a:pt x="144484" y="127191"/>
                    <a:pt x="144825" y="127191"/>
                  </a:cubicBezTo>
                  <a:lnTo>
                    <a:pt x="144709" y="124702"/>
                  </a:lnTo>
                  <a:cubicBezTo>
                    <a:pt x="145108" y="124702"/>
                    <a:pt x="145500" y="124702"/>
                    <a:pt x="145841" y="124702"/>
                  </a:cubicBezTo>
                  <a:lnTo>
                    <a:pt x="145674" y="122388"/>
                  </a:lnTo>
                  <a:cubicBezTo>
                    <a:pt x="146182" y="122388"/>
                    <a:pt x="146573" y="122156"/>
                    <a:pt x="147031" y="122156"/>
                  </a:cubicBezTo>
                  <a:lnTo>
                    <a:pt x="146857" y="119783"/>
                  </a:lnTo>
                  <a:cubicBezTo>
                    <a:pt x="147031" y="119500"/>
                    <a:pt x="149004" y="118709"/>
                    <a:pt x="149236" y="118427"/>
                  </a:cubicBezTo>
                  <a:cubicBezTo>
                    <a:pt x="150252" y="115546"/>
                    <a:pt x="148670" y="113456"/>
                    <a:pt x="150078" y="111134"/>
                  </a:cubicBezTo>
                  <a:lnTo>
                    <a:pt x="152458" y="109668"/>
                  </a:lnTo>
                  <a:cubicBezTo>
                    <a:pt x="153474" y="105932"/>
                    <a:pt x="152175" y="102710"/>
                    <a:pt x="153075" y="98756"/>
                  </a:cubicBezTo>
                  <a:cubicBezTo>
                    <a:pt x="153532" y="98756"/>
                    <a:pt x="153982" y="98639"/>
                    <a:pt x="154323" y="98639"/>
                  </a:cubicBezTo>
                  <a:lnTo>
                    <a:pt x="154207" y="96209"/>
                  </a:lnTo>
                  <a:cubicBezTo>
                    <a:pt x="154656" y="96209"/>
                    <a:pt x="155056" y="96209"/>
                    <a:pt x="155397" y="96209"/>
                  </a:cubicBezTo>
                  <a:cubicBezTo>
                    <a:pt x="156246" y="93669"/>
                    <a:pt x="155455" y="90332"/>
                    <a:pt x="156246" y="87560"/>
                  </a:cubicBezTo>
                  <a:cubicBezTo>
                    <a:pt x="156637" y="87502"/>
                    <a:pt x="157036" y="87502"/>
                    <a:pt x="157370" y="87502"/>
                  </a:cubicBezTo>
                  <a:lnTo>
                    <a:pt x="157319" y="85071"/>
                  </a:lnTo>
                  <a:cubicBezTo>
                    <a:pt x="157769" y="85071"/>
                    <a:pt x="158168" y="85071"/>
                    <a:pt x="158502" y="85071"/>
                  </a:cubicBezTo>
                  <a:cubicBezTo>
                    <a:pt x="159634" y="81457"/>
                    <a:pt x="158676" y="79085"/>
                    <a:pt x="159293" y="75297"/>
                  </a:cubicBezTo>
                  <a:cubicBezTo>
                    <a:pt x="159634" y="75240"/>
                    <a:pt x="160084" y="75240"/>
                    <a:pt x="160483" y="75123"/>
                  </a:cubicBezTo>
                  <a:cubicBezTo>
                    <a:pt x="160367" y="72976"/>
                    <a:pt x="160084" y="71336"/>
                    <a:pt x="160258" y="69188"/>
                  </a:cubicBezTo>
                  <a:cubicBezTo>
                    <a:pt x="160599" y="69188"/>
                    <a:pt x="160933" y="69188"/>
                    <a:pt x="161332" y="69188"/>
                  </a:cubicBezTo>
                  <a:cubicBezTo>
                    <a:pt x="161332" y="65741"/>
                    <a:pt x="160084" y="66757"/>
                    <a:pt x="160084" y="66757"/>
                  </a:cubicBezTo>
                  <a:cubicBezTo>
                    <a:pt x="159634" y="65234"/>
                    <a:pt x="160258" y="63252"/>
                    <a:pt x="159801" y="61896"/>
                  </a:cubicBezTo>
                  <a:cubicBezTo>
                    <a:pt x="159409" y="61896"/>
                    <a:pt x="159010" y="61896"/>
                    <a:pt x="158618" y="61896"/>
                  </a:cubicBezTo>
                  <a:lnTo>
                    <a:pt x="158502" y="59465"/>
                  </a:lnTo>
                  <a:cubicBezTo>
                    <a:pt x="156071" y="58392"/>
                    <a:pt x="158219" y="60938"/>
                    <a:pt x="157145" y="58166"/>
                  </a:cubicBezTo>
                  <a:cubicBezTo>
                    <a:pt x="156471" y="58392"/>
                    <a:pt x="154323" y="58841"/>
                    <a:pt x="153474" y="58616"/>
                  </a:cubicBezTo>
                  <a:cubicBezTo>
                    <a:pt x="153474" y="58108"/>
                    <a:pt x="153474" y="57659"/>
                    <a:pt x="153474" y="57376"/>
                  </a:cubicBezTo>
                  <a:cubicBezTo>
                    <a:pt x="150818" y="56809"/>
                    <a:pt x="147647" y="57600"/>
                    <a:pt x="145050" y="57659"/>
                  </a:cubicBezTo>
                  <a:cubicBezTo>
                    <a:pt x="145108" y="58108"/>
                    <a:pt x="145108" y="58616"/>
                    <a:pt x="145108" y="58899"/>
                  </a:cubicBezTo>
                  <a:cubicBezTo>
                    <a:pt x="143635" y="59240"/>
                    <a:pt x="141545" y="58841"/>
                    <a:pt x="140130" y="59124"/>
                  </a:cubicBezTo>
                  <a:cubicBezTo>
                    <a:pt x="140130" y="59690"/>
                    <a:pt x="140246" y="60089"/>
                    <a:pt x="140246" y="60256"/>
                  </a:cubicBezTo>
                  <a:cubicBezTo>
                    <a:pt x="139397" y="60539"/>
                    <a:pt x="137250" y="60256"/>
                    <a:pt x="136684" y="60539"/>
                  </a:cubicBezTo>
                  <a:cubicBezTo>
                    <a:pt x="136684" y="60938"/>
                    <a:pt x="136684" y="61330"/>
                    <a:pt x="136684" y="61896"/>
                  </a:cubicBezTo>
                  <a:cubicBezTo>
                    <a:pt x="133121" y="62854"/>
                    <a:pt x="130349" y="62179"/>
                    <a:pt x="127019" y="63536"/>
                  </a:cubicBezTo>
                  <a:cubicBezTo>
                    <a:pt x="127019" y="63819"/>
                    <a:pt x="127019" y="64211"/>
                    <a:pt x="127019" y="64667"/>
                  </a:cubicBezTo>
                  <a:lnTo>
                    <a:pt x="124639" y="64893"/>
                  </a:lnTo>
                  <a:cubicBezTo>
                    <a:pt x="124356" y="65234"/>
                    <a:pt x="123739" y="67265"/>
                    <a:pt x="123565" y="67324"/>
                  </a:cubicBezTo>
                  <a:cubicBezTo>
                    <a:pt x="122549" y="67773"/>
                    <a:pt x="120851" y="67265"/>
                    <a:pt x="119778" y="67490"/>
                  </a:cubicBezTo>
                  <a:cubicBezTo>
                    <a:pt x="119836" y="67947"/>
                    <a:pt x="119836" y="68230"/>
                    <a:pt x="119952" y="68622"/>
                  </a:cubicBezTo>
                  <a:cubicBezTo>
                    <a:pt x="118762" y="69188"/>
                    <a:pt x="117296" y="68513"/>
                    <a:pt x="116331" y="69021"/>
                  </a:cubicBezTo>
                  <a:cubicBezTo>
                    <a:pt x="116331" y="69304"/>
                    <a:pt x="116389" y="69812"/>
                    <a:pt x="116389" y="70095"/>
                  </a:cubicBezTo>
                  <a:lnTo>
                    <a:pt x="113900" y="70146"/>
                  </a:lnTo>
                  <a:cubicBezTo>
                    <a:pt x="113958" y="70661"/>
                    <a:pt x="113958" y="71111"/>
                    <a:pt x="113958" y="71561"/>
                  </a:cubicBezTo>
                  <a:cubicBezTo>
                    <a:pt x="111528" y="72301"/>
                    <a:pt x="108981" y="72127"/>
                    <a:pt x="106724" y="72976"/>
                  </a:cubicBezTo>
                  <a:cubicBezTo>
                    <a:pt x="106775" y="73426"/>
                    <a:pt x="106775" y="73933"/>
                    <a:pt x="106775" y="74166"/>
                  </a:cubicBezTo>
                  <a:lnTo>
                    <a:pt x="104402" y="74390"/>
                  </a:lnTo>
                  <a:cubicBezTo>
                    <a:pt x="104402" y="74841"/>
                    <a:pt x="104402" y="75123"/>
                    <a:pt x="104402" y="75523"/>
                  </a:cubicBezTo>
                  <a:cubicBezTo>
                    <a:pt x="103328" y="76030"/>
                    <a:pt x="101805" y="75523"/>
                    <a:pt x="100782" y="75747"/>
                  </a:cubicBezTo>
                  <a:cubicBezTo>
                    <a:pt x="100840" y="76088"/>
                    <a:pt x="100840" y="76705"/>
                    <a:pt x="100898" y="77104"/>
                  </a:cubicBezTo>
                  <a:cubicBezTo>
                    <a:pt x="100165" y="77104"/>
                    <a:pt x="97901" y="77104"/>
                    <a:pt x="97168" y="77162"/>
                  </a:cubicBezTo>
                  <a:cubicBezTo>
                    <a:pt x="97168" y="77554"/>
                    <a:pt x="97226" y="77895"/>
                    <a:pt x="97226" y="78403"/>
                  </a:cubicBezTo>
                  <a:lnTo>
                    <a:pt x="94905" y="78403"/>
                  </a:lnTo>
                  <a:cubicBezTo>
                    <a:pt x="94905" y="78853"/>
                    <a:pt x="94905" y="79252"/>
                    <a:pt x="94962" y="79702"/>
                  </a:cubicBezTo>
                  <a:lnTo>
                    <a:pt x="92590" y="79818"/>
                  </a:lnTo>
                  <a:cubicBezTo>
                    <a:pt x="92590" y="80268"/>
                    <a:pt x="92590" y="80717"/>
                    <a:pt x="92590" y="80950"/>
                  </a:cubicBezTo>
                  <a:cubicBezTo>
                    <a:pt x="90159" y="81457"/>
                    <a:pt x="83941" y="82307"/>
                    <a:pt x="81619" y="81457"/>
                  </a:cubicBezTo>
                  <a:cubicBezTo>
                    <a:pt x="74218" y="79361"/>
                    <a:pt x="89368" y="80725"/>
                    <a:pt x="80320" y="80442"/>
                  </a:cubicBezTo>
                  <a:cubicBezTo>
                    <a:pt x="80719" y="78345"/>
                    <a:pt x="79587" y="76480"/>
                    <a:pt x="80095" y="74390"/>
                  </a:cubicBezTo>
                  <a:cubicBezTo>
                    <a:pt x="80378" y="74390"/>
                    <a:pt x="80828" y="74390"/>
                    <a:pt x="81227" y="74390"/>
                  </a:cubicBezTo>
                  <a:lnTo>
                    <a:pt x="81169" y="71902"/>
                  </a:lnTo>
                  <a:cubicBezTo>
                    <a:pt x="81561" y="71902"/>
                    <a:pt x="81902" y="71902"/>
                    <a:pt x="82301" y="71902"/>
                  </a:cubicBezTo>
                  <a:cubicBezTo>
                    <a:pt x="82301" y="71336"/>
                    <a:pt x="82243" y="71053"/>
                    <a:pt x="82243" y="70661"/>
                  </a:cubicBezTo>
                  <a:cubicBezTo>
                    <a:pt x="84449" y="69304"/>
                    <a:pt x="84732" y="67947"/>
                    <a:pt x="86988" y="66757"/>
                  </a:cubicBezTo>
                  <a:cubicBezTo>
                    <a:pt x="86937" y="66308"/>
                    <a:pt x="86937" y="65909"/>
                    <a:pt x="86879" y="65459"/>
                  </a:cubicBezTo>
                  <a:lnTo>
                    <a:pt x="89368" y="65400"/>
                  </a:lnTo>
                  <a:cubicBezTo>
                    <a:pt x="89368" y="64951"/>
                    <a:pt x="89310" y="64494"/>
                    <a:pt x="89310" y="64102"/>
                  </a:cubicBezTo>
                  <a:lnTo>
                    <a:pt x="91741" y="64044"/>
                  </a:lnTo>
                  <a:cubicBezTo>
                    <a:pt x="91683" y="63593"/>
                    <a:pt x="91683" y="63311"/>
                    <a:pt x="91625" y="62854"/>
                  </a:cubicBezTo>
                  <a:cubicBezTo>
                    <a:pt x="93831" y="62063"/>
                    <a:pt x="94397" y="62346"/>
                    <a:pt x="96486" y="61330"/>
                  </a:cubicBezTo>
                  <a:cubicBezTo>
                    <a:pt x="96377" y="60938"/>
                    <a:pt x="96377" y="60423"/>
                    <a:pt x="96319" y="60256"/>
                  </a:cubicBezTo>
                  <a:cubicBezTo>
                    <a:pt x="97792" y="59465"/>
                    <a:pt x="99882" y="59465"/>
                    <a:pt x="101181" y="58616"/>
                  </a:cubicBezTo>
                  <a:cubicBezTo>
                    <a:pt x="101406" y="58558"/>
                    <a:pt x="101914" y="56468"/>
                    <a:pt x="102197" y="56127"/>
                  </a:cubicBezTo>
                  <a:lnTo>
                    <a:pt x="104685" y="55961"/>
                  </a:lnTo>
                  <a:cubicBezTo>
                    <a:pt x="104685" y="55961"/>
                    <a:pt x="105592" y="53638"/>
                    <a:pt x="105759" y="53638"/>
                  </a:cubicBezTo>
                  <a:lnTo>
                    <a:pt x="108190" y="53363"/>
                  </a:lnTo>
                  <a:cubicBezTo>
                    <a:pt x="108415" y="53363"/>
                    <a:pt x="109097" y="51266"/>
                    <a:pt x="109264" y="50816"/>
                  </a:cubicBezTo>
                  <a:cubicBezTo>
                    <a:pt x="109997" y="50816"/>
                    <a:pt x="112203" y="51099"/>
                    <a:pt x="112885" y="50591"/>
                  </a:cubicBezTo>
                  <a:cubicBezTo>
                    <a:pt x="112885" y="50366"/>
                    <a:pt x="112826" y="49909"/>
                    <a:pt x="112826" y="49626"/>
                  </a:cubicBezTo>
                  <a:cubicBezTo>
                    <a:pt x="115482" y="48444"/>
                    <a:pt x="115257" y="49292"/>
                    <a:pt x="117688" y="47986"/>
                  </a:cubicBezTo>
                  <a:cubicBezTo>
                    <a:pt x="117688" y="47762"/>
                    <a:pt x="117688" y="47312"/>
                    <a:pt x="117630" y="46803"/>
                  </a:cubicBezTo>
                  <a:cubicBezTo>
                    <a:pt x="118370" y="46521"/>
                    <a:pt x="120518" y="46803"/>
                    <a:pt x="121309" y="46630"/>
                  </a:cubicBezTo>
                  <a:cubicBezTo>
                    <a:pt x="121309" y="46296"/>
                    <a:pt x="121309" y="45897"/>
                    <a:pt x="121309" y="45389"/>
                  </a:cubicBezTo>
                  <a:cubicBezTo>
                    <a:pt x="122549" y="44656"/>
                    <a:pt x="123514" y="45897"/>
                    <a:pt x="124922" y="45164"/>
                  </a:cubicBezTo>
                  <a:cubicBezTo>
                    <a:pt x="124864" y="44881"/>
                    <a:pt x="124871" y="44482"/>
                    <a:pt x="124813" y="44032"/>
                  </a:cubicBezTo>
                  <a:cubicBezTo>
                    <a:pt x="126453" y="43074"/>
                    <a:pt x="126279" y="43466"/>
                    <a:pt x="128318" y="42559"/>
                  </a:cubicBezTo>
                  <a:cubicBezTo>
                    <a:pt x="128318" y="42334"/>
                    <a:pt x="128318" y="41768"/>
                    <a:pt x="128260" y="41434"/>
                  </a:cubicBezTo>
                  <a:cubicBezTo>
                    <a:pt x="129783" y="40752"/>
                    <a:pt x="131931" y="40752"/>
                    <a:pt x="133179" y="40019"/>
                  </a:cubicBezTo>
                  <a:cubicBezTo>
                    <a:pt x="133121" y="39512"/>
                    <a:pt x="133121" y="39228"/>
                    <a:pt x="133121" y="38887"/>
                  </a:cubicBezTo>
                  <a:cubicBezTo>
                    <a:pt x="135269" y="37415"/>
                    <a:pt x="135552" y="36232"/>
                    <a:pt x="137758" y="34984"/>
                  </a:cubicBezTo>
                  <a:cubicBezTo>
                    <a:pt x="137758" y="34534"/>
                    <a:pt x="137700" y="34084"/>
                    <a:pt x="137700" y="33685"/>
                  </a:cubicBezTo>
                  <a:lnTo>
                    <a:pt x="140072" y="33576"/>
                  </a:lnTo>
                  <a:lnTo>
                    <a:pt x="143526" y="28483"/>
                  </a:lnTo>
                  <a:lnTo>
                    <a:pt x="145899" y="28483"/>
                  </a:lnTo>
                  <a:lnTo>
                    <a:pt x="147081" y="26001"/>
                  </a:lnTo>
                  <a:cubicBezTo>
                    <a:pt x="149236" y="24695"/>
                    <a:pt x="150252" y="25203"/>
                    <a:pt x="153075" y="24470"/>
                  </a:cubicBezTo>
                  <a:cubicBezTo>
                    <a:pt x="153024" y="23962"/>
                    <a:pt x="153024" y="23570"/>
                    <a:pt x="153024" y="23229"/>
                  </a:cubicBezTo>
                  <a:cubicBezTo>
                    <a:pt x="153982" y="22830"/>
                    <a:pt x="155563" y="23512"/>
                    <a:pt x="156637" y="23055"/>
                  </a:cubicBezTo>
                  <a:lnTo>
                    <a:pt x="157769" y="20399"/>
                  </a:lnTo>
                  <a:cubicBezTo>
                    <a:pt x="161274" y="19551"/>
                    <a:pt x="166077" y="20008"/>
                    <a:pt x="169865" y="19950"/>
                  </a:cubicBezTo>
                  <a:cubicBezTo>
                    <a:pt x="177556" y="19551"/>
                    <a:pt x="185298" y="19159"/>
                    <a:pt x="192931" y="18593"/>
                  </a:cubicBezTo>
                  <a:cubicBezTo>
                    <a:pt x="192931" y="18368"/>
                    <a:pt x="192931" y="18027"/>
                    <a:pt x="192873" y="17577"/>
                  </a:cubicBezTo>
                  <a:cubicBezTo>
                    <a:pt x="193947" y="17178"/>
                    <a:pt x="195536" y="17860"/>
                    <a:pt x="196494" y="17403"/>
                  </a:cubicBezTo>
                  <a:lnTo>
                    <a:pt x="197684" y="15030"/>
                  </a:lnTo>
                  <a:lnTo>
                    <a:pt x="200114" y="14806"/>
                  </a:lnTo>
                  <a:cubicBezTo>
                    <a:pt x="200114" y="14297"/>
                    <a:pt x="200114" y="13956"/>
                    <a:pt x="200114" y="13506"/>
                  </a:cubicBezTo>
                  <a:lnTo>
                    <a:pt x="202545" y="13506"/>
                  </a:lnTo>
                  <a:cubicBezTo>
                    <a:pt x="202429" y="13108"/>
                    <a:pt x="202429" y="12658"/>
                    <a:pt x="202429" y="12258"/>
                  </a:cubicBezTo>
                  <a:lnTo>
                    <a:pt x="204802" y="11976"/>
                  </a:lnTo>
                  <a:cubicBezTo>
                    <a:pt x="204802" y="11635"/>
                    <a:pt x="204751" y="11243"/>
                    <a:pt x="204751" y="10793"/>
                  </a:cubicBezTo>
                  <a:cubicBezTo>
                    <a:pt x="205825" y="10336"/>
                    <a:pt x="208648" y="10002"/>
                    <a:pt x="209554" y="9378"/>
                  </a:cubicBezTo>
                  <a:lnTo>
                    <a:pt x="211811" y="5648"/>
                  </a:lnTo>
                  <a:cubicBezTo>
                    <a:pt x="213908" y="4176"/>
                    <a:pt x="215149" y="5423"/>
                    <a:pt x="217921" y="4118"/>
                  </a:cubicBezTo>
                  <a:cubicBezTo>
                    <a:pt x="217921" y="3668"/>
                    <a:pt x="217921" y="3268"/>
                    <a:pt x="217804" y="2993"/>
                  </a:cubicBezTo>
                  <a:lnTo>
                    <a:pt x="220184" y="2761"/>
                  </a:lnTo>
                  <a:cubicBezTo>
                    <a:pt x="220184" y="2311"/>
                    <a:pt x="220184" y="1970"/>
                    <a:pt x="220184" y="1629"/>
                  </a:cubicBezTo>
                  <a:lnTo>
                    <a:pt x="222499" y="1462"/>
                  </a:lnTo>
                  <a:cubicBezTo>
                    <a:pt x="229733" y="-1477"/>
                    <a:pt x="214699" y="1353"/>
                    <a:pt x="223689" y="163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3669942" y="6524085"/>
              <a:ext cx="3541" cy="2746"/>
            </a:xfrm>
            <a:custGeom>
              <a:avLst/>
              <a:gdLst>
                <a:gd name="connsiteX0" fmla="*/ 2866 w 3541"/>
                <a:gd name="connsiteY0" fmla="*/ 2238 h 2746"/>
                <a:gd name="connsiteX1" fmla="*/ 3541 w 3541"/>
                <a:gd name="connsiteY1" fmla="*/ 2747 h 2746"/>
                <a:gd name="connsiteX2" fmla="*/ 2866 w 3541"/>
                <a:gd name="connsiteY2" fmla="*/ 2238 h 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41" h="2746">
                  <a:moveTo>
                    <a:pt x="2866" y="2238"/>
                  </a:moveTo>
                  <a:cubicBezTo>
                    <a:pt x="3091" y="2297"/>
                    <a:pt x="3374" y="2579"/>
                    <a:pt x="3541" y="2747"/>
                  </a:cubicBezTo>
                  <a:cubicBezTo>
                    <a:pt x="2525" y="1390"/>
                    <a:pt x="-3468" y="-2398"/>
                    <a:pt x="2866" y="2238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3236673" y="6489123"/>
              <a:ext cx="521907" cy="494944"/>
            </a:xfrm>
            <a:custGeom>
              <a:avLst/>
              <a:gdLst>
                <a:gd name="connsiteX0" fmla="*/ 483923 w 521907"/>
                <a:gd name="connsiteY0" fmla="*/ 379054 h 494944"/>
                <a:gd name="connsiteX1" fmla="*/ 487478 w 521907"/>
                <a:gd name="connsiteY1" fmla="*/ 375491 h 494944"/>
                <a:gd name="connsiteX2" fmla="*/ 486462 w 521907"/>
                <a:gd name="connsiteY2" fmla="*/ 374584 h 494944"/>
                <a:gd name="connsiteX3" fmla="*/ 494603 w 521907"/>
                <a:gd name="connsiteY3" fmla="*/ 365029 h 494944"/>
                <a:gd name="connsiteX4" fmla="*/ 493530 w 521907"/>
                <a:gd name="connsiteY4" fmla="*/ 364187 h 494944"/>
                <a:gd name="connsiteX5" fmla="*/ 495336 w 521907"/>
                <a:gd name="connsiteY5" fmla="*/ 362547 h 494944"/>
                <a:gd name="connsiteX6" fmla="*/ 494495 w 521907"/>
                <a:gd name="connsiteY6" fmla="*/ 359884 h 494944"/>
                <a:gd name="connsiteX7" fmla="*/ 498166 w 521907"/>
                <a:gd name="connsiteY7" fmla="*/ 354689 h 494944"/>
                <a:gd name="connsiteX8" fmla="*/ 497150 w 521907"/>
                <a:gd name="connsiteY8" fmla="*/ 353782 h 494944"/>
                <a:gd name="connsiteX9" fmla="*/ 498957 w 521907"/>
                <a:gd name="connsiteY9" fmla="*/ 351975 h 494944"/>
                <a:gd name="connsiteX10" fmla="*/ 497999 w 521907"/>
                <a:gd name="connsiteY10" fmla="*/ 351184 h 494944"/>
                <a:gd name="connsiteX11" fmla="*/ 503368 w 521907"/>
                <a:gd name="connsiteY11" fmla="*/ 344175 h 494944"/>
                <a:gd name="connsiteX12" fmla="*/ 502461 w 521907"/>
                <a:gd name="connsiteY12" fmla="*/ 343435 h 494944"/>
                <a:gd name="connsiteX13" fmla="*/ 505066 w 521907"/>
                <a:gd name="connsiteY13" fmla="*/ 340721 h 494944"/>
                <a:gd name="connsiteX14" fmla="*/ 504159 w 521907"/>
                <a:gd name="connsiteY14" fmla="*/ 339705 h 494944"/>
                <a:gd name="connsiteX15" fmla="*/ 508622 w 521907"/>
                <a:gd name="connsiteY15" fmla="*/ 335468 h 494944"/>
                <a:gd name="connsiteX16" fmla="*/ 507831 w 521907"/>
                <a:gd name="connsiteY16" fmla="*/ 334503 h 494944"/>
                <a:gd name="connsiteX17" fmla="*/ 513033 w 521907"/>
                <a:gd name="connsiteY17" fmla="*/ 329359 h 494944"/>
                <a:gd name="connsiteX18" fmla="*/ 512184 w 521907"/>
                <a:gd name="connsiteY18" fmla="*/ 328626 h 494944"/>
                <a:gd name="connsiteX19" fmla="*/ 514789 w 521907"/>
                <a:gd name="connsiteY19" fmla="*/ 325796 h 494944"/>
                <a:gd name="connsiteX20" fmla="*/ 513998 w 521907"/>
                <a:gd name="connsiteY20" fmla="*/ 324896 h 494944"/>
                <a:gd name="connsiteX21" fmla="*/ 515689 w 521907"/>
                <a:gd name="connsiteY21" fmla="*/ 323199 h 494944"/>
                <a:gd name="connsiteX22" fmla="*/ 514840 w 521907"/>
                <a:gd name="connsiteY22" fmla="*/ 322466 h 494944"/>
                <a:gd name="connsiteX23" fmla="*/ 518352 w 521907"/>
                <a:gd name="connsiteY23" fmla="*/ 317147 h 494944"/>
                <a:gd name="connsiteX24" fmla="*/ 517554 w 521907"/>
                <a:gd name="connsiteY24" fmla="*/ 316131 h 494944"/>
                <a:gd name="connsiteX25" fmla="*/ 519252 w 521907"/>
                <a:gd name="connsiteY25" fmla="*/ 312793 h 494944"/>
                <a:gd name="connsiteX26" fmla="*/ 518461 w 521907"/>
                <a:gd name="connsiteY26" fmla="*/ 311893 h 494944"/>
                <a:gd name="connsiteX27" fmla="*/ 521066 w 521907"/>
                <a:gd name="connsiteY27" fmla="*/ 307540 h 494944"/>
                <a:gd name="connsiteX28" fmla="*/ 520158 w 521907"/>
                <a:gd name="connsiteY28" fmla="*/ 303187 h 494944"/>
                <a:gd name="connsiteX29" fmla="*/ 521907 w 521907"/>
                <a:gd name="connsiteY29" fmla="*/ 301547 h 494944"/>
                <a:gd name="connsiteX30" fmla="*/ 520267 w 521907"/>
                <a:gd name="connsiteY30" fmla="*/ 299624 h 494944"/>
                <a:gd name="connsiteX31" fmla="*/ 521066 w 521907"/>
                <a:gd name="connsiteY31" fmla="*/ 297077 h 494944"/>
                <a:gd name="connsiteX32" fmla="*/ 519426 w 521907"/>
                <a:gd name="connsiteY32" fmla="*/ 293573 h 494944"/>
                <a:gd name="connsiteX33" fmla="*/ 520267 w 521907"/>
                <a:gd name="connsiteY33" fmla="*/ 289335 h 494944"/>
                <a:gd name="connsiteX34" fmla="*/ 517728 w 521907"/>
                <a:gd name="connsiteY34" fmla="*/ 286680 h 494944"/>
                <a:gd name="connsiteX35" fmla="*/ 518519 w 521907"/>
                <a:gd name="connsiteY35" fmla="*/ 285888 h 494944"/>
                <a:gd name="connsiteX36" fmla="*/ 516030 w 521907"/>
                <a:gd name="connsiteY36" fmla="*/ 281310 h 494944"/>
                <a:gd name="connsiteX37" fmla="*/ 516821 w 521907"/>
                <a:gd name="connsiteY37" fmla="*/ 280461 h 494944"/>
                <a:gd name="connsiteX38" fmla="*/ 515072 w 521907"/>
                <a:gd name="connsiteY38" fmla="*/ 278705 h 494944"/>
                <a:gd name="connsiteX39" fmla="*/ 516030 w 521907"/>
                <a:gd name="connsiteY39" fmla="*/ 277914 h 494944"/>
                <a:gd name="connsiteX40" fmla="*/ 512409 w 521907"/>
                <a:gd name="connsiteY40" fmla="*/ 274243 h 494944"/>
                <a:gd name="connsiteX41" fmla="*/ 513258 w 521907"/>
                <a:gd name="connsiteY41" fmla="*/ 273503 h 494944"/>
                <a:gd name="connsiteX42" fmla="*/ 509021 w 521907"/>
                <a:gd name="connsiteY42" fmla="*/ 267342 h 494944"/>
                <a:gd name="connsiteX43" fmla="*/ 509928 w 521907"/>
                <a:gd name="connsiteY43" fmla="*/ 266436 h 494944"/>
                <a:gd name="connsiteX44" fmla="*/ 506532 w 521907"/>
                <a:gd name="connsiteY44" fmla="*/ 262931 h 494944"/>
                <a:gd name="connsiteX45" fmla="*/ 507265 w 521907"/>
                <a:gd name="connsiteY45" fmla="*/ 261973 h 494944"/>
                <a:gd name="connsiteX46" fmla="*/ 502120 w 521907"/>
                <a:gd name="connsiteY46" fmla="*/ 256771 h 494944"/>
                <a:gd name="connsiteX47" fmla="*/ 502969 w 521907"/>
                <a:gd name="connsiteY47" fmla="*/ 256096 h 494944"/>
                <a:gd name="connsiteX48" fmla="*/ 498674 w 521907"/>
                <a:gd name="connsiteY48" fmla="*/ 251568 h 494944"/>
                <a:gd name="connsiteX49" fmla="*/ 499465 w 521907"/>
                <a:gd name="connsiteY49" fmla="*/ 250669 h 494944"/>
                <a:gd name="connsiteX50" fmla="*/ 489967 w 521907"/>
                <a:gd name="connsiteY50" fmla="*/ 240997 h 494944"/>
                <a:gd name="connsiteX51" fmla="*/ 490874 w 521907"/>
                <a:gd name="connsiteY51" fmla="*/ 240097 h 494944"/>
                <a:gd name="connsiteX52" fmla="*/ 485671 w 521907"/>
                <a:gd name="connsiteY52" fmla="*/ 234836 h 494944"/>
                <a:gd name="connsiteX53" fmla="*/ 486462 w 521907"/>
                <a:gd name="connsiteY53" fmla="*/ 234103 h 494944"/>
                <a:gd name="connsiteX54" fmla="*/ 483074 w 521907"/>
                <a:gd name="connsiteY54" fmla="*/ 230425 h 494944"/>
                <a:gd name="connsiteX55" fmla="*/ 483923 w 521907"/>
                <a:gd name="connsiteY55" fmla="*/ 229525 h 494944"/>
                <a:gd name="connsiteX56" fmla="*/ 479678 w 521907"/>
                <a:gd name="connsiteY56" fmla="*/ 225171 h 494944"/>
                <a:gd name="connsiteX57" fmla="*/ 478720 w 521907"/>
                <a:gd name="connsiteY57" fmla="*/ 226021 h 494944"/>
                <a:gd name="connsiteX58" fmla="*/ 475274 w 521907"/>
                <a:gd name="connsiteY58" fmla="*/ 222458 h 494944"/>
                <a:gd name="connsiteX59" fmla="*/ 474309 w 521907"/>
                <a:gd name="connsiteY59" fmla="*/ 223365 h 494944"/>
                <a:gd name="connsiteX60" fmla="*/ 470920 w 521907"/>
                <a:gd name="connsiteY60" fmla="*/ 219802 h 494944"/>
                <a:gd name="connsiteX61" fmla="*/ 470013 w 521907"/>
                <a:gd name="connsiteY61" fmla="*/ 220760 h 494944"/>
                <a:gd name="connsiteX62" fmla="*/ 466509 w 521907"/>
                <a:gd name="connsiteY62" fmla="*/ 217255 h 494944"/>
                <a:gd name="connsiteX63" fmla="*/ 465602 w 521907"/>
                <a:gd name="connsiteY63" fmla="*/ 217937 h 494944"/>
                <a:gd name="connsiteX64" fmla="*/ 463911 w 521907"/>
                <a:gd name="connsiteY64" fmla="*/ 216465 h 494944"/>
                <a:gd name="connsiteX65" fmla="*/ 463004 w 521907"/>
                <a:gd name="connsiteY65" fmla="*/ 217255 h 494944"/>
                <a:gd name="connsiteX66" fmla="*/ 459608 w 521907"/>
                <a:gd name="connsiteY66" fmla="*/ 213918 h 494944"/>
                <a:gd name="connsiteX67" fmla="*/ 458709 w 521907"/>
                <a:gd name="connsiteY67" fmla="*/ 214600 h 494944"/>
                <a:gd name="connsiteX68" fmla="*/ 440446 w 521907"/>
                <a:gd name="connsiteY68" fmla="*/ 196054 h 494944"/>
                <a:gd name="connsiteX69" fmla="*/ 441353 w 521907"/>
                <a:gd name="connsiteY69" fmla="*/ 195263 h 494944"/>
                <a:gd name="connsiteX70" fmla="*/ 431739 w 521907"/>
                <a:gd name="connsiteY70" fmla="*/ 185482 h 494944"/>
                <a:gd name="connsiteX71" fmla="*/ 432529 w 521907"/>
                <a:gd name="connsiteY71" fmla="*/ 184691 h 494944"/>
                <a:gd name="connsiteX72" fmla="*/ 422241 w 521907"/>
                <a:gd name="connsiteY72" fmla="*/ 172371 h 494944"/>
                <a:gd name="connsiteX73" fmla="*/ 423090 w 521907"/>
                <a:gd name="connsiteY73" fmla="*/ 171522 h 494944"/>
                <a:gd name="connsiteX74" fmla="*/ 413650 w 521907"/>
                <a:gd name="connsiteY74" fmla="*/ 161857 h 494944"/>
                <a:gd name="connsiteX75" fmla="*/ 414441 w 521907"/>
                <a:gd name="connsiteY75" fmla="*/ 160892 h 494944"/>
                <a:gd name="connsiteX76" fmla="*/ 411727 w 521907"/>
                <a:gd name="connsiteY76" fmla="*/ 158294 h 494944"/>
                <a:gd name="connsiteX77" fmla="*/ 412801 w 521907"/>
                <a:gd name="connsiteY77" fmla="*/ 157612 h 494944"/>
                <a:gd name="connsiteX78" fmla="*/ 410203 w 521907"/>
                <a:gd name="connsiteY78" fmla="*/ 154957 h 494944"/>
                <a:gd name="connsiteX79" fmla="*/ 410936 w 521907"/>
                <a:gd name="connsiteY79" fmla="*/ 154107 h 494944"/>
                <a:gd name="connsiteX80" fmla="*/ 408338 w 521907"/>
                <a:gd name="connsiteY80" fmla="*/ 151452 h 494944"/>
                <a:gd name="connsiteX81" fmla="*/ 409238 w 521907"/>
                <a:gd name="connsiteY81" fmla="*/ 150545 h 494944"/>
                <a:gd name="connsiteX82" fmla="*/ 408396 w 521907"/>
                <a:gd name="connsiteY82" fmla="*/ 147889 h 494944"/>
                <a:gd name="connsiteX83" fmla="*/ 410145 w 521907"/>
                <a:gd name="connsiteY83" fmla="*/ 146083 h 494944"/>
                <a:gd name="connsiteX84" fmla="*/ 409238 w 521907"/>
                <a:gd name="connsiteY84" fmla="*/ 145350 h 494944"/>
                <a:gd name="connsiteX85" fmla="*/ 420717 w 521907"/>
                <a:gd name="connsiteY85" fmla="*/ 134038 h 494944"/>
                <a:gd name="connsiteX86" fmla="*/ 421675 w 521907"/>
                <a:gd name="connsiteY86" fmla="*/ 134828 h 494944"/>
                <a:gd name="connsiteX87" fmla="*/ 425012 w 521907"/>
                <a:gd name="connsiteY87" fmla="*/ 131440 h 494944"/>
                <a:gd name="connsiteX88" fmla="*/ 425919 w 521907"/>
                <a:gd name="connsiteY88" fmla="*/ 132173 h 494944"/>
                <a:gd name="connsiteX89" fmla="*/ 444407 w 521907"/>
                <a:gd name="connsiteY89" fmla="*/ 114026 h 494944"/>
                <a:gd name="connsiteX90" fmla="*/ 443500 w 521907"/>
                <a:gd name="connsiteY90" fmla="*/ 113127 h 494944"/>
                <a:gd name="connsiteX91" fmla="*/ 451358 w 521907"/>
                <a:gd name="connsiteY91" fmla="*/ 105377 h 494944"/>
                <a:gd name="connsiteX92" fmla="*/ 450626 w 521907"/>
                <a:gd name="connsiteY92" fmla="*/ 104419 h 494944"/>
                <a:gd name="connsiteX93" fmla="*/ 457577 w 521907"/>
                <a:gd name="connsiteY93" fmla="*/ 97519 h 494944"/>
                <a:gd name="connsiteX94" fmla="*/ 456670 w 521907"/>
                <a:gd name="connsiteY94" fmla="*/ 96619 h 494944"/>
                <a:gd name="connsiteX95" fmla="*/ 460290 w 521907"/>
                <a:gd name="connsiteY95" fmla="*/ 93057 h 494944"/>
                <a:gd name="connsiteX96" fmla="*/ 459441 w 521907"/>
                <a:gd name="connsiteY96" fmla="*/ 92316 h 494944"/>
                <a:gd name="connsiteX97" fmla="*/ 461197 w 521907"/>
                <a:gd name="connsiteY97" fmla="*/ 90510 h 494944"/>
                <a:gd name="connsiteX98" fmla="*/ 460290 w 521907"/>
                <a:gd name="connsiteY98" fmla="*/ 89661 h 494944"/>
                <a:gd name="connsiteX99" fmla="*/ 462097 w 521907"/>
                <a:gd name="connsiteY99" fmla="*/ 86156 h 494944"/>
                <a:gd name="connsiteX100" fmla="*/ 461197 w 521907"/>
                <a:gd name="connsiteY100" fmla="*/ 85308 h 494944"/>
                <a:gd name="connsiteX101" fmla="*/ 462946 w 521907"/>
                <a:gd name="connsiteY101" fmla="*/ 83501 h 494944"/>
                <a:gd name="connsiteX102" fmla="*/ 461248 w 521907"/>
                <a:gd name="connsiteY102" fmla="*/ 81803 h 494944"/>
                <a:gd name="connsiteX103" fmla="*/ 462097 w 521907"/>
                <a:gd name="connsiteY103" fmla="*/ 80845 h 494944"/>
                <a:gd name="connsiteX104" fmla="*/ 462155 w 521907"/>
                <a:gd name="connsiteY104" fmla="*/ 77450 h 494944"/>
                <a:gd name="connsiteX105" fmla="*/ 460348 w 521907"/>
                <a:gd name="connsiteY105" fmla="*/ 75643 h 494944"/>
                <a:gd name="connsiteX106" fmla="*/ 461306 w 521907"/>
                <a:gd name="connsiteY106" fmla="*/ 73045 h 494944"/>
                <a:gd name="connsiteX107" fmla="*/ 459441 w 521907"/>
                <a:gd name="connsiteY107" fmla="*/ 71347 h 494944"/>
                <a:gd name="connsiteX108" fmla="*/ 460399 w 521907"/>
                <a:gd name="connsiteY108" fmla="*/ 68576 h 494944"/>
                <a:gd name="connsiteX109" fmla="*/ 458651 w 521907"/>
                <a:gd name="connsiteY109" fmla="*/ 66994 h 494944"/>
                <a:gd name="connsiteX110" fmla="*/ 459608 w 521907"/>
                <a:gd name="connsiteY110" fmla="*/ 65978 h 494944"/>
                <a:gd name="connsiteX111" fmla="*/ 457860 w 521907"/>
                <a:gd name="connsiteY111" fmla="*/ 64280 h 494944"/>
                <a:gd name="connsiteX112" fmla="*/ 458767 w 521907"/>
                <a:gd name="connsiteY112" fmla="*/ 63431 h 494944"/>
                <a:gd name="connsiteX113" fmla="*/ 456104 w 521907"/>
                <a:gd name="connsiteY113" fmla="*/ 60775 h 494944"/>
                <a:gd name="connsiteX114" fmla="*/ 457011 w 521907"/>
                <a:gd name="connsiteY114" fmla="*/ 59759 h 494944"/>
                <a:gd name="connsiteX115" fmla="*/ 452599 w 521907"/>
                <a:gd name="connsiteY115" fmla="*/ 55631 h 494944"/>
                <a:gd name="connsiteX116" fmla="*/ 453448 w 521907"/>
                <a:gd name="connsiteY116" fmla="*/ 54724 h 494944"/>
                <a:gd name="connsiteX117" fmla="*/ 436810 w 521907"/>
                <a:gd name="connsiteY117" fmla="*/ 37709 h 494944"/>
                <a:gd name="connsiteX118" fmla="*/ 434401 w 521907"/>
                <a:gd name="connsiteY118" fmla="*/ 37085 h 494944"/>
                <a:gd name="connsiteX119" fmla="*/ 431855 w 521907"/>
                <a:gd name="connsiteY119" fmla="*/ 34371 h 494944"/>
                <a:gd name="connsiteX120" fmla="*/ 429141 w 521907"/>
                <a:gd name="connsiteY120" fmla="*/ 35220 h 494944"/>
                <a:gd name="connsiteX121" fmla="*/ 426652 w 521907"/>
                <a:gd name="connsiteY121" fmla="*/ 32565 h 494944"/>
                <a:gd name="connsiteX122" fmla="*/ 425636 w 521907"/>
                <a:gd name="connsiteY122" fmla="*/ 33472 h 494944"/>
                <a:gd name="connsiteX123" fmla="*/ 420492 w 521907"/>
                <a:gd name="connsiteY123" fmla="*/ 33472 h 494944"/>
                <a:gd name="connsiteX124" fmla="*/ 416929 w 521907"/>
                <a:gd name="connsiteY124" fmla="*/ 37085 h 494944"/>
                <a:gd name="connsiteX125" fmla="*/ 417836 w 521907"/>
                <a:gd name="connsiteY125" fmla="*/ 37767 h 494944"/>
                <a:gd name="connsiteX126" fmla="*/ 415065 w 521907"/>
                <a:gd name="connsiteY126" fmla="*/ 40539 h 494944"/>
                <a:gd name="connsiteX127" fmla="*/ 416022 w 521907"/>
                <a:gd name="connsiteY127" fmla="*/ 41271 h 494944"/>
                <a:gd name="connsiteX128" fmla="*/ 410827 w 521907"/>
                <a:gd name="connsiteY128" fmla="*/ 48165 h 494944"/>
                <a:gd name="connsiteX129" fmla="*/ 411618 w 521907"/>
                <a:gd name="connsiteY129" fmla="*/ 49188 h 494944"/>
                <a:gd name="connsiteX130" fmla="*/ 408955 w 521907"/>
                <a:gd name="connsiteY130" fmla="*/ 51843 h 494944"/>
                <a:gd name="connsiteX131" fmla="*/ 409695 w 521907"/>
                <a:gd name="connsiteY131" fmla="*/ 52751 h 494944"/>
                <a:gd name="connsiteX132" fmla="*/ 404609 w 521907"/>
                <a:gd name="connsiteY132" fmla="*/ 57779 h 494944"/>
                <a:gd name="connsiteX133" fmla="*/ 405451 w 521907"/>
                <a:gd name="connsiteY133" fmla="*/ 58736 h 494944"/>
                <a:gd name="connsiteX134" fmla="*/ 395728 w 521907"/>
                <a:gd name="connsiteY134" fmla="*/ 68350 h 494944"/>
                <a:gd name="connsiteX135" fmla="*/ 394879 w 521907"/>
                <a:gd name="connsiteY135" fmla="*/ 67219 h 494944"/>
                <a:gd name="connsiteX136" fmla="*/ 389568 w 521907"/>
                <a:gd name="connsiteY136" fmla="*/ 72537 h 494944"/>
                <a:gd name="connsiteX137" fmla="*/ 390474 w 521907"/>
                <a:gd name="connsiteY137" fmla="*/ 73437 h 494944"/>
                <a:gd name="connsiteX138" fmla="*/ 382616 w 521907"/>
                <a:gd name="connsiteY138" fmla="*/ 81353 h 494944"/>
                <a:gd name="connsiteX139" fmla="*/ 381709 w 521907"/>
                <a:gd name="connsiteY139" fmla="*/ 80337 h 494944"/>
                <a:gd name="connsiteX140" fmla="*/ 366675 w 521907"/>
                <a:gd name="connsiteY140" fmla="*/ 95204 h 494944"/>
                <a:gd name="connsiteX141" fmla="*/ 361415 w 521907"/>
                <a:gd name="connsiteY141" fmla="*/ 100407 h 494944"/>
                <a:gd name="connsiteX142" fmla="*/ 360624 w 521907"/>
                <a:gd name="connsiteY142" fmla="*/ 99500 h 494944"/>
                <a:gd name="connsiteX143" fmla="*/ 358817 w 521907"/>
                <a:gd name="connsiteY143" fmla="*/ 101307 h 494944"/>
                <a:gd name="connsiteX144" fmla="*/ 357968 w 521907"/>
                <a:gd name="connsiteY144" fmla="*/ 100407 h 494944"/>
                <a:gd name="connsiteX145" fmla="*/ 353615 w 521907"/>
                <a:gd name="connsiteY145" fmla="*/ 101307 h 494944"/>
                <a:gd name="connsiteX146" fmla="*/ 351917 w 521907"/>
                <a:gd name="connsiteY146" fmla="*/ 99442 h 494944"/>
                <a:gd name="connsiteX147" fmla="*/ 351010 w 521907"/>
                <a:gd name="connsiteY147" fmla="*/ 100407 h 494944"/>
                <a:gd name="connsiteX148" fmla="*/ 349203 w 521907"/>
                <a:gd name="connsiteY148" fmla="*/ 98767 h 494944"/>
                <a:gd name="connsiteX149" fmla="*/ 348354 w 521907"/>
                <a:gd name="connsiteY149" fmla="*/ 99442 h 494944"/>
                <a:gd name="connsiteX150" fmla="*/ 346772 w 521907"/>
                <a:gd name="connsiteY150" fmla="*/ 97744 h 494944"/>
                <a:gd name="connsiteX151" fmla="*/ 345865 w 521907"/>
                <a:gd name="connsiteY151" fmla="*/ 98535 h 494944"/>
                <a:gd name="connsiteX152" fmla="*/ 341403 w 521907"/>
                <a:gd name="connsiteY152" fmla="*/ 95996 h 494944"/>
                <a:gd name="connsiteX153" fmla="*/ 340554 w 521907"/>
                <a:gd name="connsiteY153" fmla="*/ 96786 h 494944"/>
                <a:gd name="connsiteX154" fmla="*/ 338747 w 521907"/>
                <a:gd name="connsiteY154" fmla="*/ 94980 h 494944"/>
                <a:gd name="connsiteX155" fmla="*/ 336142 w 521907"/>
                <a:gd name="connsiteY155" fmla="*/ 95713 h 494944"/>
                <a:gd name="connsiteX156" fmla="*/ 334503 w 521907"/>
                <a:gd name="connsiteY156" fmla="*/ 94014 h 494944"/>
                <a:gd name="connsiteX157" fmla="*/ 333545 w 521907"/>
                <a:gd name="connsiteY157" fmla="*/ 94980 h 494944"/>
                <a:gd name="connsiteX158" fmla="*/ 331847 w 521907"/>
                <a:gd name="connsiteY158" fmla="*/ 93282 h 494944"/>
                <a:gd name="connsiteX159" fmla="*/ 330947 w 521907"/>
                <a:gd name="connsiteY159" fmla="*/ 94014 h 494944"/>
                <a:gd name="connsiteX160" fmla="*/ 329191 w 521907"/>
                <a:gd name="connsiteY160" fmla="*/ 92316 h 494944"/>
                <a:gd name="connsiteX161" fmla="*/ 328342 w 521907"/>
                <a:gd name="connsiteY161" fmla="*/ 93282 h 494944"/>
                <a:gd name="connsiteX162" fmla="*/ 326645 w 521907"/>
                <a:gd name="connsiteY162" fmla="*/ 91475 h 494944"/>
                <a:gd name="connsiteX163" fmla="*/ 325745 w 521907"/>
                <a:gd name="connsiteY163" fmla="*/ 92316 h 494944"/>
                <a:gd name="connsiteX164" fmla="*/ 323931 w 521907"/>
                <a:gd name="connsiteY164" fmla="*/ 90510 h 494944"/>
                <a:gd name="connsiteX165" fmla="*/ 323089 w 521907"/>
                <a:gd name="connsiteY165" fmla="*/ 91475 h 494944"/>
                <a:gd name="connsiteX166" fmla="*/ 318736 w 521907"/>
                <a:gd name="connsiteY166" fmla="*/ 88703 h 494944"/>
                <a:gd name="connsiteX167" fmla="*/ 317829 w 521907"/>
                <a:gd name="connsiteY167" fmla="*/ 89661 h 494944"/>
                <a:gd name="connsiteX168" fmla="*/ 316189 w 521907"/>
                <a:gd name="connsiteY168" fmla="*/ 87912 h 494944"/>
                <a:gd name="connsiteX169" fmla="*/ 313533 w 521907"/>
                <a:gd name="connsiteY169" fmla="*/ 88812 h 494944"/>
                <a:gd name="connsiteX170" fmla="*/ 311777 w 521907"/>
                <a:gd name="connsiteY170" fmla="*/ 86947 h 494944"/>
                <a:gd name="connsiteX171" fmla="*/ 310986 w 521907"/>
                <a:gd name="connsiteY171" fmla="*/ 87912 h 494944"/>
                <a:gd name="connsiteX172" fmla="*/ 308389 w 521907"/>
                <a:gd name="connsiteY172" fmla="*/ 85140 h 494944"/>
                <a:gd name="connsiteX173" fmla="*/ 307482 w 521907"/>
                <a:gd name="connsiteY173" fmla="*/ 86156 h 494944"/>
                <a:gd name="connsiteX174" fmla="*/ 305733 w 521907"/>
                <a:gd name="connsiteY174" fmla="*/ 84292 h 494944"/>
                <a:gd name="connsiteX175" fmla="*/ 304768 w 521907"/>
                <a:gd name="connsiteY175" fmla="*/ 85140 h 494944"/>
                <a:gd name="connsiteX176" fmla="*/ 300415 w 521907"/>
                <a:gd name="connsiteY176" fmla="*/ 82485 h 494944"/>
                <a:gd name="connsiteX177" fmla="*/ 299566 w 521907"/>
                <a:gd name="connsiteY177" fmla="*/ 83443 h 494944"/>
                <a:gd name="connsiteX178" fmla="*/ 297026 w 521907"/>
                <a:gd name="connsiteY178" fmla="*/ 80787 h 494944"/>
                <a:gd name="connsiteX179" fmla="*/ 296061 w 521907"/>
                <a:gd name="connsiteY179" fmla="*/ 81803 h 494944"/>
                <a:gd name="connsiteX180" fmla="*/ 292498 w 521907"/>
                <a:gd name="connsiteY180" fmla="*/ 79880 h 494944"/>
                <a:gd name="connsiteX181" fmla="*/ 291766 w 521907"/>
                <a:gd name="connsiteY181" fmla="*/ 80787 h 494944"/>
                <a:gd name="connsiteX182" fmla="*/ 287354 w 521907"/>
                <a:gd name="connsiteY182" fmla="*/ 76376 h 494944"/>
                <a:gd name="connsiteX183" fmla="*/ 286563 w 521907"/>
                <a:gd name="connsiteY183" fmla="*/ 77224 h 494944"/>
                <a:gd name="connsiteX184" fmla="*/ 282159 w 521907"/>
                <a:gd name="connsiteY184" fmla="*/ 74569 h 494944"/>
                <a:gd name="connsiteX185" fmla="*/ 281310 w 521907"/>
                <a:gd name="connsiteY185" fmla="*/ 75418 h 494944"/>
                <a:gd name="connsiteX186" fmla="*/ 278654 w 521907"/>
                <a:gd name="connsiteY186" fmla="*/ 72813 h 494944"/>
                <a:gd name="connsiteX187" fmla="*/ 277863 w 521907"/>
                <a:gd name="connsiteY187" fmla="*/ 73778 h 494944"/>
                <a:gd name="connsiteX188" fmla="*/ 276108 w 521907"/>
                <a:gd name="connsiteY188" fmla="*/ 72022 h 494944"/>
                <a:gd name="connsiteX189" fmla="*/ 275092 w 521907"/>
                <a:gd name="connsiteY189" fmla="*/ 72813 h 494944"/>
                <a:gd name="connsiteX190" fmla="*/ 273336 w 521907"/>
                <a:gd name="connsiteY190" fmla="*/ 70897 h 494944"/>
                <a:gd name="connsiteX191" fmla="*/ 270796 w 521907"/>
                <a:gd name="connsiteY191" fmla="*/ 72022 h 494944"/>
                <a:gd name="connsiteX192" fmla="*/ 266443 w 521907"/>
                <a:gd name="connsiteY192" fmla="*/ 69083 h 494944"/>
                <a:gd name="connsiteX193" fmla="*/ 265536 w 521907"/>
                <a:gd name="connsiteY193" fmla="*/ 70157 h 494944"/>
                <a:gd name="connsiteX194" fmla="*/ 263838 w 521907"/>
                <a:gd name="connsiteY194" fmla="*/ 68350 h 494944"/>
                <a:gd name="connsiteX195" fmla="*/ 262938 w 521907"/>
                <a:gd name="connsiteY195" fmla="*/ 69083 h 494944"/>
                <a:gd name="connsiteX196" fmla="*/ 256038 w 521907"/>
                <a:gd name="connsiteY196" fmla="*/ 58736 h 494944"/>
                <a:gd name="connsiteX197" fmla="*/ 256771 w 521907"/>
                <a:gd name="connsiteY197" fmla="*/ 57779 h 494944"/>
                <a:gd name="connsiteX198" fmla="*/ 255080 w 521907"/>
                <a:gd name="connsiteY198" fmla="*/ 56023 h 494944"/>
                <a:gd name="connsiteX199" fmla="*/ 256096 w 521907"/>
                <a:gd name="connsiteY199" fmla="*/ 51843 h 494944"/>
                <a:gd name="connsiteX200" fmla="*/ 254289 w 521907"/>
                <a:gd name="connsiteY200" fmla="*/ 49754 h 494944"/>
                <a:gd name="connsiteX201" fmla="*/ 255247 w 521907"/>
                <a:gd name="connsiteY201" fmla="*/ 49188 h 494944"/>
                <a:gd name="connsiteX202" fmla="*/ 254340 w 521907"/>
                <a:gd name="connsiteY202" fmla="*/ 44660 h 494944"/>
                <a:gd name="connsiteX203" fmla="*/ 255247 w 521907"/>
                <a:gd name="connsiteY203" fmla="*/ 43869 h 494944"/>
                <a:gd name="connsiteX204" fmla="*/ 253440 w 521907"/>
                <a:gd name="connsiteY204" fmla="*/ 42121 h 494944"/>
                <a:gd name="connsiteX205" fmla="*/ 254340 w 521907"/>
                <a:gd name="connsiteY205" fmla="*/ 37709 h 494944"/>
                <a:gd name="connsiteX206" fmla="*/ 252649 w 521907"/>
                <a:gd name="connsiteY206" fmla="*/ 34205 h 494944"/>
                <a:gd name="connsiteX207" fmla="*/ 253549 w 521907"/>
                <a:gd name="connsiteY207" fmla="*/ 31491 h 494944"/>
                <a:gd name="connsiteX208" fmla="*/ 251009 w 521907"/>
                <a:gd name="connsiteY208" fmla="*/ 27311 h 494944"/>
                <a:gd name="connsiteX209" fmla="*/ 251858 w 521907"/>
                <a:gd name="connsiteY209" fmla="*/ 26405 h 494944"/>
                <a:gd name="connsiteX210" fmla="*/ 250044 w 521907"/>
                <a:gd name="connsiteY210" fmla="*/ 24540 h 494944"/>
                <a:gd name="connsiteX211" fmla="*/ 251009 w 521907"/>
                <a:gd name="connsiteY211" fmla="*/ 23633 h 494944"/>
                <a:gd name="connsiteX212" fmla="*/ 249254 w 521907"/>
                <a:gd name="connsiteY212" fmla="*/ 21884 h 494944"/>
                <a:gd name="connsiteX213" fmla="*/ 250161 w 521907"/>
                <a:gd name="connsiteY213" fmla="*/ 20977 h 494944"/>
                <a:gd name="connsiteX214" fmla="*/ 247556 w 521907"/>
                <a:gd name="connsiteY214" fmla="*/ 18430 h 494944"/>
                <a:gd name="connsiteX215" fmla="*/ 248405 w 521907"/>
                <a:gd name="connsiteY215" fmla="*/ 17530 h 494944"/>
                <a:gd name="connsiteX216" fmla="*/ 247556 w 521907"/>
                <a:gd name="connsiteY216" fmla="*/ 14926 h 494944"/>
                <a:gd name="connsiteX217" fmla="*/ 245865 w 521907"/>
                <a:gd name="connsiteY217" fmla="*/ 13228 h 494944"/>
                <a:gd name="connsiteX218" fmla="*/ 246714 w 521907"/>
                <a:gd name="connsiteY218" fmla="*/ 12328 h 494944"/>
                <a:gd name="connsiteX219" fmla="*/ 242360 w 521907"/>
                <a:gd name="connsiteY219" fmla="*/ 7974 h 494944"/>
                <a:gd name="connsiteX220" fmla="*/ 243093 w 521907"/>
                <a:gd name="connsiteY220" fmla="*/ 7126 h 494944"/>
                <a:gd name="connsiteX221" fmla="*/ 238007 w 521907"/>
                <a:gd name="connsiteY221" fmla="*/ 1923 h 494944"/>
                <a:gd name="connsiteX222" fmla="*/ 237158 w 521907"/>
                <a:gd name="connsiteY222" fmla="*/ 2772 h 494944"/>
                <a:gd name="connsiteX223" fmla="*/ 232863 w 521907"/>
                <a:gd name="connsiteY223" fmla="*/ 0 h 494944"/>
                <a:gd name="connsiteX224" fmla="*/ 226586 w 521907"/>
                <a:gd name="connsiteY224" fmla="*/ 6168 h 494944"/>
                <a:gd name="connsiteX225" fmla="*/ 227493 w 521907"/>
                <a:gd name="connsiteY225" fmla="*/ 6900 h 494944"/>
                <a:gd name="connsiteX226" fmla="*/ 225737 w 521907"/>
                <a:gd name="connsiteY226" fmla="*/ 8599 h 494944"/>
                <a:gd name="connsiteX227" fmla="*/ 226586 w 521907"/>
                <a:gd name="connsiteY227" fmla="*/ 9615 h 494944"/>
                <a:gd name="connsiteX228" fmla="*/ 223981 w 521907"/>
                <a:gd name="connsiteY228" fmla="*/ 12270 h 494944"/>
                <a:gd name="connsiteX229" fmla="*/ 224830 w 521907"/>
                <a:gd name="connsiteY229" fmla="*/ 13003 h 494944"/>
                <a:gd name="connsiteX230" fmla="*/ 221326 w 521907"/>
                <a:gd name="connsiteY230" fmla="*/ 16507 h 494944"/>
                <a:gd name="connsiteX231" fmla="*/ 222175 w 521907"/>
                <a:gd name="connsiteY231" fmla="*/ 17356 h 494944"/>
                <a:gd name="connsiteX232" fmla="*/ 219461 w 521907"/>
                <a:gd name="connsiteY232" fmla="*/ 21768 h 494944"/>
                <a:gd name="connsiteX233" fmla="*/ 220368 w 521907"/>
                <a:gd name="connsiteY233" fmla="*/ 22675 h 494944"/>
                <a:gd name="connsiteX234" fmla="*/ 214208 w 521907"/>
                <a:gd name="connsiteY234" fmla="*/ 30642 h 494944"/>
                <a:gd name="connsiteX235" fmla="*/ 215049 w 521907"/>
                <a:gd name="connsiteY235" fmla="*/ 33131 h 494944"/>
                <a:gd name="connsiteX236" fmla="*/ 207141 w 521907"/>
                <a:gd name="connsiteY236" fmla="*/ 42628 h 494944"/>
                <a:gd name="connsiteX237" fmla="*/ 207989 w 521907"/>
                <a:gd name="connsiteY237" fmla="*/ 43586 h 494944"/>
                <a:gd name="connsiteX238" fmla="*/ 206292 w 521907"/>
                <a:gd name="connsiteY238" fmla="*/ 45400 h 494944"/>
                <a:gd name="connsiteX239" fmla="*/ 207024 w 521907"/>
                <a:gd name="connsiteY239" fmla="*/ 46017 h 494944"/>
                <a:gd name="connsiteX240" fmla="*/ 204478 w 521907"/>
                <a:gd name="connsiteY240" fmla="*/ 48789 h 494944"/>
                <a:gd name="connsiteX241" fmla="*/ 205385 w 521907"/>
                <a:gd name="connsiteY241" fmla="*/ 49521 h 494944"/>
                <a:gd name="connsiteX242" fmla="*/ 198209 w 521907"/>
                <a:gd name="connsiteY242" fmla="*/ 58453 h 494944"/>
                <a:gd name="connsiteX243" fmla="*/ 199224 w 521907"/>
                <a:gd name="connsiteY243" fmla="*/ 59135 h 494944"/>
                <a:gd name="connsiteX244" fmla="*/ 196619 w 521907"/>
                <a:gd name="connsiteY244" fmla="*/ 61965 h 494944"/>
                <a:gd name="connsiteX245" fmla="*/ 197468 w 521907"/>
                <a:gd name="connsiteY245" fmla="*/ 62698 h 494944"/>
                <a:gd name="connsiteX246" fmla="*/ 192099 w 521907"/>
                <a:gd name="connsiteY246" fmla="*/ 69707 h 494944"/>
                <a:gd name="connsiteX247" fmla="*/ 192948 w 521907"/>
                <a:gd name="connsiteY247" fmla="*/ 70498 h 494944"/>
                <a:gd name="connsiteX248" fmla="*/ 191250 w 521907"/>
                <a:gd name="connsiteY248" fmla="*/ 72363 h 494944"/>
                <a:gd name="connsiteX249" fmla="*/ 192099 w 521907"/>
                <a:gd name="connsiteY249" fmla="*/ 73212 h 494944"/>
                <a:gd name="connsiteX250" fmla="*/ 183283 w 521907"/>
                <a:gd name="connsiteY250" fmla="*/ 83501 h 494944"/>
                <a:gd name="connsiteX251" fmla="*/ 184183 w 521907"/>
                <a:gd name="connsiteY251" fmla="*/ 84517 h 494944"/>
                <a:gd name="connsiteX252" fmla="*/ 178930 w 521907"/>
                <a:gd name="connsiteY252" fmla="*/ 91475 h 494944"/>
                <a:gd name="connsiteX253" fmla="*/ 179721 w 521907"/>
                <a:gd name="connsiteY253" fmla="*/ 92316 h 494944"/>
                <a:gd name="connsiteX254" fmla="*/ 174518 w 521907"/>
                <a:gd name="connsiteY254" fmla="*/ 97519 h 494944"/>
                <a:gd name="connsiteX255" fmla="*/ 175367 w 521907"/>
                <a:gd name="connsiteY255" fmla="*/ 98484 h 494944"/>
                <a:gd name="connsiteX256" fmla="*/ 172711 w 521907"/>
                <a:gd name="connsiteY256" fmla="*/ 102780 h 494944"/>
                <a:gd name="connsiteX257" fmla="*/ 173560 w 521907"/>
                <a:gd name="connsiteY257" fmla="*/ 103454 h 494944"/>
                <a:gd name="connsiteX258" fmla="*/ 166493 w 521907"/>
                <a:gd name="connsiteY258" fmla="*/ 110521 h 494944"/>
                <a:gd name="connsiteX259" fmla="*/ 167393 w 521907"/>
                <a:gd name="connsiteY259" fmla="*/ 111429 h 494944"/>
                <a:gd name="connsiteX260" fmla="*/ 159593 w 521907"/>
                <a:gd name="connsiteY260" fmla="*/ 121036 h 494944"/>
                <a:gd name="connsiteX261" fmla="*/ 160384 w 521907"/>
                <a:gd name="connsiteY261" fmla="*/ 121884 h 494944"/>
                <a:gd name="connsiteX262" fmla="*/ 156821 w 521907"/>
                <a:gd name="connsiteY262" fmla="*/ 125338 h 494944"/>
                <a:gd name="connsiteX263" fmla="*/ 157786 w 521907"/>
                <a:gd name="connsiteY263" fmla="*/ 126238 h 494944"/>
                <a:gd name="connsiteX264" fmla="*/ 154224 w 521907"/>
                <a:gd name="connsiteY264" fmla="*/ 129742 h 494944"/>
                <a:gd name="connsiteX265" fmla="*/ 155072 w 521907"/>
                <a:gd name="connsiteY265" fmla="*/ 132231 h 494944"/>
                <a:gd name="connsiteX266" fmla="*/ 152417 w 521907"/>
                <a:gd name="connsiteY266" fmla="*/ 136643 h 494944"/>
                <a:gd name="connsiteX267" fmla="*/ 153266 w 521907"/>
                <a:gd name="connsiteY267" fmla="*/ 143028 h 494944"/>
                <a:gd name="connsiteX268" fmla="*/ 152359 w 521907"/>
                <a:gd name="connsiteY268" fmla="*/ 143710 h 494944"/>
                <a:gd name="connsiteX269" fmla="*/ 154107 w 521907"/>
                <a:gd name="connsiteY269" fmla="*/ 145401 h 494944"/>
                <a:gd name="connsiteX270" fmla="*/ 153266 w 521907"/>
                <a:gd name="connsiteY270" fmla="*/ 149754 h 494944"/>
                <a:gd name="connsiteX271" fmla="*/ 164454 w 521907"/>
                <a:gd name="connsiteY271" fmla="*/ 162815 h 494944"/>
                <a:gd name="connsiteX272" fmla="*/ 165361 w 521907"/>
                <a:gd name="connsiteY272" fmla="*/ 162140 h 494944"/>
                <a:gd name="connsiteX273" fmla="*/ 167226 w 521907"/>
                <a:gd name="connsiteY273" fmla="*/ 164005 h 494944"/>
                <a:gd name="connsiteX274" fmla="*/ 169715 w 521907"/>
                <a:gd name="connsiteY274" fmla="*/ 162815 h 494944"/>
                <a:gd name="connsiteX275" fmla="*/ 175875 w 521907"/>
                <a:gd name="connsiteY275" fmla="*/ 164062 h 494944"/>
                <a:gd name="connsiteX276" fmla="*/ 178531 w 521907"/>
                <a:gd name="connsiteY276" fmla="*/ 162989 h 494944"/>
                <a:gd name="connsiteX277" fmla="*/ 179322 w 521907"/>
                <a:gd name="connsiteY277" fmla="*/ 164062 h 494944"/>
                <a:gd name="connsiteX278" fmla="*/ 183849 w 521907"/>
                <a:gd name="connsiteY278" fmla="*/ 161175 h 494944"/>
                <a:gd name="connsiteX279" fmla="*/ 186447 w 521907"/>
                <a:gd name="connsiteY279" fmla="*/ 162365 h 494944"/>
                <a:gd name="connsiteX280" fmla="*/ 189044 w 521907"/>
                <a:gd name="connsiteY280" fmla="*/ 159593 h 494944"/>
                <a:gd name="connsiteX281" fmla="*/ 189843 w 521907"/>
                <a:gd name="connsiteY281" fmla="*/ 160442 h 494944"/>
                <a:gd name="connsiteX282" fmla="*/ 203070 w 521907"/>
                <a:gd name="connsiteY282" fmla="*/ 147556 h 494944"/>
                <a:gd name="connsiteX283" fmla="*/ 202163 w 521907"/>
                <a:gd name="connsiteY283" fmla="*/ 146590 h 494944"/>
                <a:gd name="connsiteX284" fmla="*/ 204993 w 521907"/>
                <a:gd name="connsiteY284" fmla="*/ 143993 h 494944"/>
                <a:gd name="connsiteX285" fmla="*/ 204028 w 521907"/>
                <a:gd name="connsiteY285" fmla="*/ 143028 h 494944"/>
                <a:gd name="connsiteX286" fmla="*/ 206633 w 521907"/>
                <a:gd name="connsiteY286" fmla="*/ 140597 h 494944"/>
                <a:gd name="connsiteX287" fmla="*/ 205726 w 521907"/>
                <a:gd name="connsiteY287" fmla="*/ 139523 h 494944"/>
                <a:gd name="connsiteX288" fmla="*/ 216297 w 521907"/>
                <a:gd name="connsiteY288" fmla="*/ 129235 h 494944"/>
                <a:gd name="connsiteX289" fmla="*/ 215565 w 521907"/>
                <a:gd name="connsiteY289" fmla="*/ 128327 h 494944"/>
                <a:gd name="connsiteX290" fmla="*/ 226753 w 521907"/>
                <a:gd name="connsiteY290" fmla="*/ 117081 h 494944"/>
                <a:gd name="connsiteX291" fmla="*/ 225962 w 521907"/>
                <a:gd name="connsiteY291" fmla="*/ 116174 h 494944"/>
                <a:gd name="connsiteX292" fmla="*/ 229409 w 521907"/>
                <a:gd name="connsiteY292" fmla="*/ 114425 h 494944"/>
                <a:gd name="connsiteX293" fmla="*/ 247106 w 521907"/>
                <a:gd name="connsiteY293" fmla="*/ 97069 h 494944"/>
                <a:gd name="connsiteX294" fmla="*/ 247788 w 521907"/>
                <a:gd name="connsiteY294" fmla="*/ 98085 h 494944"/>
                <a:gd name="connsiteX295" fmla="*/ 251459 w 521907"/>
                <a:gd name="connsiteY295" fmla="*/ 94464 h 494944"/>
                <a:gd name="connsiteX296" fmla="*/ 252192 w 521907"/>
                <a:gd name="connsiteY296" fmla="*/ 95429 h 494944"/>
                <a:gd name="connsiteX297" fmla="*/ 256662 w 521907"/>
                <a:gd name="connsiteY297" fmla="*/ 94522 h 494944"/>
                <a:gd name="connsiteX298" fmla="*/ 261015 w 521907"/>
                <a:gd name="connsiteY298" fmla="*/ 97127 h 494944"/>
                <a:gd name="connsiteX299" fmla="*/ 261915 w 521907"/>
                <a:gd name="connsiteY299" fmla="*/ 96387 h 494944"/>
                <a:gd name="connsiteX300" fmla="*/ 264462 w 521907"/>
                <a:gd name="connsiteY300" fmla="*/ 98992 h 494944"/>
                <a:gd name="connsiteX301" fmla="*/ 265420 w 521907"/>
                <a:gd name="connsiteY301" fmla="*/ 98201 h 494944"/>
                <a:gd name="connsiteX302" fmla="*/ 270680 w 521907"/>
                <a:gd name="connsiteY302" fmla="*/ 103396 h 494944"/>
                <a:gd name="connsiteX303" fmla="*/ 271471 w 521907"/>
                <a:gd name="connsiteY303" fmla="*/ 102330 h 494944"/>
                <a:gd name="connsiteX304" fmla="*/ 274069 w 521907"/>
                <a:gd name="connsiteY304" fmla="*/ 105094 h 494944"/>
                <a:gd name="connsiteX305" fmla="*/ 274918 w 521907"/>
                <a:gd name="connsiteY305" fmla="*/ 104361 h 494944"/>
                <a:gd name="connsiteX306" fmla="*/ 277522 w 521907"/>
                <a:gd name="connsiteY306" fmla="*/ 106908 h 494944"/>
                <a:gd name="connsiteX307" fmla="*/ 278538 w 521907"/>
                <a:gd name="connsiteY307" fmla="*/ 106001 h 494944"/>
                <a:gd name="connsiteX308" fmla="*/ 283566 w 521907"/>
                <a:gd name="connsiteY308" fmla="*/ 111262 h 494944"/>
                <a:gd name="connsiteX309" fmla="*/ 284590 w 521907"/>
                <a:gd name="connsiteY309" fmla="*/ 110297 h 494944"/>
                <a:gd name="connsiteX310" fmla="*/ 297643 w 521907"/>
                <a:gd name="connsiteY310" fmla="*/ 121884 h 494944"/>
                <a:gd name="connsiteX311" fmla="*/ 298492 w 521907"/>
                <a:gd name="connsiteY311" fmla="*/ 121036 h 494944"/>
                <a:gd name="connsiteX312" fmla="*/ 302736 w 521907"/>
                <a:gd name="connsiteY312" fmla="*/ 125338 h 494944"/>
                <a:gd name="connsiteX313" fmla="*/ 303636 w 521907"/>
                <a:gd name="connsiteY313" fmla="*/ 124431 h 494944"/>
                <a:gd name="connsiteX314" fmla="*/ 308897 w 521907"/>
                <a:gd name="connsiteY314" fmla="*/ 129800 h 494944"/>
                <a:gd name="connsiteX315" fmla="*/ 309804 w 521907"/>
                <a:gd name="connsiteY315" fmla="*/ 128952 h 494944"/>
                <a:gd name="connsiteX316" fmla="*/ 312343 w 521907"/>
                <a:gd name="connsiteY316" fmla="*/ 131498 h 494944"/>
                <a:gd name="connsiteX317" fmla="*/ 315739 w 521907"/>
                <a:gd name="connsiteY317" fmla="*/ 133363 h 494944"/>
                <a:gd name="connsiteX318" fmla="*/ 314948 w 521907"/>
                <a:gd name="connsiteY318" fmla="*/ 134096 h 494944"/>
                <a:gd name="connsiteX319" fmla="*/ 317604 w 521907"/>
                <a:gd name="connsiteY319" fmla="*/ 136643 h 494944"/>
                <a:gd name="connsiteX320" fmla="*/ 316639 w 521907"/>
                <a:gd name="connsiteY320" fmla="*/ 137658 h 494944"/>
                <a:gd name="connsiteX321" fmla="*/ 315790 w 521907"/>
                <a:gd name="connsiteY321" fmla="*/ 142070 h 494944"/>
                <a:gd name="connsiteX322" fmla="*/ 316697 w 521907"/>
                <a:gd name="connsiteY322" fmla="*/ 144668 h 494944"/>
                <a:gd name="connsiteX323" fmla="*/ 309688 w 521907"/>
                <a:gd name="connsiteY323" fmla="*/ 151735 h 494944"/>
                <a:gd name="connsiteX324" fmla="*/ 308781 w 521907"/>
                <a:gd name="connsiteY324" fmla="*/ 150777 h 494944"/>
                <a:gd name="connsiteX325" fmla="*/ 301713 w 521907"/>
                <a:gd name="connsiteY325" fmla="*/ 157728 h 494944"/>
                <a:gd name="connsiteX326" fmla="*/ 300872 w 521907"/>
                <a:gd name="connsiteY326" fmla="*/ 156821 h 494944"/>
                <a:gd name="connsiteX327" fmla="*/ 286846 w 521907"/>
                <a:gd name="connsiteY327" fmla="*/ 172371 h 494944"/>
                <a:gd name="connsiteX328" fmla="*/ 285997 w 521907"/>
                <a:gd name="connsiteY328" fmla="*/ 171579 h 494944"/>
                <a:gd name="connsiteX329" fmla="*/ 277972 w 521907"/>
                <a:gd name="connsiteY329" fmla="*/ 179322 h 494944"/>
                <a:gd name="connsiteX330" fmla="*/ 278821 w 521907"/>
                <a:gd name="connsiteY330" fmla="*/ 180229 h 494944"/>
                <a:gd name="connsiteX331" fmla="*/ 267517 w 521907"/>
                <a:gd name="connsiteY331" fmla="*/ 191533 h 494944"/>
                <a:gd name="connsiteX332" fmla="*/ 266493 w 521907"/>
                <a:gd name="connsiteY332" fmla="*/ 190800 h 494944"/>
                <a:gd name="connsiteX333" fmla="*/ 263105 w 521907"/>
                <a:gd name="connsiteY333" fmla="*/ 194131 h 494944"/>
                <a:gd name="connsiteX334" fmla="*/ 263896 w 521907"/>
                <a:gd name="connsiteY334" fmla="*/ 195096 h 494944"/>
                <a:gd name="connsiteX335" fmla="*/ 255080 w 521907"/>
                <a:gd name="connsiteY335" fmla="*/ 203629 h 494944"/>
                <a:gd name="connsiteX336" fmla="*/ 254289 w 521907"/>
                <a:gd name="connsiteY336" fmla="*/ 202838 h 494944"/>
                <a:gd name="connsiteX337" fmla="*/ 251517 w 521907"/>
                <a:gd name="connsiteY337" fmla="*/ 205385 h 494944"/>
                <a:gd name="connsiteX338" fmla="*/ 250727 w 521907"/>
                <a:gd name="connsiteY338" fmla="*/ 204536 h 494944"/>
                <a:gd name="connsiteX339" fmla="*/ 248862 w 521907"/>
                <a:gd name="connsiteY339" fmla="*/ 206176 h 494944"/>
                <a:gd name="connsiteX340" fmla="*/ 248071 w 521907"/>
                <a:gd name="connsiteY340" fmla="*/ 205385 h 494944"/>
                <a:gd name="connsiteX341" fmla="*/ 247273 w 521907"/>
                <a:gd name="connsiteY341" fmla="*/ 206292 h 494944"/>
                <a:gd name="connsiteX342" fmla="*/ 241171 w 521907"/>
                <a:gd name="connsiteY342" fmla="*/ 205385 h 494944"/>
                <a:gd name="connsiteX343" fmla="*/ 240263 w 521907"/>
                <a:gd name="connsiteY343" fmla="*/ 206176 h 494944"/>
                <a:gd name="connsiteX344" fmla="*/ 235968 w 521907"/>
                <a:gd name="connsiteY344" fmla="*/ 203578 h 494944"/>
                <a:gd name="connsiteX345" fmla="*/ 235068 w 521907"/>
                <a:gd name="connsiteY345" fmla="*/ 204536 h 494944"/>
                <a:gd name="connsiteX346" fmla="*/ 230657 w 521907"/>
                <a:gd name="connsiteY346" fmla="*/ 201714 h 494944"/>
                <a:gd name="connsiteX347" fmla="*/ 229924 w 521907"/>
                <a:gd name="connsiteY347" fmla="*/ 202613 h 494944"/>
                <a:gd name="connsiteX348" fmla="*/ 227261 w 521907"/>
                <a:gd name="connsiteY348" fmla="*/ 200016 h 494944"/>
                <a:gd name="connsiteX349" fmla="*/ 226303 w 521907"/>
                <a:gd name="connsiteY349" fmla="*/ 200973 h 494944"/>
                <a:gd name="connsiteX350" fmla="*/ 224547 w 521907"/>
                <a:gd name="connsiteY350" fmla="*/ 199050 h 494944"/>
                <a:gd name="connsiteX351" fmla="*/ 223706 w 521907"/>
                <a:gd name="connsiteY351" fmla="*/ 200016 h 494944"/>
                <a:gd name="connsiteX352" fmla="*/ 221892 w 521907"/>
                <a:gd name="connsiteY352" fmla="*/ 198151 h 494944"/>
                <a:gd name="connsiteX353" fmla="*/ 221217 w 521907"/>
                <a:gd name="connsiteY353" fmla="*/ 199050 h 494944"/>
                <a:gd name="connsiteX354" fmla="*/ 216747 w 521907"/>
                <a:gd name="connsiteY354" fmla="*/ 196511 h 494944"/>
                <a:gd name="connsiteX355" fmla="*/ 215790 w 521907"/>
                <a:gd name="connsiteY355" fmla="*/ 197360 h 494944"/>
                <a:gd name="connsiteX356" fmla="*/ 214092 w 521907"/>
                <a:gd name="connsiteY356" fmla="*/ 195437 h 494944"/>
                <a:gd name="connsiteX357" fmla="*/ 213243 w 521907"/>
                <a:gd name="connsiteY357" fmla="*/ 196511 h 494944"/>
                <a:gd name="connsiteX358" fmla="*/ 210703 w 521907"/>
                <a:gd name="connsiteY358" fmla="*/ 193906 h 494944"/>
                <a:gd name="connsiteX359" fmla="*/ 209738 w 521907"/>
                <a:gd name="connsiteY359" fmla="*/ 194697 h 494944"/>
                <a:gd name="connsiteX360" fmla="*/ 204478 w 521907"/>
                <a:gd name="connsiteY360" fmla="*/ 191308 h 494944"/>
                <a:gd name="connsiteX361" fmla="*/ 200073 w 521907"/>
                <a:gd name="connsiteY361" fmla="*/ 195437 h 494944"/>
                <a:gd name="connsiteX362" fmla="*/ 201031 w 521907"/>
                <a:gd name="connsiteY362" fmla="*/ 196453 h 494944"/>
                <a:gd name="connsiteX363" fmla="*/ 200131 w 521907"/>
                <a:gd name="connsiteY363" fmla="*/ 198992 h 494944"/>
                <a:gd name="connsiteX364" fmla="*/ 201822 w 521907"/>
                <a:gd name="connsiteY364" fmla="*/ 200864 h 494944"/>
                <a:gd name="connsiteX365" fmla="*/ 201031 w 521907"/>
                <a:gd name="connsiteY365" fmla="*/ 203520 h 494944"/>
                <a:gd name="connsiteX366" fmla="*/ 204478 w 521907"/>
                <a:gd name="connsiteY366" fmla="*/ 206800 h 494944"/>
                <a:gd name="connsiteX367" fmla="*/ 203578 w 521907"/>
                <a:gd name="connsiteY367" fmla="*/ 207699 h 494944"/>
                <a:gd name="connsiteX368" fmla="*/ 209680 w 521907"/>
                <a:gd name="connsiteY368" fmla="*/ 213976 h 494944"/>
                <a:gd name="connsiteX369" fmla="*/ 208831 w 521907"/>
                <a:gd name="connsiteY369" fmla="*/ 214824 h 494944"/>
                <a:gd name="connsiteX370" fmla="*/ 212227 w 521907"/>
                <a:gd name="connsiteY370" fmla="*/ 218163 h 494944"/>
                <a:gd name="connsiteX371" fmla="*/ 211436 w 521907"/>
                <a:gd name="connsiteY371" fmla="*/ 219120 h 494944"/>
                <a:gd name="connsiteX372" fmla="*/ 216638 w 521907"/>
                <a:gd name="connsiteY372" fmla="*/ 226187 h 494944"/>
                <a:gd name="connsiteX373" fmla="*/ 215673 w 521907"/>
                <a:gd name="connsiteY373" fmla="*/ 227152 h 494944"/>
                <a:gd name="connsiteX374" fmla="*/ 217313 w 521907"/>
                <a:gd name="connsiteY374" fmla="*/ 228734 h 494944"/>
                <a:gd name="connsiteX375" fmla="*/ 216522 w 521907"/>
                <a:gd name="connsiteY375" fmla="*/ 233197 h 494944"/>
                <a:gd name="connsiteX376" fmla="*/ 218162 w 521907"/>
                <a:gd name="connsiteY376" fmla="*/ 234953 h 494944"/>
                <a:gd name="connsiteX377" fmla="*/ 216522 w 521907"/>
                <a:gd name="connsiteY377" fmla="*/ 236817 h 494944"/>
                <a:gd name="connsiteX378" fmla="*/ 217313 w 521907"/>
                <a:gd name="connsiteY378" fmla="*/ 237724 h 494944"/>
                <a:gd name="connsiteX379" fmla="*/ 212902 w 521907"/>
                <a:gd name="connsiteY379" fmla="*/ 241961 h 494944"/>
                <a:gd name="connsiteX380" fmla="*/ 213751 w 521907"/>
                <a:gd name="connsiteY380" fmla="*/ 242869 h 494944"/>
                <a:gd name="connsiteX381" fmla="*/ 207648 w 521907"/>
                <a:gd name="connsiteY381" fmla="*/ 248804 h 494944"/>
                <a:gd name="connsiteX382" fmla="*/ 208548 w 521907"/>
                <a:gd name="connsiteY382" fmla="*/ 249704 h 494944"/>
                <a:gd name="connsiteX383" fmla="*/ 207706 w 521907"/>
                <a:gd name="connsiteY383" fmla="*/ 250669 h 494944"/>
                <a:gd name="connsiteX384" fmla="*/ 206683 w 521907"/>
                <a:gd name="connsiteY384" fmla="*/ 249704 h 494944"/>
                <a:gd name="connsiteX385" fmla="*/ 182209 w 521907"/>
                <a:gd name="connsiteY385" fmla="*/ 273960 h 494944"/>
                <a:gd name="connsiteX386" fmla="*/ 181302 w 521907"/>
                <a:gd name="connsiteY386" fmla="*/ 273220 h 494944"/>
                <a:gd name="connsiteX387" fmla="*/ 146989 w 521907"/>
                <a:gd name="connsiteY387" fmla="*/ 307083 h 494944"/>
                <a:gd name="connsiteX388" fmla="*/ 146140 w 521907"/>
                <a:gd name="connsiteY388" fmla="*/ 306241 h 494944"/>
                <a:gd name="connsiteX389" fmla="*/ 112843 w 521907"/>
                <a:gd name="connsiteY389" fmla="*/ 339198 h 494944"/>
                <a:gd name="connsiteX390" fmla="*/ 103004 w 521907"/>
                <a:gd name="connsiteY390" fmla="*/ 348695 h 494944"/>
                <a:gd name="connsiteX391" fmla="*/ 102213 w 521907"/>
                <a:gd name="connsiteY391" fmla="*/ 347789 h 494944"/>
                <a:gd name="connsiteX392" fmla="*/ 97918 w 521907"/>
                <a:gd name="connsiteY392" fmla="*/ 351975 h 494944"/>
                <a:gd name="connsiteX393" fmla="*/ 97011 w 521907"/>
                <a:gd name="connsiteY393" fmla="*/ 351467 h 494944"/>
                <a:gd name="connsiteX394" fmla="*/ 82035 w 521907"/>
                <a:gd name="connsiteY394" fmla="*/ 366109 h 494944"/>
                <a:gd name="connsiteX395" fmla="*/ 81186 w 521907"/>
                <a:gd name="connsiteY395" fmla="*/ 365261 h 494944"/>
                <a:gd name="connsiteX396" fmla="*/ 72363 w 521907"/>
                <a:gd name="connsiteY396" fmla="*/ 373852 h 494944"/>
                <a:gd name="connsiteX397" fmla="*/ 71463 w 521907"/>
                <a:gd name="connsiteY397" fmla="*/ 373002 h 494944"/>
                <a:gd name="connsiteX398" fmla="*/ 63489 w 521907"/>
                <a:gd name="connsiteY398" fmla="*/ 380919 h 494944"/>
                <a:gd name="connsiteX399" fmla="*/ 64396 w 521907"/>
                <a:gd name="connsiteY399" fmla="*/ 381593 h 494944"/>
                <a:gd name="connsiteX400" fmla="*/ 56480 w 521907"/>
                <a:gd name="connsiteY400" fmla="*/ 389393 h 494944"/>
                <a:gd name="connsiteX401" fmla="*/ 57554 w 521907"/>
                <a:gd name="connsiteY401" fmla="*/ 390359 h 494944"/>
                <a:gd name="connsiteX402" fmla="*/ 51219 w 521907"/>
                <a:gd name="connsiteY402" fmla="*/ 396461 h 494944"/>
                <a:gd name="connsiteX403" fmla="*/ 52126 w 521907"/>
                <a:gd name="connsiteY403" fmla="*/ 397484 h 494944"/>
                <a:gd name="connsiteX404" fmla="*/ 50370 w 521907"/>
                <a:gd name="connsiteY404" fmla="*/ 399124 h 494944"/>
                <a:gd name="connsiteX405" fmla="*/ 51168 w 521907"/>
                <a:gd name="connsiteY405" fmla="*/ 400024 h 494944"/>
                <a:gd name="connsiteX406" fmla="*/ 46699 w 521907"/>
                <a:gd name="connsiteY406" fmla="*/ 404319 h 494944"/>
                <a:gd name="connsiteX407" fmla="*/ 47715 w 521907"/>
                <a:gd name="connsiteY407" fmla="*/ 405168 h 494944"/>
                <a:gd name="connsiteX408" fmla="*/ 40647 w 521907"/>
                <a:gd name="connsiteY408" fmla="*/ 412126 h 494944"/>
                <a:gd name="connsiteX409" fmla="*/ 41496 w 521907"/>
                <a:gd name="connsiteY409" fmla="*/ 413084 h 494944"/>
                <a:gd name="connsiteX410" fmla="*/ 38050 w 521907"/>
                <a:gd name="connsiteY410" fmla="*/ 416530 h 494944"/>
                <a:gd name="connsiteX411" fmla="*/ 38899 w 521907"/>
                <a:gd name="connsiteY411" fmla="*/ 417438 h 494944"/>
                <a:gd name="connsiteX412" fmla="*/ 36410 w 521907"/>
                <a:gd name="connsiteY412" fmla="*/ 420035 h 494944"/>
                <a:gd name="connsiteX413" fmla="*/ 37201 w 521907"/>
                <a:gd name="connsiteY413" fmla="*/ 420942 h 494944"/>
                <a:gd name="connsiteX414" fmla="*/ 23067 w 521907"/>
                <a:gd name="connsiteY414" fmla="*/ 436542 h 494944"/>
                <a:gd name="connsiteX415" fmla="*/ 23973 w 521907"/>
                <a:gd name="connsiteY415" fmla="*/ 437449 h 494944"/>
                <a:gd name="connsiteX416" fmla="*/ 21376 w 521907"/>
                <a:gd name="connsiteY416" fmla="*/ 439996 h 494944"/>
                <a:gd name="connsiteX417" fmla="*/ 22217 w 521907"/>
                <a:gd name="connsiteY417" fmla="*/ 440787 h 494944"/>
                <a:gd name="connsiteX418" fmla="*/ 17755 w 521907"/>
                <a:gd name="connsiteY418" fmla="*/ 445191 h 494944"/>
                <a:gd name="connsiteX419" fmla="*/ 18604 w 521907"/>
                <a:gd name="connsiteY419" fmla="*/ 445982 h 494944"/>
                <a:gd name="connsiteX420" fmla="*/ 14983 w 521907"/>
                <a:gd name="connsiteY420" fmla="*/ 449436 h 494944"/>
                <a:gd name="connsiteX421" fmla="*/ 16057 w 521907"/>
                <a:gd name="connsiteY421" fmla="*/ 450452 h 494944"/>
                <a:gd name="connsiteX422" fmla="*/ 13460 w 521907"/>
                <a:gd name="connsiteY422" fmla="*/ 453166 h 494944"/>
                <a:gd name="connsiteX423" fmla="*/ 14135 w 521907"/>
                <a:gd name="connsiteY423" fmla="*/ 453956 h 494944"/>
                <a:gd name="connsiteX424" fmla="*/ 12495 w 521907"/>
                <a:gd name="connsiteY424" fmla="*/ 455763 h 494944"/>
                <a:gd name="connsiteX425" fmla="*/ 13402 w 521907"/>
                <a:gd name="connsiteY425" fmla="*/ 456728 h 494944"/>
                <a:gd name="connsiteX426" fmla="*/ 9839 w 521907"/>
                <a:gd name="connsiteY426" fmla="*/ 459833 h 494944"/>
                <a:gd name="connsiteX427" fmla="*/ 10572 w 521907"/>
                <a:gd name="connsiteY427" fmla="*/ 460798 h 494944"/>
                <a:gd name="connsiteX428" fmla="*/ 8032 w 521907"/>
                <a:gd name="connsiteY428" fmla="*/ 465261 h 494944"/>
                <a:gd name="connsiteX429" fmla="*/ 8881 w 521907"/>
                <a:gd name="connsiteY429" fmla="*/ 466226 h 494944"/>
                <a:gd name="connsiteX430" fmla="*/ 7183 w 521907"/>
                <a:gd name="connsiteY430" fmla="*/ 467917 h 494944"/>
                <a:gd name="connsiteX431" fmla="*/ 8090 w 521907"/>
                <a:gd name="connsiteY431" fmla="*/ 468714 h 494944"/>
                <a:gd name="connsiteX432" fmla="*/ 4470 w 521907"/>
                <a:gd name="connsiteY432" fmla="*/ 472270 h 494944"/>
                <a:gd name="connsiteX433" fmla="*/ 5319 w 521907"/>
                <a:gd name="connsiteY433" fmla="*/ 473061 h 494944"/>
                <a:gd name="connsiteX434" fmla="*/ 2772 w 521907"/>
                <a:gd name="connsiteY434" fmla="*/ 477305 h 494944"/>
                <a:gd name="connsiteX435" fmla="*/ 3563 w 521907"/>
                <a:gd name="connsiteY435" fmla="*/ 478213 h 494944"/>
                <a:gd name="connsiteX436" fmla="*/ 0 w 521907"/>
                <a:gd name="connsiteY436" fmla="*/ 483582 h 494944"/>
                <a:gd name="connsiteX437" fmla="*/ 1023 w 521907"/>
                <a:gd name="connsiteY437" fmla="*/ 484598 h 494944"/>
                <a:gd name="connsiteX438" fmla="*/ 0 w 521907"/>
                <a:gd name="connsiteY438" fmla="*/ 488784 h 494944"/>
                <a:gd name="connsiteX439" fmla="*/ 3563 w 521907"/>
                <a:gd name="connsiteY439" fmla="*/ 493980 h 494944"/>
                <a:gd name="connsiteX440" fmla="*/ 4354 w 521907"/>
                <a:gd name="connsiteY440" fmla="*/ 493131 h 494944"/>
                <a:gd name="connsiteX441" fmla="*/ 6109 w 521907"/>
                <a:gd name="connsiteY441" fmla="*/ 494945 h 494944"/>
                <a:gd name="connsiteX442" fmla="*/ 6900 w 521907"/>
                <a:gd name="connsiteY442" fmla="*/ 494154 h 494944"/>
                <a:gd name="connsiteX443" fmla="*/ 13003 w 521907"/>
                <a:gd name="connsiteY443" fmla="*/ 494945 h 494944"/>
                <a:gd name="connsiteX444" fmla="*/ 14817 w 521907"/>
                <a:gd name="connsiteY444" fmla="*/ 493131 h 494944"/>
                <a:gd name="connsiteX445" fmla="*/ 19170 w 521907"/>
                <a:gd name="connsiteY445" fmla="*/ 494154 h 494944"/>
                <a:gd name="connsiteX446" fmla="*/ 21035 w 521907"/>
                <a:gd name="connsiteY446" fmla="*/ 492340 h 494944"/>
                <a:gd name="connsiteX447" fmla="*/ 25330 w 521907"/>
                <a:gd name="connsiteY447" fmla="*/ 493247 h 494944"/>
                <a:gd name="connsiteX448" fmla="*/ 27137 w 521907"/>
                <a:gd name="connsiteY448" fmla="*/ 491607 h 494944"/>
                <a:gd name="connsiteX449" fmla="*/ 27877 w 521907"/>
                <a:gd name="connsiteY449" fmla="*/ 492456 h 494944"/>
                <a:gd name="connsiteX450" fmla="*/ 32455 w 521907"/>
                <a:gd name="connsiteY450" fmla="*/ 489909 h 494944"/>
                <a:gd name="connsiteX451" fmla="*/ 33246 w 521907"/>
                <a:gd name="connsiteY451" fmla="*/ 490816 h 494944"/>
                <a:gd name="connsiteX452" fmla="*/ 38449 w 521907"/>
                <a:gd name="connsiteY452" fmla="*/ 487428 h 494944"/>
                <a:gd name="connsiteX453" fmla="*/ 42853 w 521907"/>
                <a:gd name="connsiteY453" fmla="*/ 488269 h 494944"/>
                <a:gd name="connsiteX454" fmla="*/ 47207 w 521907"/>
                <a:gd name="connsiteY454" fmla="*/ 485672 h 494944"/>
                <a:gd name="connsiteX455" fmla="*/ 49862 w 521907"/>
                <a:gd name="connsiteY455" fmla="*/ 486463 h 494944"/>
                <a:gd name="connsiteX456" fmla="*/ 52467 w 521907"/>
                <a:gd name="connsiteY456" fmla="*/ 483807 h 494944"/>
                <a:gd name="connsiteX457" fmla="*/ 53483 w 521907"/>
                <a:gd name="connsiteY457" fmla="*/ 484765 h 494944"/>
                <a:gd name="connsiteX458" fmla="*/ 55123 w 521907"/>
                <a:gd name="connsiteY458" fmla="*/ 483074 h 494944"/>
                <a:gd name="connsiteX459" fmla="*/ 57779 w 521907"/>
                <a:gd name="connsiteY459" fmla="*/ 483865 h 494944"/>
                <a:gd name="connsiteX460" fmla="*/ 60325 w 521907"/>
                <a:gd name="connsiteY460" fmla="*/ 481260 h 494944"/>
                <a:gd name="connsiteX461" fmla="*/ 61283 w 521907"/>
                <a:gd name="connsiteY461" fmla="*/ 482000 h 494944"/>
                <a:gd name="connsiteX462" fmla="*/ 68241 w 521907"/>
                <a:gd name="connsiteY462" fmla="*/ 476798 h 494944"/>
                <a:gd name="connsiteX463" fmla="*/ 69083 w 521907"/>
                <a:gd name="connsiteY463" fmla="*/ 477930 h 494944"/>
                <a:gd name="connsiteX464" fmla="*/ 76150 w 521907"/>
                <a:gd name="connsiteY464" fmla="*/ 470913 h 494944"/>
                <a:gd name="connsiteX465" fmla="*/ 75251 w 521907"/>
                <a:gd name="connsiteY465" fmla="*/ 470014 h 494944"/>
                <a:gd name="connsiteX466" fmla="*/ 78813 w 521907"/>
                <a:gd name="connsiteY466" fmla="*/ 466451 h 494944"/>
                <a:gd name="connsiteX467" fmla="*/ 77964 w 521907"/>
                <a:gd name="connsiteY467" fmla="*/ 465660 h 494944"/>
                <a:gd name="connsiteX468" fmla="*/ 87462 w 521907"/>
                <a:gd name="connsiteY468" fmla="*/ 456271 h 494944"/>
                <a:gd name="connsiteX469" fmla="*/ 86722 w 521907"/>
                <a:gd name="connsiteY469" fmla="*/ 455371 h 494944"/>
                <a:gd name="connsiteX470" fmla="*/ 107808 w 521907"/>
                <a:gd name="connsiteY470" fmla="*/ 432588 h 494944"/>
                <a:gd name="connsiteX471" fmla="*/ 106966 w 521907"/>
                <a:gd name="connsiteY471" fmla="*/ 431739 h 494944"/>
                <a:gd name="connsiteX472" fmla="*/ 114933 w 521907"/>
                <a:gd name="connsiteY472" fmla="*/ 423997 h 494944"/>
                <a:gd name="connsiteX473" fmla="*/ 115724 w 521907"/>
                <a:gd name="connsiteY473" fmla="*/ 424730 h 494944"/>
                <a:gd name="connsiteX474" fmla="*/ 118329 w 521907"/>
                <a:gd name="connsiteY474" fmla="*/ 422183 h 494944"/>
                <a:gd name="connsiteX475" fmla="*/ 119228 w 521907"/>
                <a:gd name="connsiteY475" fmla="*/ 423090 h 494944"/>
                <a:gd name="connsiteX476" fmla="*/ 126296 w 521907"/>
                <a:gd name="connsiteY476" fmla="*/ 416247 h 494944"/>
                <a:gd name="connsiteX477" fmla="*/ 127203 w 521907"/>
                <a:gd name="connsiteY477" fmla="*/ 417038 h 494944"/>
                <a:gd name="connsiteX478" fmla="*/ 158744 w 521907"/>
                <a:gd name="connsiteY478" fmla="*/ 385838 h 494944"/>
                <a:gd name="connsiteX479" fmla="*/ 159593 w 521907"/>
                <a:gd name="connsiteY479" fmla="*/ 386629 h 494944"/>
                <a:gd name="connsiteX480" fmla="*/ 171130 w 521907"/>
                <a:gd name="connsiteY480" fmla="*/ 375266 h 494944"/>
                <a:gd name="connsiteX481" fmla="*/ 170165 w 521907"/>
                <a:gd name="connsiteY481" fmla="*/ 374417 h 494944"/>
                <a:gd name="connsiteX482" fmla="*/ 190401 w 521907"/>
                <a:gd name="connsiteY482" fmla="*/ 354456 h 494944"/>
                <a:gd name="connsiteX483" fmla="*/ 191308 w 521907"/>
                <a:gd name="connsiteY483" fmla="*/ 355364 h 494944"/>
                <a:gd name="connsiteX484" fmla="*/ 197585 w 521907"/>
                <a:gd name="connsiteY484" fmla="*/ 351010 h 494944"/>
                <a:gd name="connsiteX485" fmla="*/ 198317 w 521907"/>
                <a:gd name="connsiteY485" fmla="*/ 351975 h 494944"/>
                <a:gd name="connsiteX486" fmla="*/ 207024 w 521907"/>
                <a:gd name="connsiteY486" fmla="*/ 343268 h 494944"/>
                <a:gd name="connsiteX487" fmla="*/ 207989 w 521907"/>
                <a:gd name="connsiteY487" fmla="*/ 344175 h 494944"/>
                <a:gd name="connsiteX488" fmla="*/ 215790 w 521907"/>
                <a:gd name="connsiteY488" fmla="*/ 338007 h 494944"/>
                <a:gd name="connsiteX489" fmla="*/ 216747 w 521907"/>
                <a:gd name="connsiteY489" fmla="*/ 339030 h 494944"/>
                <a:gd name="connsiteX490" fmla="*/ 222908 w 521907"/>
                <a:gd name="connsiteY490" fmla="*/ 333037 h 494944"/>
                <a:gd name="connsiteX491" fmla="*/ 221892 w 521907"/>
                <a:gd name="connsiteY491" fmla="*/ 332014 h 494944"/>
                <a:gd name="connsiteX492" fmla="*/ 224663 w 521907"/>
                <a:gd name="connsiteY492" fmla="*/ 329359 h 494944"/>
                <a:gd name="connsiteX493" fmla="*/ 225512 w 521907"/>
                <a:gd name="connsiteY493" fmla="*/ 330324 h 494944"/>
                <a:gd name="connsiteX494" fmla="*/ 232522 w 521907"/>
                <a:gd name="connsiteY494" fmla="*/ 323199 h 494944"/>
                <a:gd name="connsiteX495" fmla="*/ 233479 w 521907"/>
                <a:gd name="connsiteY495" fmla="*/ 324156 h 494944"/>
                <a:gd name="connsiteX496" fmla="*/ 248405 w 521907"/>
                <a:gd name="connsiteY496" fmla="*/ 311154 h 494944"/>
                <a:gd name="connsiteX497" fmla="*/ 249312 w 521907"/>
                <a:gd name="connsiteY497" fmla="*/ 312119 h 494944"/>
                <a:gd name="connsiteX498" fmla="*/ 261581 w 521907"/>
                <a:gd name="connsiteY498" fmla="*/ 299907 h 494944"/>
                <a:gd name="connsiteX499" fmla="*/ 262481 w 521907"/>
                <a:gd name="connsiteY499" fmla="*/ 300814 h 494944"/>
                <a:gd name="connsiteX500" fmla="*/ 268590 w 521907"/>
                <a:gd name="connsiteY500" fmla="*/ 294705 h 494944"/>
                <a:gd name="connsiteX501" fmla="*/ 269548 w 521907"/>
                <a:gd name="connsiteY501" fmla="*/ 295721 h 494944"/>
                <a:gd name="connsiteX502" fmla="*/ 271188 w 521907"/>
                <a:gd name="connsiteY502" fmla="*/ 293805 h 494944"/>
                <a:gd name="connsiteX503" fmla="*/ 272095 w 521907"/>
                <a:gd name="connsiteY503" fmla="*/ 294705 h 494944"/>
                <a:gd name="connsiteX504" fmla="*/ 276449 w 521907"/>
                <a:gd name="connsiteY504" fmla="*/ 293805 h 494944"/>
                <a:gd name="connsiteX505" fmla="*/ 281535 w 521907"/>
                <a:gd name="connsiteY505" fmla="*/ 297302 h 494944"/>
                <a:gd name="connsiteX506" fmla="*/ 284365 w 521907"/>
                <a:gd name="connsiteY506" fmla="*/ 296627 h 494944"/>
                <a:gd name="connsiteX507" fmla="*/ 290351 w 521907"/>
                <a:gd name="connsiteY507" fmla="*/ 300865 h 494944"/>
                <a:gd name="connsiteX508" fmla="*/ 291200 w 521907"/>
                <a:gd name="connsiteY508" fmla="*/ 300023 h 494944"/>
                <a:gd name="connsiteX509" fmla="*/ 293855 w 521907"/>
                <a:gd name="connsiteY509" fmla="*/ 302729 h 494944"/>
                <a:gd name="connsiteX510" fmla="*/ 294654 w 521907"/>
                <a:gd name="connsiteY510" fmla="*/ 301830 h 494944"/>
                <a:gd name="connsiteX511" fmla="*/ 298267 w 521907"/>
                <a:gd name="connsiteY511" fmla="*/ 305392 h 494944"/>
                <a:gd name="connsiteX512" fmla="*/ 299232 w 521907"/>
                <a:gd name="connsiteY512" fmla="*/ 304369 h 494944"/>
                <a:gd name="connsiteX513" fmla="*/ 304376 w 521907"/>
                <a:gd name="connsiteY513" fmla="*/ 309746 h 494944"/>
                <a:gd name="connsiteX514" fmla="*/ 305109 w 521907"/>
                <a:gd name="connsiteY514" fmla="*/ 308839 h 494944"/>
                <a:gd name="connsiteX515" fmla="*/ 310479 w 521907"/>
                <a:gd name="connsiteY515" fmla="*/ 312402 h 494944"/>
                <a:gd name="connsiteX516" fmla="*/ 311269 w 521907"/>
                <a:gd name="connsiteY516" fmla="*/ 311610 h 494944"/>
                <a:gd name="connsiteX517" fmla="*/ 319976 w 521907"/>
                <a:gd name="connsiteY517" fmla="*/ 318504 h 494944"/>
                <a:gd name="connsiteX518" fmla="*/ 320825 w 521907"/>
                <a:gd name="connsiteY518" fmla="*/ 317829 h 494944"/>
                <a:gd name="connsiteX519" fmla="*/ 325179 w 521907"/>
                <a:gd name="connsiteY519" fmla="*/ 320318 h 494944"/>
                <a:gd name="connsiteX520" fmla="*/ 326079 w 521907"/>
                <a:gd name="connsiteY520" fmla="*/ 319469 h 494944"/>
                <a:gd name="connsiteX521" fmla="*/ 328742 w 521907"/>
                <a:gd name="connsiteY521" fmla="*/ 322066 h 494944"/>
                <a:gd name="connsiteX522" fmla="*/ 329641 w 521907"/>
                <a:gd name="connsiteY522" fmla="*/ 321109 h 494944"/>
                <a:gd name="connsiteX523" fmla="*/ 332130 w 521907"/>
                <a:gd name="connsiteY523" fmla="*/ 323873 h 494944"/>
                <a:gd name="connsiteX524" fmla="*/ 334786 w 521907"/>
                <a:gd name="connsiteY524" fmla="*/ 323031 h 494944"/>
                <a:gd name="connsiteX525" fmla="*/ 337391 w 521907"/>
                <a:gd name="connsiteY525" fmla="*/ 325629 h 494944"/>
                <a:gd name="connsiteX526" fmla="*/ 338290 w 521907"/>
                <a:gd name="connsiteY526" fmla="*/ 324896 h 494944"/>
                <a:gd name="connsiteX527" fmla="*/ 342644 w 521907"/>
                <a:gd name="connsiteY527" fmla="*/ 327436 h 494944"/>
                <a:gd name="connsiteX528" fmla="*/ 343493 w 521907"/>
                <a:gd name="connsiteY528" fmla="*/ 326536 h 494944"/>
                <a:gd name="connsiteX529" fmla="*/ 347113 w 521907"/>
                <a:gd name="connsiteY529" fmla="*/ 328401 h 494944"/>
                <a:gd name="connsiteX530" fmla="*/ 351409 w 521907"/>
                <a:gd name="connsiteY530" fmla="*/ 327610 h 494944"/>
                <a:gd name="connsiteX531" fmla="*/ 353158 w 521907"/>
                <a:gd name="connsiteY531" fmla="*/ 329301 h 494944"/>
                <a:gd name="connsiteX532" fmla="*/ 354065 w 521907"/>
                <a:gd name="connsiteY532" fmla="*/ 328401 h 494944"/>
                <a:gd name="connsiteX533" fmla="*/ 355762 w 521907"/>
                <a:gd name="connsiteY533" fmla="*/ 330266 h 494944"/>
                <a:gd name="connsiteX534" fmla="*/ 358418 w 521907"/>
                <a:gd name="connsiteY534" fmla="*/ 329301 h 494944"/>
                <a:gd name="connsiteX535" fmla="*/ 362605 w 521907"/>
                <a:gd name="connsiteY535" fmla="*/ 332014 h 494944"/>
                <a:gd name="connsiteX536" fmla="*/ 365369 w 521907"/>
                <a:gd name="connsiteY536" fmla="*/ 331057 h 494944"/>
                <a:gd name="connsiteX537" fmla="*/ 367009 w 521907"/>
                <a:gd name="connsiteY537" fmla="*/ 332863 h 494944"/>
                <a:gd name="connsiteX538" fmla="*/ 368032 w 521907"/>
                <a:gd name="connsiteY538" fmla="*/ 332014 h 494944"/>
                <a:gd name="connsiteX539" fmla="*/ 372378 w 521907"/>
                <a:gd name="connsiteY539" fmla="*/ 334561 h 494944"/>
                <a:gd name="connsiteX540" fmla="*/ 374816 w 521907"/>
                <a:gd name="connsiteY540" fmla="*/ 333828 h 494944"/>
                <a:gd name="connsiteX541" fmla="*/ 376681 w 521907"/>
                <a:gd name="connsiteY541" fmla="*/ 335635 h 494944"/>
                <a:gd name="connsiteX542" fmla="*/ 377472 w 521907"/>
                <a:gd name="connsiteY542" fmla="*/ 334670 h 494944"/>
                <a:gd name="connsiteX543" fmla="*/ 380128 w 521907"/>
                <a:gd name="connsiteY543" fmla="*/ 337333 h 494944"/>
                <a:gd name="connsiteX544" fmla="*/ 382783 w 521907"/>
                <a:gd name="connsiteY544" fmla="*/ 336592 h 494944"/>
                <a:gd name="connsiteX545" fmla="*/ 385381 w 521907"/>
                <a:gd name="connsiteY545" fmla="*/ 339030 h 494944"/>
                <a:gd name="connsiteX546" fmla="*/ 386288 w 521907"/>
                <a:gd name="connsiteY546" fmla="*/ 338290 h 494944"/>
                <a:gd name="connsiteX547" fmla="*/ 389734 w 521907"/>
                <a:gd name="connsiteY547" fmla="*/ 341795 h 494944"/>
                <a:gd name="connsiteX548" fmla="*/ 390525 w 521907"/>
                <a:gd name="connsiteY548" fmla="*/ 340895 h 494944"/>
                <a:gd name="connsiteX549" fmla="*/ 393188 w 521907"/>
                <a:gd name="connsiteY549" fmla="*/ 343493 h 494944"/>
                <a:gd name="connsiteX550" fmla="*/ 394088 w 521907"/>
                <a:gd name="connsiteY550" fmla="*/ 342586 h 494944"/>
                <a:gd name="connsiteX551" fmla="*/ 403586 w 521907"/>
                <a:gd name="connsiteY551" fmla="*/ 350560 h 494944"/>
                <a:gd name="connsiteX552" fmla="*/ 404609 w 521907"/>
                <a:gd name="connsiteY552" fmla="*/ 349653 h 494944"/>
                <a:gd name="connsiteX553" fmla="*/ 412409 w 521907"/>
                <a:gd name="connsiteY553" fmla="*/ 355871 h 494944"/>
                <a:gd name="connsiteX554" fmla="*/ 413258 w 521907"/>
                <a:gd name="connsiteY554" fmla="*/ 355023 h 494944"/>
                <a:gd name="connsiteX555" fmla="*/ 426311 w 521907"/>
                <a:gd name="connsiteY555" fmla="*/ 366501 h 494944"/>
                <a:gd name="connsiteX556" fmla="*/ 427160 w 521907"/>
                <a:gd name="connsiteY556" fmla="*/ 365427 h 494944"/>
                <a:gd name="connsiteX557" fmla="*/ 428858 w 521907"/>
                <a:gd name="connsiteY557" fmla="*/ 367292 h 494944"/>
                <a:gd name="connsiteX558" fmla="*/ 429816 w 521907"/>
                <a:gd name="connsiteY558" fmla="*/ 366335 h 494944"/>
                <a:gd name="connsiteX559" fmla="*/ 445423 w 521907"/>
                <a:gd name="connsiteY559" fmla="*/ 380462 h 494944"/>
                <a:gd name="connsiteX560" fmla="*/ 446272 w 521907"/>
                <a:gd name="connsiteY560" fmla="*/ 379504 h 494944"/>
                <a:gd name="connsiteX561" fmla="*/ 449777 w 521907"/>
                <a:gd name="connsiteY561" fmla="*/ 383125 h 494944"/>
                <a:gd name="connsiteX562" fmla="*/ 450734 w 521907"/>
                <a:gd name="connsiteY562" fmla="*/ 382333 h 494944"/>
                <a:gd name="connsiteX563" fmla="*/ 453281 w 521907"/>
                <a:gd name="connsiteY563" fmla="*/ 384931 h 494944"/>
                <a:gd name="connsiteX564" fmla="*/ 454181 w 521907"/>
                <a:gd name="connsiteY564" fmla="*/ 383973 h 494944"/>
                <a:gd name="connsiteX565" fmla="*/ 459275 w 521907"/>
                <a:gd name="connsiteY565" fmla="*/ 387587 h 494944"/>
                <a:gd name="connsiteX566" fmla="*/ 460290 w 521907"/>
                <a:gd name="connsiteY566" fmla="*/ 386629 h 494944"/>
                <a:gd name="connsiteX567" fmla="*/ 469846 w 521907"/>
                <a:gd name="connsiteY567" fmla="*/ 387761 h 494944"/>
                <a:gd name="connsiteX568" fmla="*/ 470746 w 521907"/>
                <a:gd name="connsiteY568" fmla="*/ 386796 h 494944"/>
                <a:gd name="connsiteX569" fmla="*/ 471653 w 521907"/>
                <a:gd name="connsiteY569" fmla="*/ 387761 h 494944"/>
                <a:gd name="connsiteX570" fmla="*/ 474251 w 521907"/>
                <a:gd name="connsiteY570" fmla="*/ 384989 h 494944"/>
                <a:gd name="connsiteX571" fmla="*/ 475100 w 521907"/>
                <a:gd name="connsiteY571" fmla="*/ 385889 h 494944"/>
                <a:gd name="connsiteX572" fmla="*/ 482225 w 521907"/>
                <a:gd name="connsiteY572" fmla="*/ 380919 h 494944"/>
                <a:gd name="connsiteX573" fmla="*/ 482900 w 521907"/>
                <a:gd name="connsiteY573" fmla="*/ 381593 h 494944"/>
                <a:gd name="connsiteX574" fmla="*/ 483923 w 521907"/>
                <a:gd name="connsiteY574" fmla="*/ 379054 h 494944"/>
                <a:gd name="connsiteX575" fmla="*/ 431963 w 521907"/>
                <a:gd name="connsiteY575" fmla="*/ 273735 h 494944"/>
                <a:gd name="connsiteX576" fmla="*/ 431289 w 521907"/>
                <a:gd name="connsiteY576" fmla="*/ 273053 h 494944"/>
                <a:gd name="connsiteX577" fmla="*/ 427668 w 521907"/>
                <a:gd name="connsiteY577" fmla="*/ 276391 h 494944"/>
                <a:gd name="connsiteX578" fmla="*/ 426819 w 521907"/>
                <a:gd name="connsiteY578" fmla="*/ 275426 h 494944"/>
                <a:gd name="connsiteX579" fmla="*/ 425128 w 521907"/>
                <a:gd name="connsiteY579" fmla="*/ 277290 h 494944"/>
                <a:gd name="connsiteX580" fmla="*/ 422524 w 521907"/>
                <a:gd name="connsiteY580" fmla="*/ 276333 h 494944"/>
                <a:gd name="connsiteX581" fmla="*/ 419810 w 521907"/>
                <a:gd name="connsiteY581" fmla="*/ 278930 h 494944"/>
                <a:gd name="connsiteX582" fmla="*/ 418968 w 521907"/>
                <a:gd name="connsiteY582" fmla="*/ 278198 h 494944"/>
                <a:gd name="connsiteX583" fmla="*/ 417154 w 521907"/>
                <a:gd name="connsiteY583" fmla="*/ 279895 h 494944"/>
                <a:gd name="connsiteX584" fmla="*/ 414499 w 521907"/>
                <a:gd name="connsiteY584" fmla="*/ 278930 h 494944"/>
                <a:gd name="connsiteX585" fmla="*/ 410312 w 521907"/>
                <a:gd name="connsiteY585" fmla="*/ 281535 h 494944"/>
                <a:gd name="connsiteX586" fmla="*/ 405850 w 521907"/>
                <a:gd name="connsiteY586" fmla="*/ 280570 h 494944"/>
                <a:gd name="connsiteX587" fmla="*/ 404043 w 521907"/>
                <a:gd name="connsiteY587" fmla="*/ 282384 h 494944"/>
                <a:gd name="connsiteX588" fmla="*/ 403194 w 521907"/>
                <a:gd name="connsiteY588" fmla="*/ 281535 h 494944"/>
                <a:gd name="connsiteX589" fmla="*/ 402287 w 521907"/>
                <a:gd name="connsiteY589" fmla="*/ 282493 h 494944"/>
                <a:gd name="connsiteX590" fmla="*/ 399740 w 521907"/>
                <a:gd name="connsiteY590" fmla="*/ 281535 h 494944"/>
                <a:gd name="connsiteX591" fmla="*/ 397933 w 521907"/>
                <a:gd name="connsiteY591" fmla="*/ 283342 h 494944"/>
                <a:gd name="connsiteX592" fmla="*/ 397085 w 521907"/>
                <a:gd name="connsiteY592" fmla="*/ 282493 h 494944"/>
                <a:gd name="connsiteX593" fmla="*/ 396127 w 521907"/>
                <a:gd name="connsiteY593" fmla="*/ 283175 h 494944"/>
                <a:gd name="connsiteX594" fmla="*/ 390133 w 521907"/>
                <a:gd name="connsiteY594" fmla="*/ 282493 h 494944"/>
                <a:gd name="connsiteX595" fmla="*/ 389284 w 521907"/>
                <a:gd name="connsiteY595" fmla="*/ 283342 h 494944"/>
                <a:gd name="connsiteX596" fmla="*/ 387536 w 521907"/>
                <a:gd name="connsiteY596" fmla="*/ 281535 h 494944"/>
                <a:gd name="connsiteX597" fmla="*/ 384822 w 521907"/>
                <a:gd name="connsiteY597" fmla="*/ 282384 h 494944"/>
                <a:gd name="connsiteX598" fmla="*/ 383124 w 521907"/>
                <a:gd name="connsiteY598" fmla="*/ 280570 h 494944"/>
                <a:gd name="connsiteX599" fmla="*/ 377015 w 521907"/>
                <a:gd name="connsiteY599" fmla="*/ 281477 h 494944"/>
                <a:gd name="connsiteX600" fmla="*/ 375208 w 521907"/>
                <a:gd name="connsiteY600" fmla="*/ 279613 h 494944"/>
                <a:gd name="connsiteX601" fmla="*/ 373568 w 521907"/>
                <a:gd name="connsiteY601" fmla="*/ 281477 h 494944"/>
                <a:gd name="connsiteX602" fmla="*/ 369157 w 521907"/>
                <a:gd name="connsiteY602" fmla="*/ 278705 h 494944"/>
                <a:gd name="connsiteX603" fmla="*/ 364803 w 521907"/>
                <a:gd name="connsiteY603" fmla="*/ 279496 h 494944"/>
                <a:gd name="connsiteX604" fmla="*/ 360457 w 521907"/>
                <a:gd name="connsiteY604" fmla="*/ 276783 h 494944"/>
                <a:gd name="connsiteX605" fmla="*/ 357743 w 521907"/>
                <a:gd name="connsiteY605" fmla="*/ 277914 h 494944"/>
                <a:gd name="connsiteX606" fmla="*/ 352541 w 521907"/>
                <a:gd name="connsiteY606" fmla="*/ 274243 h 494944"/>
                <a:gd name="connsiteX607" fmla="*/ 349885 w 521907"/>
                <a:gd name="connsiteY607" fmla="*/ 275143 h 494944"/>
                <a:gd name="connsiteX608" fmla="*/ 348187 w 521907"/>
                <a:gd name="connsiteY608" fmla="*/ 273394 h 494944"/>
                <a:gd name="connsiteX609" fmla="*/ 347280 w 521907"/>
                <a:gd name="connsiteY609" fmla="*/ 274185 h 494944"/>
                <a:gd name="connsiteX610" fmla="*/ 344625 w 521907"/>
                <a:gd name="connsiteY610" fmla="*/ 271413 h 494944"/>
                <a:gd name="connsiteX611" fmla="*/ 342027 w 521907"/>
                <a:gd name="connsiteY611" fmla="*/ 272378 h 494944"/>
                <a:gd name="connsiteX612" fmla="*/ 336933 w 521907"/>
                <a:gd name="connsiteY612" fmla="*/ 268816 h 494944"/>
                <a:gd name="connsiteX613" fmla="*/ 336034 w 521907"/>
                <a:gd name="connsiteY613" fmla="*/ 269889 h 494944"/>
                <a:gd name="connsiteX614" fmla="*/ 331680 w 521907"/>
                <a:gd name="connsiteY614" fmla="*/ 267001 h 494944"/>
                <a:gd name="connsiteX615" fmla="*/ 330831 w 521907"/>
                <a:gd name="connsiteY615" fmla="*/ 268024 h 494944"/>
                <a:gd name="connsiteX616" fmla="*/ 328118 w 521907"/>
                <a:gd name="connsiteY616" fmla="*/ 265253 h 494944"/>
                <a:gd name="connsiteX617" fmla="*/ 327327 w 521907"/>
                <a:gd name="connsiteY617" fmla="*/ 266160 h 494944"/>
                <a:gd name="connsiteX618" fmla="*/ 322124 w 521907"/>
                <a:gd name="connsiteY618" fmla="*/ 261067 h 494944"/>
                <a:gd name="connsiteX619" fmla="*/ 321166 w 521907"/>
                <a:gd name="connsiteY619" fmla="*/ 261806 h 494944"/>
                <a:gd name="connsiteX620" fmla="*/ 318620 w 521907"/>
                <a:gd name="connsiteY620" fmla="*/ 259143 h 494944"/>
                <a:gd name="connsiteX621" fmla="*/ 317604 w 521907"/>
                <a:gd name="connsiteY621" fmla="*/ 260108 h 494944"/>
                <a:gd name="connsiteX622" fmla="*/ 310928 w 521907"/>
                <a:gd name="connsiteY622" fmla="*/ 251176 h 494944"/>
                <a:gd name="connsiteX623" fmla="*/ 311777 w 521907"/>
                <a:gd name="connsiteY623" fmla="*/ 250444 h 494944"/>
                <a:gd name="connsiteX624" fmla="*/ 309855 w 521907"/>
                <a:gd name="connsiteY624" fmla="*/ 248746 h 494944"/>
                <a:gd name="connsiteX625" fmla="*/ 311719 w 521907"/>
                <a:gd name="connsiteY625" fmla="*/ 246932 h 494944"/>
                <a:gd name="connsiteX626" fmla="*/ 310928 w 521907"/>
                <a:gd name="connsiteY626" fmla="*/ 245974 h 494944"/>
                <a:gd name="connsiteX627" fmla="*/ 313417 w 521907"/>
                <a:gd name="connsiteY627" fmla="*/ 241737 h 494944"/>
                <a:gd name="connsiteX628" fmla="*/ 312568 w 521907"/>
                <a:gd name="connsiteY628" fmla="*/ 240946 h 494944"/>
                <a:gd name="connsiteX629" fmla="*/ 318736 w 521907"/>
                <a:gd name="connsiteY629" fmla="*/ 234727 h 494944"/>
                <a:gd name="connsiteX630" fmla="*/ 317829 w 521907"/>
                <a:gd name="connsiteY630" fmla="*/ 233879 h 494944"/>
                <a:gd name="connsiteX631" fmla="*/ 326645 w 521907"/>
                <a:gd name="connsiteY631" fmla="*/ 225171 h 494944"/>
                <a:gd name="connsiteX632" fmla="*/ 327385 w 521907"/>
                <a:gd name="connsiteY632" fmla="*/ 226021 h 494944"/>
                <a:gd name="connsiteX633" fmla="*/ 345074 w 521907"/>
                <a:gd name="connsiteY633" fmla="*/ 208490 h 494944"/>
                <a:gd name="connsiteX634" fmla="*/ 344284 w 521907"/>
                <a:gd name="connsiteY634" fmla="*/ 207757 h 494944"/>
                <a:gd name="connsiteX635" fmla="*/ 361756 w 521907"/>
                <a:gd name="connsiteY635" fmla="*/ 190517 h 494944"/>
                <a:gd name="connsiteX636" fmla="*/ 362714 w 521907"/>
                <a:gd name="connsiteY636" fmla="*/ 191308 h 494944"/>
                <a:gd name="connsiteX637" fmla="*/ 371421 w 521907"/>
                <a:gd name="connsiteY637" fmla="*/ 182543 h 494944"/>
                <a:gd name="connsiteX638" fmla="*/ 372328 w 521907"/>
                <a:gd name="connsiteY638" fmla="*/ 183567 h 494944"/>
                <a:gd name="connsiteX639" fmla="*/ 374925 w 521907"/>
                <a:gd name="connsiteY639" fmla="*/ 182543 h 494944"/>
                <a:gd name="connsiteX640" fmla="*/ 375774 w 521907"/>
                <a:gd name="connsiteY640" fmla="*/ 183567 h 494944"/>
                <a:gd name="connsiteX641" fmla="*/ 378430 w 521907"/>
                <a:gd name="connsiteY641" fmla="*/ 182768 h 494944"/>
                <a:gd name="connsiteX642" fmla="*/ 387986 w 521907"/>
                <a:gd name="connsiteY642" fmla="*/ 192324 h 494944"/>
                <a:gd name="connsiteX643" fmla="*/ 407939 w 521907"/>
                <a:gd name="connsiteY643" fmla="*/ 212510 h 494944"/>
                <a:gd name="connsiteX644" fmla="*/ 408846 w 521907"/>
                <a:gd name="connsiteY644" fmla="*/ 211603 h 494944"/>
                <a:gd name="connsiteX645" fmla="*/ 415855 w 521907"/>
                <a:gd name="connsiteY645" fmla="*/ 218670 h 494944"/>
                <a:gd name="connsiteX646" fmla="*/ 416588 w 521907"/>
                <a:gd name="connsiteY646" fmla="*/ 217879 h 494944"/>
                <a:gd name="connsiteX647" fmla="*/ 426311 w 521907"/>
                <a:gd name="connsiteY647" fmla="*/ 225738 h 494944"/>
                <a:gd name="connsiteX648" fmla="*/ 427051 w 521907"/>
                <a:gd name="connsiteY648" fmla="*/ 224830 h 494944"/>
                <a:gd name="connsiteX649" fmla="*/ 429707 w 521907"/>
                <a:gd name="connsiteY649" fmla="*/ 227486 h 494944"/>
                <a:gd name="connsiteX650" fmla="*/ 430556 w 521907"/>
                <a:gd name="connsiteY650" fmla="*/ 226470 h 494944"/>
                <a:gd name="connsiteX651" fmla="*/ 432421 w 521907"/>
                <a:gd name="connsiteY651" fmla="*/ 228335 h 494944"/>
                <a:gd name="connsiteX652" fmla="*/ 433320 w 521907"/>
                <a:gd name="connsiteY652" fmla="*/ 227486 h 494944"/>
                <a:gd name="connsiteX653" fmla="*/ 439372 w 521907"/>
                <a:gd name="connsiteY653" fmla="*/ 232014 h 494944"/>
                <a:gd name="connsiteX654" fmla="*/ 440163 w 521907"/>
                <a:gd name="connsiteY654" fmla="*/ 231049 h 494944"/>
                <a:gd name="connsiteX655" fmla="*/ 447230 w 521907"/>
                <a:gd name="connsiteY655" fmla="*/ 238174 h 494944"/>
                <a:gd name="connsiteX656" fmla="*/ 446272 w 521907"/>
                <a:gd name="connsiteY656" fmla="*/ 238907 h 494944"/>
                <a:gd name="connsiteX657" fmla="*/ 448928 w 521907"/>
                <a:gd name="connsiteY657" fmla="*/ 241454 h 494944"/>
                <a:gd name="connsiteX658" fmla="*/ 447963 w 521907"/>
                <a:gd name="connsiteY658" fmla="*/ 244109 h 494944"/>
                <a:gd name="connsiteX659" fmla="*/ 448812 w 521907"/>
                <a:gd name="connsiteY659" fmla="*/ 248746 h 494944"/>
                <a:gd name="connsiteX660" fmla="*/ 447121 w 521907"/>
                <a:gd name="connsiteY660" fmla="*/ 250328 h 494944"/>
                <a:gd name="connsiteX661" fmla="*/ 447912 w 521907"/>
                <a:gd name="connsiteY661" fmla="*/ 251119 h 494944"/>
                <a:gd name="connsiteX662" fmla="*/ 446156 w 521907"/>
                <a:gd name="connsiteY662" fmla="*/ 252875 h 494944"/>
                <a:gd name="connsiteX663" fmla="*/ 447121 w 521907"/>
                <a:gd name="connsiteY663" fmla="*/ 255588 h 494944"/>
                <a:gd name="connsiteX664" fmla="*/ 445365 w 521907"/>
                <a:gd name="connsiteY664" fmla="*/ 257395 h 494944"/>
                <a:gd name="connsiteX665" fmla="*/ 446156 w 521907"/>
                <a:gd name="connsiteY665" fmla="*/ 258302 h 494944"/>
                <a:gd name="connsiteX666" fmla="*/ 443500 w 521907"/>
                <a:gd name="connsiteY666" fmla="*/ 260783 h 494944"/>
                <a:gd name="connsiteX667" fmla="*/ 444407 w 521907"/>
                <a:gd name="connsiteY667" fmla="*/ 261690 h 494944"/>
                <a:gd name="connsiteX668" fmla="*/ 431963 w 521907"/>
                <a:gd name="connsiteY668" fmla="*/ 273735 h 494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</a:cxnLst>
              <a:rect l="l" t="t" r="r" b="b"/>
              <a:pathLst>
                <a:path w="521907" h="494944">
                  <a:moveTo>
                    <a:pt x="483923" y="379054"/>
                  </a:moveTo>
                  <a:cubicBezTo>
                    <a:pt x="484539" y="377806"/>
                    <a:pt x="486578" y="376732"/>
                    <a:pt x="487478" y="375491"/>
                  </a:cubicBezTo>
                  <a:cubicBezTo>
                    <a:pt x="487202" y="375208"/>
                    <a:pt x="486803" y="374984"/>
                    <a:pt x="486462" y="374584"/>
                  </a:cubicBezTo>
                  <a:cubicBezTo>
                    <a:pt x="488784" y="370855"/>
                    <a:pt x="492681" y="368649"/>
                    <a:pt x="494603" y="365029"/>
                  </a:cubicBezTo>
                  <a:cubicBezTo>
                    <a:pt x="494095" y="364861"/>
                    <a:pt x="493871" y="364470"/>
                    <a:pt x="493530" y="364187"/>
                  </a:cubicBezTo>
                  <a:lnTo>
                    <a:pt x="495336" y="362547"/>
                  </a:lnTo>
                  <a:cubicBezTo>
                    <a:pt x="495227" y="362039"/>
                    <a:pt x="494495" y="359884"/>
                    <a:pt x="494495" y="359884"/>
                  </a:cubicBezTo>
                  <a:cubicBezTo>
                    <a:pt x="495568" y="356887"/>
                    <a:pt x="496642" y="357685"/>
                    <a:pt x="498166" y="354689"/>
                  </a:cubicBezTo>
                  <a:cubicBezTo>
                    <a:pt x="497658" y="354290"/>
                    <a:pt x="497375" y="354065"/>
                    <a:pt x="497150" y="353782"/>
                  </a:cubicBezTo>
                  <a:lnTo>
                    <a:pt x="498957" y="351975"/>
                  </a:lnTo>
                  <a:cubicBezTo>
                    <a:pt x="498674" y="351743"/>
                    <a:pt x="498449" y="351467"/>
                    <a:pt x="497999" y="351184"/>
                  </a:cubicBezTo>
                  <a:cubicBezTo>
                    <a:pt x="499639" y="347962"/>
                    <a:pt x="501329" y="347448"/>
                    <a:pt x="503368" y="344175"/>
                  </a:cubicBezTo>
                  <a:cubicBezTo>
                    <a:pt x="503144" y="343834"/>
                    <a:pt x="502803" y="343660"/>
                    <a:pt x="502461" y="343435"/>
                  </a:cubicBezTo>
                  <a:cubicBezTo>
                    <a:pt x="503368" y="342020"/>
                    <a:pt x="504101" y="341737"/>
                    <a:pt x="505066" y="340721"/>
                  </a:cubicBezTo>
                  <a:cubicBezTo>
                    <a:pt x="504834" y="340380"/>
                    <a:pt x="504500" y="340155"/>
                    <a:pt x="504159" y="339705"/>
                  </a:cubicBezTo>
                  <a:cubicBezTo>
                    <a:pt x="505291" y="338290"/>
                    <a:pt x="507548" y="336992"/>
                    <a:pt x="508622" y="335468"/>
                  </a:cubicBezTo>
                  <a:cubicBezTo>
                    <a:pt x="508288" y="335236"/>
                    <a:pt x="508063" y="334786"/>
                    <a:pt x="507831" y="334503"/>
                  </a:cubicBezTo>
                  <a:cubicBezTo>
                    <a:pt x="509188" y="332805"/>
                    <a:pt x="511851" y="331398"/>
                    <a:pt x="513033" y="329359"/>
                  </a:cubicBezTo>
                  <a:cubicBezTo>
                    <a:pt x="512808" y="329133"/>
                    <a:pt x="512409" y="328851"/>
                    <a:pt x="512184" y="328626"/>
                  </a:cubicBezTo>
                  <a:cubicBezTo>
                    <a:pt x="512641" y="327211"/>
                    <a:pt x="514107" y="326819"/>
                    <a:pt x="514789" y="325796"/>
                  </a:cubicBezTo>
                  <a:cubicBezTo>
                    <a:pt x="514564" y="325629"/>
                    <a:pt x="514332" y="325179"/>
                    <a:pt x="513998" y="324896"/>
                  </a:cubicBezTo>
                  <a:lnTo>
                    <a:pt x="515689" y="323199"/>
                  </a:lnTo>
                  <a:cubicBezTo>
                    <a:pt x="515355" y="322973"/>
                    <a:pt x="515072" y="322632"/>
                    <a:pt x="514840" y="322466"/>
                  </a:cubicBezTo>
                  <a:cubicBezTo>
                    <a:pt x="516146" y="319519"/>
                    <a:pt x="517445" y="319752"/>
                    <a:pt x="518352" y="317147"/>
                  </a:cubicBezTo>
                  <a:cubicBezTo>
                    <a:pt x="518011" y="316813"/>
                    <a:pt x="517728" y="316581"/>
                    <a:pt x="517554" y="316131"/>
                  </a:cubicBezTo>
                  <a:cubicBezTo>
                    <a:pt x="518069" y="314324"/>
                    <a:pt x="518236" y="314941"/>
                    <a:pt x="519252" y="312793"/>
                  </a:cubicBezTo>
                  <a:cubicBezTo>
                    <a:pt x="518969" y="312626"/>
                    <a:pt x="518628" y="312285"/>
                    <a:pt x="518461" y="311893"/>
                  </a:cubicBezTo>
                  <a:cubicBezTo>
                    <a:pt x="518686" y="310537"/>
                    <a:pt x="520783" y="309122"/>
                    <a:pt x="521066" y="307540"/>
                  </a:cubicBezTo>
                  <a:lnTo>
                    <a:pt x="520158" y="303187"/>
                  </a:lnTo>
                  <a:lnTo>
                    <a:pt x="521907" y="301547"/>
                  </a:lnTo>
                  <a:lnTo>
                    <a:pt x="520267" y="299624"/>
                  </a:lnTo>
                  <a:lnTo>
                    <a:pt x="521066" y="297077"/>
                  </a:lnTo>
                  <a:cubicBezTo>
                    <a:pt x="521066" y="295495"/>
                    <a:pt x="519709" y="295154"/>
                    <a:pt x="519426" y="293573"/>
                  </a:cubicBezTo>
                  <a:cubicBezTo>
                    <a:pt x="519310" y="293065"/>
                    <a:pt x="520267" y="289785"/>
                    <a:pt x="520267" y="289335"/>
                  </a:cubicBezTo>
                  <a:cubicBezTo>
                    <a:pt x="520042" y="288319"/>
                    <a:pt x="518069" y="287354"/>
                    <a:pt x="517728" y="286680"/>
                  </a:cubicBezTo>
                  <a:cubicBezTo>
                    <a:pt x="517895" y="286280"/>
                    <a:pt x="518236" y="285998"/>
                    <a:pt x="518519" y="285888"/>
                  </a:cubicBezTo>
                  <a:cubicBezTo>
                    <a:pt x="518011" y="284416"/>
                    <a:pt x="516371" y="282892"/>
                    <a:pt x="516030" y="281310"/>
                  </a:cubicBezTo>
                  <a:cubicBezTo>
                    <a:pt x="516146" y="281078"/>
                    <a:pt x="516538" y="280802"/>
                    <a:pt x="516821" y="280461"/>
                  </a:cubicBezTo>
                  <a:lnTo>
                    <a:pt x="515072" y="278705"/>
                  </a:lnTo>
                  <a:cubicBezTo>
                    <a:pt x="515355" y="278422"/>
                    <a:pt x="515638" y="278198"/>
                    <a:pt x="516030" y="277914"/>
                  </a:cubicBezTo>
                  <a:cubicBezTo>
                    <a:pt x="515355" y="276391"/>
                    <a:pt x="513207" y="275426"/>
                    <a:pt x="512409" y="274243"/>
                  </a:cubicBezTo>
                  <a:cubicBezTo>
                    <a:pt x="512808" y="273960"/>
                    <a:pt x="513033" y="273735"/>
                    <a:pt x="513258" y="273503"/>
                  </a:cubicBezTo>
                  <a:cubicBezTo>
                    <a:pt x="511676" y="270172"/>
                    <a:pt x="511111" y="270172"/>
                    <a:pt x="509021" y="267342"/>
                  </a:cubicBezTo>
                  <a:cubicBezTo>
                    <a:pt x="509188" y="267001"/>
                    <a:pt x="509645" y="266719"/>
                    <a:pt x="509928" y="266436"/>
                  </a:cubicBezTo>
                  <a:cubicBezTo>
                    <a:pt x="509137" y="265253"/>
                    <a:pt x="507156" y="264063"/>
                    <a:pt x="506532" y="262931"/>
                  </a:cubicBezTo>
                  <a:cubicBezTo>
                    <a:pt x="506648" y="262597"/>
                    <a:pt x="507040" y="262365"/>
                    <a:pt x="507265" y="261973"/>
                  </a:cubicBezTo>
                  <a:cubicBezTo>
                    <a:pt x="506082" y="259884"/>
                    <a:pt x="503593" y="258693"/>
                    <a:pt x="502120" y="256771"/>
                  </a:cubicBezTo>
                  <a:cubicBezTo>
                    <a:pt x="502403" y="256546"/>
                    <a:pt x="502578" y="256321"/>
                    <a:pt x="502969" y="256096"/>
                  </a:cubicBezTo>
                  <a:cubicBezTo>
                    <a:pt x="501837" y="254456"/>
                    <a:pt x="499806" y="252758"/>
                    <a:pt x="498674" y="251568"/>
                  </a:cubicBezTo>
                  <a:cubicBezTo>
                    <a:pt x="498957" y="251119"/>
                    <a:pt x="499182" y="250893"/>
                    <a:pt x="499465" y="250669"/>
                  </a:cubicBezTo>
                  <a:cubicBezTo>
                    <a:pt x="497092" y="247331"/>
                    <a:pt x="492855" y="243885"/>
                    <a:pt x="489967" y="240997"/>
                  </a:cubicBezTo>
                  <a:cubicBezTo>
                    <a:pt x="490141" y="240605"/>
                    <a:pt x="490533" y="240380"/>
                    <a:pt x="490874" y="240097"/>
                  </a:cubicBezTo>
                  <a:cubicBezTo>
                    <a:pt x="489118" y="237949"/>
                    <a:pt x="487202" y="237042"/>
                    <a:pt x="485671" y="234836"/>
                  </a:cubicBezTo>
                  <a:cubicBezTo>
                    <a:pt x="485954" y="234612"/>
                    <a:pt x="486179" y="234329"/>
                    <a:pt x="486462" y="234103"/>
                  </a:cubicBezTo>
                  <a:cubicBezTo>
                    <a:pt x="485671" y="232914"/>
                    <a:pt x="483923" y="231615"/>
                    <a:pt x="483074" y="230425"/>
                  </a:cubicBezTo>
                  <a:cubicBezTo>
                    <a:pt x="483357" y="230200"/>
                    <a:pt x="483524" y="229917"/>
                    <a:pt x="483923" y="229525"/>
                  </a:cubicBezTo>
                  <a:cubicBezTo>
                    <a:pt x="482341" y="227885"/>
                    <a:pt x="481318" y="226637"/>
                    <a:pt x="479678" y="225171"/>
                  </a:cubicBezTo>
                  <a:cubicBezTo>
                    <a:pt x="479344" y="225512"/>
                    <a:pt x="479061" y="225846"/>
                    <a:pt x="478720" y="226021"/>
                  </a:cubicBezTo>
                  <a:cubicBezTo>
                    <a:pt x="477472" y="225171"/>
                    <a:pt x="476348" y="223365"/>
                    <a:pt x="475274" y="222458"/>
                  </a:cubicBezTo>
                  <a:cubicBezTo>
                    <a:pt x="474933" y="222850"/>
                    <a:pt x="474534" y="223133"/>
                    <a:pt x="474309" y="223365"/>
                  </a:cubicBezTo>
                  <a:cubicBezTo>
                    <a:pt x="473235" y="222400"/>
                    <a:pt x="471878" y="220985"/>
                    <a:pt x="470920" y="219802"/>
                  </a:cubicBezTo>
                  <a:cubicBezTo>
                    <a:pt x="470463" y="220194"/>
                    <a:pt x="470296" y="220310"/>
                    <a:pt x="470013" y="220760"/>
                  </a:cubicBezTo>
                  <a:cubicBezTo>
                    <a:pt x="468772" y="219802"/>
                    <a:pt x="467807" y="217763"/>
                    <a:pt x="466509" y="217255"/>
                  </a:cubicBezTo>
                  <a:cubicBezTo>
                    <a:pt x="466226" y="217538"/>
                    <a:pt x="466001" y="217763"/>
                    <a:pt x="465602" y="217937"/>
                  </a:cubicBezTo>
                  <a:lnTo>
                    <a:pt x="463911" y="216465"/>
                  </a:lnTo>
                  <a:cubicBezTo>
                    <a:pt x="463628" y="216631"/>
                    <a:pt x="463287" y="216914"/>
                    <a:pt x="463004" y="217255"/>
                  </a:cubicBezTo>
                  <a:cubicBezTo>
                    <a:pt x="461814" y="216522"/>
                    <a:pt x="460798" y="214375"/>
                    <a:pt x="459608" y="213918"/>
                  </a:cubicBezTo>
                  <a:cubicBezTo>
                    <a:pt x="459158" y="213976"/>
                    <a:pt x="458992" y="214317"/>
                    <a:pt x="458709" y="214600"/>
                  </a:cubicBezTo>
                  <a:cubicBezTo>
                    <a:pt x="451982" y="209680"/>
                    <a:pt x="446272" y="202105"/>
                    <a:pt x="440446" y="196054"/>
                  </a:cubicBezTo>
                  <a:cubicBezTo>
                    <a:pt x="440787" y="196003"/>
                    <a:pt x="440953" y="195437"/>
                    <a:pt x="441353" y="195263"/>
                  </a:cubicBezTo>
                  <a:cubicBezTo>
                    <a:pt x="438581" y="191983"/>
                    <a:pt x="434394" y="188878"/>
                    <a:pt x="431739" y="185482"/>
                  </a:cubicBezTo>
                  <a:cubicBezTo>
                    <a:pt x="431913" y="185257"/>
                    <a:pt x="432246" y="184974"/>
                    <a:pt x="432529" y="184691"/>
                  </a:cubicBezTo>
                  <a:cubicBezTo>
                    <a:pt x="428742" y="179488"/>
                    <a:pt x="426369" y="177573"/>
                    <a:pt x="422241" y="172371"/>
                  </a:cubicBezTo>
                  <a:cubicBezTo>
                    <a:pt x="422473" y="172146"/>
                    <a:pt x="422807" y="171747"/>
                    <a:pt x="423090" y="171522"/>
                  </a:cubicBezTo>
                  <a:cubicBezTo>
                    <a:pt x="420492" y="168184"/>
                    <a:pt x="416022" y="165528"/>
                    <a:pt x="413650" y="161857"/>
                  </a:cubicBezTo>
                  <a:cubicBezTo>
                    <a:pt x="413933" y="161574"/>
                    <a:pt x="414158" y="161400"/>
                    <a:pt x="414441" y="160892"/>
                  </a:cubicBezTo>
                  <a:cubicBezTo>
                    <a:pt x="413875" y="159934"/>
                    <a:pt x="412409" y="159252"/>
                    <a:pt x="411727" y="158294"/>
                  </a:cubicBezTo>
                  <a:cubicBezTo>
                    <a:pt x="412184" y="157895"/>
                    <a:pt x="412409" y="157845"/>
                    <a:pt x="412801" y="157612"/>
                  </a:cubicBezTo>
                  <a:cubicBezTo>
                    <a:pt x="412293" y="156821"/>
                    <a:pt x="410595" y="155298"/>
                    <a:pt x="410203" y="154957"/>
                  </a:cubicBezTo>
                  <a:cubicBezTo>
                    <a:pt x="410486" y="154507"/>
                    <a:pt x="410827" y="154333"/>
                    <a:pt x="410936" y="154107"/>
                  </a:cubicBezTo>
                  <a:cubicBezTo>
                    <a:pt x="410544" y="153150"/>
                    <a:pt x="408505" y="152417"/>
                    <a:pt x="408338" y="151452"/>
                  </a:cubicBezTo>
                  <a:cubicBezTo>
                    <a:pt x="408730" y="151060"/>
                    <a:pt x="408955" y="150777"/>
                    <a:pt x="409238" y="150545"/>
                  </a:cubicBezTo>
                  <a:cubicBezTo>
                    <a:pt x="409071" y="150095"/>
                    <a:pt x="408280" y="148114"/>
                    <a:pt x="408396" y="147889"/>
                  </a:cubicBezTo>
                  <a:lnTo>
                    <a:pt x="410145" y="146083"/>
                  </a:lnTo>
                  <a:cubicBezTo>
                    <a:pt x="409862" y="145857"/>
                    <a:pt x="409521" y="145575"/>
                    <a:pt x="409238" y="145350"/>
                  </a:cubicBezTo>
                  <a:cubicBezTo>
                    <a:pt x="411386" y="141671"/>
                    <a:pt x="417328" y="136186"/>
                    <a:pt x="420717" y="134038"/>
                  </a:cubicBezTo>
                  <a:cubicBezTo>
                    <a:pt x="421058" y="134321"/>
                    <a:pt x="421283" y="134495"/>
                    <a:pt x="421675" y="134828"/>
                  </a:cubicBezTo>
                  <a:cubicBezTo>
                    <a:pt x="422807" y="134038"/>
                    <a:pt x="424105" y="132231"/>
                    <a:pt x="425012" y="131440"/>
                  </a:cubicBezTo>
                  <a:cubicBezTo>
                    <a:pt x="425411" y="131665"/>
                    <a:pt x="425636" y="131832"/>
                    <a:pt x="425919" y="132173"/>
                  </a:cubicBezTo>
                  <a:cubicBezTo>
                    <a:pt x="432645" y="127203"/>
                    <a:pt x="438356" y="119962"/>
                    <a:pt x="444407" y="114026"/>
                  </a:cubicBezTo>
                  <a:cubicBezTo>
                    <a:pt x="444124" y="113576"/>
                    <a:pt x="443841" y="113351"/>
                    <a:pt x="443500" y="113127"/>
                  </a:cubicBezTo>
                  <a:cubicBezTo>
                    <a:pt x="445706" y="110464"/>
                    <a:pt x="449095" y="107866"/>
                    <a:pt x="451358" y="105377"/>
                  </a:cubicBezTo>
                  <a:cubicBezTo>
                    <a:pt x="451242" y="105094"/>
                    <a:pt x="450909" y="104702"/>
                    <a:pt x="450626" y="104419"/>
                  </a:cubicBezTo>
                  <a:cubicBezTo>
                    <a:pt x="452715" y="101930"/>
                    <a:pt x="455255" y="99725"/>
                    <a:pt x="457577" y="97519"/>
                  </a:cubicBezTo>
                  <a:cubicBezTo>
                    <a:pt x="457461" y="97294"/>
                    <a:pt x="457127" y="97011"/>
                    <a:pt x="456670" y="96619"/>
                  </a:cubicBezTo>
                  <a:cubicBezTo>
                    <a:pt x="457577" y="95429"/>
                    <a:pt x="459841" y="94240"/>
                    <a:pt x="460290" y="93057"/>
                  </a:cubicBezTo>
                  <a:cubicBezTo>
                    <a:pt x="460007" y="92832"/>
                    <a:pt x="459724" y="92600"/>
                    <a:pt x="459441" y="92316"/>
                  </a:cubicBezTo>
                  <a:lnTo>
                    <a:pt x="461197" y="90510"/>
                  </a:lnTo>
                  <a:cubicBezTo>
                    <a:pt x="460856" y="90227"/>
                    <a:pt x="460573" y="89835"/>
                    <a:pt x="460290" y="89661"/>
                  </a:cubicBezTo>
                  <a:cubicBezTo>
                    <a:pt x="460856" y="87912"/>
                    <a:pt x="461081" y="88196"/>
                    <a:pt x="462097" y="86156"/>
                  </a:cubicBezTo>
                  <a:cubicBezTo>
                    <a:pt x="461814" y="85931"/>
                    <a:pt x="461531" y="85532"/>
                    <a:pt x="461197" y="85308"/>
                  </a:cubicBezTo>
                  <a:lnTo>
                    <a:pt x="462946" y="83501"/>
                  </a:lnTo>
                  <a:lnTo>
                    <a:pt x="461248" y="81803"/>
                  </a:lnTo>
                  <a:cubicBezTo>
                    <a:pt x="461422" y="81520"/>
                    <a:pt x="461814" y="81353"/>
                    <a:pt x="462097" y="80845"/>
                  </a:cubicBezTo>
                  <a:cubicBezTo>
                    <a:pt x="461814" y="80105"/>
                    <a:pt x="462155" y="77450"/>
                    <a:pt x="462155" y="77450"/>
                  </a:cubicBezTo>
                  <a:lnTo>
                    <a:pt x="460348" y="75643"/>
                  </a:lnTo>
                  <a:lnTo>
                    <a:pt x="461306" y="73045"/>
                  </a:lnTo>
                  <a:lnTo>
                    <a:pt x="459441" y="71347"/>
                  </a:lnTo>
                  <a:cubicBezTo>
                    <a:pt x="459441" y="70723"/>
                    <a:pt x="460515" y="68859"/>
                    <a:pt x="460399" y="68576"/>
                  </a:cubicBezTo>
                  <a:lnTo>
                    <a:pt x="458651" y="66994"/>
                  </a:lnTo>
                  <a:cubicBezTo>
                    <a:pt x="458934" y="66711"/>
                    <a:pt x="459275" y="66203"/>
                    <a:pt x="459608" y="65978"/>
                  </a:cubicBezTo>
                  <a:lnTo>
                    <a:pt x="457860" y="64280"/>
                  </a:lnTo>
                  <a:cubicBezTo>
                    <a:pt x="458201" y="64055"/>
                    <a:pt x="458368" y="63656"/>
                    <a:pt x="458767" y="63431"/>
                  </a:cubicBezTo>
                  <a:cubicBezTo>
                    <a:pt x="458201" y="62299"/>
                    <a:pt x="456670" y="61791"/>
                    <a:pt x="456104" y="60775"/>
                  </a:cubicBezTo>
                  <a:cubicBezTo>
                    <a:pt x="456387" y="60550"/>
                    <a:pt x="456670" y="60151"/>
                    <a:pt x="457011" y="59759"/>
                  </a:cubicBezTo>
                  <a:cubicBezTo>
                    <a:pt x="455937" y="57946"/>
                    <a:pt x="453956" y="57104"/>
                    <a:pt x="452599" y="55631"/>
                  </a:cubicBezTo>
                  <a:cubicBezTo>
                    <a:pt x="452940" y="55348"/>
                    <a:pt x="453281" y="54898"/>
                    <a:pt x="453448" y="54724"/>
                  </a:cubicBezTo>
                  <a:cubicBezTo>
                    <a:pt x="448195" y="49297"/>
                    <a:pt x="442978" y="42179"/>
                    <a:pt x="436810" y="37709"/>
                  </a:cubicBezTo>
                  <a:cubicBezTo>
                    <a:pt x="437376" y="38333"/>
                    <a:pt x="437057" y="38333"/>
                    <a:pt x="434401" y="37085"/>
                  </a:cubicBezTo>
                  <a:cubicBezTo>
                    <a:pt x="432987" y="36294"/>
                    <a:pt x="433212" y="35111"/>
                    <a:pt x="431855" y="34371"/>
                  </a:cubicBezTo>
                  <a:lnTo>
                    <a:pt x="429141" y="35220"/>
                  </a:lnTo>
                  <a:cubicBezTo>
                    <a:pt x="427900" y="34654"/>
                    <a:pt x="427842" y="32964"/>
                    <a:pt x="426652" y="32565"/>
                  </a:cubicBezTo>
                  <a:cubicBezTo>
                    <a:pt x="426202" y="32964"/>
                    <a:pt x="426086" y="33131"/>
                    <a:pt x="425636" y="33472"/>
                  </a:cubicBezTo>
                  <a:cubicBezTo>
                    <a:pt x="422582" y="32340"/>
                    <a:pt x="423148" y="33922"/>
                    <a:pt x="420492" y="33472"/>
                  </a:cubicBezTo>
                  <a:cubicBezTo>
                    <a:pt x="419701" y="34604"/>
                    <a:pt x="417836" y="35619"/>
                    <a:pt x="416929" y="37085"/>
                  </a:cubicBezTo>
                  <a:cubicBezTo>
                    <a:pt x="417212" y="37259"/>
                    <a:pt x="417495" y="37542"/>
                    <a:pt x="417836" y="37767"/>
                  </a:cubicBezTo>
                  <a:cubicBezTo>
                    <a:pt x="417328" y="38333"/>
                    <a:pt x="415689" y="39798"/>
                    <a:pt x="415065" y="40539"/>
                  </a:cubicBezTo>
                  <a:cubicBezTo>
                    <a:pt x="415348" y="40764"/>
                    <a:pt x="415689" y="41047"/>
                    <a:pt x="416022" y="41271"/>
                  </a:cubicBezTo>
                  <a:cubicBezTo>
                    <a:pt x="414441" y="44551"/>
                    <a:pt x="412692" y="44943"/>
                    <a:pt x="410827" y="48165"/>
                  </a:cubicBezTo>
                  <a:cubicBezTo>
                    <a:pt x="411110" y="48730"/>
                    <a:pt x="411386" y="48963"/>
                    <a:pt x="411618" y="49188"/>
                  </a:cubicBezTo>
                  <a:cubicBezTo>
                    <a:pt x="411161" y="49696"/>
                    <a:pt x="409521" y="51219"/>
                    <a:pt x="408955" y="51843"/>
                  </a:cubicBezTo>
                  <a:cubicBezTo>
                    <a:pt x="409238" y="52068"/>
                    <a:pt x="409521" y="52293"/>
                    <a:pt x="409695" y="52751"/>
                  </a:cubicBezTo>
                  <a:cubicBezTo>
                    <a:pt x="408505" y="54499"/>
                    <a:pt x="405966" y="55856"/>
                    <a:pt x="404609" y="57779"/>
                  </a:cubicBezTo>
                  <a:cubicBezTo>
                    <a:pt x="404834" y="58229"/>
                    <a:pt x="405168" y="58512"/>
                    <a:pt x="405451" y="58736"/>
                  </a:cubicBezTo>
                  <a:cubicBezTo>
                    <a:pt x="402911" y="61965"/>
                    <a:pt x="398782" y="65296"/>
                    <a:pt x="395728" y="68350"/>
                  </a:cubicBezTo>
                  <a:cubicBezTo>
                    <a:pt x="395445" y="68067"/>
                    <a:pt x="395162" y="67668"/>
                    <a:pt x="394879" y="67219"/>
                  </a:cubicBezTo>
                  <a:cubicBezTo>
                    <a:pt x="393188" y="69025"/>
                    <a:pt x="391374" y="70897"/>
                    <a:pt x="389568" y="72537"/>
                  </a:cubicBezTo>
                  <a:cubicBezTo>
                    <a:pt x="390017" y="73045"/>
                    <a:pt x="390192" y="73270"/>
                    <a:pt x="390474" y="73437"/>
                  </a:cubicBezTo>
                  <a:cubicBezTo>
                    <a:pt x="388327" y="76093"/>
                    <a:pt x="384873" y="78923"/>
                    <a:pt x="382616" y="81353"/>
                  </a:cubicBezTo>
                  <a:cubicBezTo>
                    <a:pt x="382217" y="81070"/>
                    <a:pt x="381992" y="80845"/>
                    <a:pt x="381709" y="80337"/>
                  </a:cubicBezTo>
                  <a:cubicBezTo>
                    <a:pt x="376507" y="84799"/>
                    <a:pt x="371646" y="90343"/>
                    <a:pt x="366675" y="95204"/>
                  </a:cubicBezTo>
                  <a:cubicBezTo>
                    <a:pt x="365144" y="96786"/>
                    <a:pt x="363396" y="99217"/>
                    <a:pt x="361415" y="100407"/>
                  </a:cubicBezTo>
                  <a:cubicBezTo>
                    <a:pt x="361190" y="100124"/>
                    <a:pt x="360907" y="99725"/>
                    <a:pt x="360624" y="99500"/>
                  </a:cubicBezTo>
                  <a:lnTo>
                    <a:pt x="358817" y="101307"/>
                  </a:lnTo>
                  <a:cubicBezTo>
                    <a:pt x="358534" y="101140"/>
                    <a:pt x="358302" y="100690"/>
                    <a:pt x="357968" y="100407"/>
                  </a:cubicBezTo>
                  <a:lnTo>
                    <a:pt x="353615" y="101307"/>
                  </a:lnTo>
                  <a:lnTo>
                    <a:pt x="351917" y="99442"/>
                  </a:lnTo>
                  <a:cubicBezTo>
                    <a:pt x="351576" y="99667"/>
                    <a:pt x="351242" y="100124"/>
                    <a:pt x="351010" y="100407"/>
                  </a:cubicBezTo>
                  <a:lnTo>
                    <a:pt x="349203" y="98767"/>
                  </a:lnTo>
                  <a:cubicBezTo>
                    <a:pt x="348978" y="98992"/>
                    <a:pt x="348695" y="99217"/>
                    <a:pt x="348354" y="99442"/>
                  </a:cubicBezTo>
                  <a:lnTo>
                    <a:pt x="346772" y="97744"/>
                  </a:lnTo>
                  <a:cubicBezTo>
                    <a:pt x="346323" y="98085"/>
                    <a:pt x="346098" y="98310"/>
                    <a:pt x="345865" y="98535"/>
                  </a:cubicBezTo>
                  <a:cubicBezTo>
                    <a:pt x="343493" y="97294"/>
                    <a:pt x="343776" y="96844"/>
                    <a:pt x="341403" y="95996"/>
                  </a:cubicBezTo>
                  <a:cubicBezTo>
                    <a:pt x="341178" y="96337"/>
                    <a:pt x="340779" y="96619"/>
                    <a:pt x="340554" y="96786"/>
                  </a:cubicBezTo>
                  <a:lnTo>
                    <a:pt x="338747" y="94980"/>
                  </a:lnTo>
                  <a:lnTo>
                    <a:pt x="336142" y="95713"/>
                  </a:lnTo>
                  <a:lnTo>
                    <a:pt x="334503" y="94014"/>
                  </a:lnTo>
                  <a:cubicBezTo>
                    <a:pt x="334111" y="94472"/>
                    <a:pt x="333886" y="94697"/>
                    <a:pt x="333545" y="94980"/>
                  </a:cubicBezTo>
                  <a:lnTo>
                    <a:pt x="331847" y="93282"/>
                  </a:lnTo>
                  <a:cubicBezTo>
                    <a:pt x="331564" y="93390"/>
                    <a:pt x="331223" y="93848"/>
                    <a:pt x="330947" y="94014"/>
                  </a:cubicBezTo>
                  <a:lnTo>
                    <a:pt x="329191" y="92316"/>
                  </a:lnTo>
                  <a:cubicBezTo>
                    <a:pt x="328908" y="92600"/>
                    <a:pt x="328625" y="92883"/>
                    <a:pt x="328342" y="93282"/>
                  </a:cubicBezTo>
                  <a:lnTo>
                    <a:pt x="326645" y="91475"/>
                  </a:lnTo>
                  <a:cubicBezTo>
                    <a:pt x="326311" y="91867"/>
                    <a:pt x="326028" y="91925"/>
                    <a:pt x="325745" y="92316"/>
                  </a:cubicBezTo>
                  <a:lnTo>
                    <a:pt x="323931" y="90510"/>
                  </a:lnTo>
                  <a:cubicBezTo>
                    <a:pt x="323764" y="90735"/>
                    <a:pt x="323314" y="91192"/>
                    <a:pt x="323089" y="91475"/>
                  </a:cubicBezTo>
                  <a:cubicBezTo>
                    <a:pt x="321674" y="90735"/>
                    <a:pt x="320426" y="89661"/>
                    <a:pt x="318736" y="88703"/>
                  </a:cubicBezTo>
                  <a:cubicBezTo>
                    <a:pt x="318337" y="89153"/>
                    <a:pt x="318170" y="89378"/>
                    <a:pt x="317829" y="89661"/>
                  </a:cubicBezTo>
                  <a:lnTo>
                    <a:pt x="316189" y="87912"/>
                  </a:lnTo>
                  <a:cubicBezTo>
                    <a:pt x="316189" y="87912"/>
                    <a:pt x="313874" y="88645"/>
                    <a:pt x="313533" y="88812"/>
                  </a:cubicBezTo>
                  <a:lnTo>
                    <a:pt x="311777" y="86947"/>
                  </a:lnTo>
                  <a:cubicBezTo>
                    <a:pt x="311444" y="87172"/>
                    <a:pt x="311103" y="87571"/>
                    <a:pt x="310986" y="87912"/>
                  </a:cubicBezTo>
                  <a:cubicBezTo>
                    <a:pt x="309855" y="87405"/>
                    <a:pt x="309180" y="85765"/>
                    <a:pt x="308389" y="85140"/>
                  </a:cubicBezTo>
                  <a:cubicBezTo>
                    <a:pt x="307990" y="85481"/>
                    <a:pt x="307656" y="85765"/>
                    <a:pt x="307482" y="86156"/>
                  </a:cubicBezTo>
                  <a:lnTo>
                    <a:pt x="305733" y="84292"/>
                  </a:lnTo>
                  <a:cubicBezTo>
                    <a:pt x="305218" y="84633"/>
                    <a:pt x="305109" y="84916"/>
                    <a:pt x="304768" y="85140"/>
                  </a:cubicBezTo>
                  <a:cubicBezTo>
                    <a:pt x="302171" y="83842"/>
                    <a:pt x="302962" y="83501"/>
                    <a:pt x="300415" y="82485"/>
                  </a:cubicBezTo>
                  <a:cubicBezTo>
                    <a:pt x="300081" y="82935"/>
                    <a:pt x="299907" y="83160"/>
                    <a:pt x="299566" y="83443"/>
                  </a:cubicBezTo>
                  <a:cubicBezTo>
                    <a:pt x="298949" y="82935"/>
                    <a:pt x="297643" y="81070"/>
                    <a:pt x="297026" y="80787"/>
                  </a:cubicBezTo>
                  <a:cubicBezTo>
                    <a:pt x="296627" y="81070"/>
                    <a:pt x="296344" y="81353"/>
                    <a:pt x="296061" y="81803"/>
                  </a:cubicBezTo>
                  <a:cubicBezTo>
                    <a:pt x="294312" y="81070"/>
                    <a:pt x="294654" y="80845"/>
                    <a:pt x="292498" y="79880"/>
                  </a:cubicBezTo>
                  <a:cubicBezTo>
                    <a:pt x="292215" y="80279"/>
                    <a:pt x="291991" y="80504"/>
                    <a:pt x="291766" y="80787"/>
                  </a:cubicBezTo>
                  <a:cubicBezTo>
                    <a:pt x="289959" y="79880"/>
                    <a:pt x="289168" y="77450"/>
                    <a:pt x="287354" y="76376"/>
                  </a:cubicBezTo>
                  <a:cubicBezTo>
                    <a:pt x="287020" y="76658"/>
                    <a:pt x="286795" y="76833"/>
                    <a:pt x="286563" y="77224"/>
                  </a:cubicBezTo>
                  <a:cubicBezTo>
                    <a:pt x="284191" y="76093"/>
                    <a:pt x="284474" y="75867"/>
                    <a:pt x="282159" y="74569"/>
                  </a:cubicBezTo>
                  <a:cubicBezTo>
                    <a:pt x="281876" y="74968"/>
                    <a:pt x="281535" y="75135"/>
                    <a:pt x="281310" y="75418"/>
                  </a:cubicBezTo>
                  <a:cubicBezTo>
                    <a:pt x="280345" y="74794"/>
                    <a:pt x="279728" y="73270"/>
                    <a:pt x="278654" y="72813"/>
                  </a:cubicBezTo>
                  <a:cubicBezTo>
                    <a:pt x="278313" y="73212"/>
                    <a:pt x="278139" y="73437"/>
                    <a:pt x="277863" y="73778"/>
                  </a:cubicBezTo>
                  <a:lnTo>
                    <a:pt x="276108" y="72022"/>
                  </a:lnTo>
                  <a:cubicBezTo>
                    <a:pt x="275708" y="72363"/>
                    <a:pt x="275433" y="72530"/>
                    <a:pt x="275092" y="72813"/>
                  </a:cubicBezTo>
                  <a:lnTo>
                    <a:pt x="273336" y="70897"/>
                  </a:lnTo>
                  <a:lnTo>
                    <a:pt x="270796" y="72022"/>
                  </a:lnTo>
                  <a:cubicBezTo>
                    <a:pt x="269207" y="71405"/>
                    <a:pt x="268024" y="69765"/>
                    <a:pt x="266443" y="69083"/>
                  </a:cubicBezTo>
                  <a:cubicBezTo>
                    <a:pt x="266218" y="69482"/>
                    <a:pt x="265877" y="69765"/>
                    <a:pt x="265536" y="70157"/>
                  </a:cubicBezTo>
                  <a:lnTo>
                    <a:pt x="263838" y="68350"/>
                  </a:lnTo>
                  <a:cubicBezTo>
                    <a:pt x="263504" y="68576"/>
                    <a:pt x="263163" y="68975"/>
                    <a:pt x="262938" y="69083"/>
                  </a:cubicBezTo>
                  <a:cubicBezTo>
                    <a:pt x="259201" y="66428"/>
                    <a:pt x="257620" y="61733"/>
                    <a:pt x="256038" y="58736"/>
                  </a:cubicBezTo>
                  <a:cubicBezTo>
                    <a:pt x="256263" y="58512"/>
                    <a:pt x="256662" y="58062"/>
                    <a:pt x="256771" y="57779"/>
                  </a:cubicBezTo>
                  <a:lnTo>
                    <a:pt x="255080" y="56023"/>
                  </a:lnTo>
                  <a:lnTo>
                    <a:pt x="256096" y="51843"/>
                  </a:lnTo>
                  <a:lnTo>
                    <a:pt x="254289" y="49754"/>
                  </a:lnTo>
                  <a:cubicBezTo>
                    <a:pt x="254572" y="49580"/>
                    <a:pt x="254906" y="49297"/>
                    <a:pt x="255247" y="49188"/>
                  </a:cubicBezTo>
                  <a:cubicBezTo>
                    <a:pt x="254572" y="47040"/>
                    <a:pt x="255022" y="46924"/>
                    <a:pt x="254340" y="44660"/>
                  </a:cubicBezTo>
                  <a:cubicBezTo>
                    <a:pt x="254623" y="44551"/>
                    <a:pt x="254906" y="44152"/>
                    <a:pt x="255247" y="43869"/>
                  </a:cubicBezTo>
                  <a:lnTo>
                    <a:pt x="253440" y="42121"/>
                  </a:lnTo>
                  <a:lnTo>
                    <a:pt x="254340" y="37709"/>
                  </a:lnTo>
                  <a:cubicBezTo>
                    <a:pt x="254006" y="36011"/>
                    <a:pt x="252700" y="35619"/>
                    <a:pt x="252649" y="34205"/>
                  </a:cubicBezTo>
                  <a:cubicBezTo>
                    <a:pt x="252649" y="33922"/>
                    <a:pt x="253665" y="31890"/>
                    <a:pt x="253549" y="31491"/>
                  </a:cubicBezTo>
                  <a:cubicBezTo>
                    <a:pt x="253266" y="30417"/>
                    <a:pt x="251459" y="28494"/>
                    <a:pt x="251009" y="27311"/>
                  </a:cubicBezTo>
                  <a:cubicBezTo>
                    <a:pt x="251292" y="26912"/>
                    <a:pt x="251626" y="26629"/>
                    <a:pt x="251858" y="26405"/>
                  </a:cubicBezTo>
                  <a:lnTo>
                    <a:pt x="250044" y="24540"/>
                  </a:lnTo>
                  <a:cubicBezTo>
                    <a:pt x="250269" y="24315"/>
                    <a:pt x="250610" y="24032"/>
                    <a:pt x="251009" y="23633"/>
                  </a:cubicBezTo>
                  <a:lnTo>
                    <a:pt x="249254" y="21884"/>
                  </a:lnTo>
                  <a:cubicBezTo>
                    <a:pt x="249478" y="21652"/>
                    <a:pt x="249819" y="21202"/>
                    <a:pt x="250161" y="20977"/>
                  </a:cubicBezTo>
                  <a:cubicBezTo>
                    <a:pt x="249703" y="20295"/>
                    <a:pt x="247788" y="19112"/>
                    <a:pt x="247556" y="18430"/>
                  </a:cubicBezTo>
                  <a:cubicBezTo>
                    <a:pt x="247730" y="18205"/>
                    <a:pt x="248013" y="17922"/>
                    <a:pt x="248405" y="17530"/>
                  </a:cubicBezTo>
                  <a:cubicBezTo>
                    <a:pt x="246257" y="13968"/>
                    <a:pt x="248013" y="16507"/>
                    <a:pt x="247556" y="14926"/>
                  </a:cubicBezTo>
                  <a:lnTo>
                    <a:pt x="245865" y="13228"/>
                  </a:lnTo>
                  <a:cubicBezTo>
                    <a:pt x="246090" y="12952"/>
                    <a:pt x="246373" y="12720"/>
                    <a:pt x="246714" y="12328"/>
                  </a:cubicBezTo>
                  <a:cubicBezTo>
                    <a:pt x="245640" y="10746"/>
                    <a:pt x="243485" y="9440"/>
                    <a:pt x="242360" y="7974"/>
                  </a:cubicBezTo>
                  <a:cubicBezTo>
                    <a:pt x="242643" y="7575"/>
                    <a:pt x="242868" y="7292"/>
                    <a:pt x="243093" y="7126"/>
                  </a:cubicBezTo>
                  <a:cubicBezTo>
                    <a:pt x="241570" y="5428"/>
                    <a:pt x="239930" y="2830"/>
                    <a:pt x="238007" y="1923"/>
                  </a:cubicBezTo>
                  <a:cubicBezTo>
                    <a:pt x="237782" y="1981"/>
                    <a:pt x="237383" y="2380"/>
                    <a:pt x="237158" y="2772"/>
                  </a:cubicBezTo>
                  <a:cubicBezTo>
                    <a:pt x="234553" y="1190"/>
                    <a:pt x="235351" y="1357"/>
                    <a:pt x="232863" y="0"/>
                  </a:cubicBezTo>
                  <a:cubicBezTo>
                    <a:pt x="230824" y="2380"/>
                    <a:pt x="228335" y="3396"/>
                    <a:pt x="226586" y="6168"/>
                  </a:cubicBezTo>
                  <a:cubicBezTo>
                    <a:pt x="226978" y="6393"/>
                    <a:pt x="227319" y="6617"/>
                    <a:pt x="227493" y="6900"/>
                  </a:cubicBezTo>
                  <a:lnTo>
                    <a:pt x="225737" y="8599"/>
                  </a:lnTo>
                  <a:cubicBezTo>
                    <a:pt x="226078" y="8990"/>
                    <a:pt x="226303" y="9215"/>
                    <a:pt x="226586" y="9615"/>
                  </a:cubicBezTo>
                  <a:cubicBezTo>
                    <a:pt x="226020" y="10405"/>
                    <a:pt x="224547" y="11138"/>
                    <a:pt x="223981" y="12270"/>
                  </a:cubicBezTo>
                  <a:cubicBezTo>
                    <a:pt x="224214" y="12553"/>
                    <a:pt x="224547" y="12720"/>
                    <a:pt x="224830" y="13003"/>
                  </a:cubicBezTo>
                  <a:cubicBezTo>
                    <a:pt x="223981" y="14193"/>
                    <a:pt x="221892" y="15100"/>
                    <a:pt x="221326" y="16507"/>
                  </a:cubicBezTo>
                  <a:cubicBezTo>
                    <a:pt x="221551" y="16906"/>
                    <a:pt x="221783" y="17132"/>
                    <a:pt x="222175" y="17356"/>
                  </a:cubicBezTo>
                  <a:cubicBezTo>
                    <a:pt x="220934" y="19678"/>
                    <a:pt x="220535" y="19395"/>
                    <a:pt x="219461" y="21768"/>
                  </a:cubicBezTo>
                  <a:cubicBezTo>
                    <a:pt x="219744" y="22109"/>
                    <a:pt x="220027" y="22334"/>
                    <a:pt x="220368" y="22675"/>
                  </a:cubicBezTo>
                  <a:cubicBezTo>
                    <a:pt x="218670" y="25947"/>
                    <a:pt x="215673" y="27362"/>
                    <a:pt x="214208" y="30642"/>
                  </a:cubicBezTo>
                  <a:lnTo>
                    <a:pt x="215049" y="33131"/>
                  </a:lnTo>
                  <a:cubicBezTo>
                    <a:pt x="213243" y="36693"/>
                    <a:pt x="209346" y="38841"/>
                    <a:pt x="207141" y="42628"/>
                  </a:cubicBezTo>
                  <a:cubicBezTo>
                    <a:pt x="207532" y="42911"/>
                    <a:pt x="207757" y="43303"/>
                    <a:pt x="207989" y="43586"/>
                  </a:cubicBezTo>
                  <a:lnTo>
                    <a:pt x="206292" y="45400"/>
                  </a:lnTo>
                  <a:cubicBezTo>
                    <a:pt x="206517" y="45625"/>
                    <a:pt x="206966" y="45734"/>
                    <a:pt x="207024" y="46017"/>
                  </a:cubicBezTo>
                  <a:cubicBezTo>
                    <a:pt x="206633" y="47149"/>
                    <a:pt x="205160" y="47773"/>
                    <a:pt x="204478" y="48789"/>
                  </a:cubicBezTo>
                  <a:cubicBezTo>
                    <a:pt x="204819" y="49188"/>
                    <a:pt x="205102" y="49297"/>
                    <a:pt x="205385" y="49521"/>
                  </a:cubicBezTo>
                  <a:cubicBezTo>
                    <a:pt x="202562" y="53542"/>
                    <a:pt x="200748" y="54332"/>
                    <a:pt x="198209" y="58453"/>
                  </a:cubicBezTo>
                  <a:cubicBezTo>
                    <a:pt x="198658" y="58686"/>
                    <a:pt x="198883" y="58911"/>
                    <a:pt x="199224" y="59135"/>
                  </a:cubicBezTo>
                  <a:cubicBezTo>
                    <a:pt x="198825" y="59759"/>
                    <a:pt x="197077" y="61283"/>
                    <a:pt x="196619" y="61965"/>
                  </a:cubicBezTo>
                  <a:cubicBezTo>
                    <a:pt x="196852" y="62248"/>
                    <a:pt x="196960" y="62299"/>
                    <a:pt x="197468" y="62698"/>
                  </a:cubicBezTo>
                  <a:cubicBezTo>
                    <a:pt x="195945" y="65296"/>
                    <a:pt x="193173" y="66994"/>
                    <a:pt x="192099" y="69707"/>
                  </a:cubicBezTo>
                  <a:cubicBezTo>
                    <a:pt x="192498" y="69991"/>
                    <a:pt x="192832" y="70273"/>
                    <a:pt x="192948" y="70498"/>
                  </a:cubicBezTo>
                  <a:lnTo>
                    <a:pt x="191250" y="72363"/>
                  </a:lnTo>
                  <a:cubicBezTo>
                    <a:pt x="191649" y="72646"/>
                    <a:pt x="191874" y="73045"/>
                    <a:pt x="192099" y="73212"/>
                  </a:cubicBezTo>
                  <a:cubicBezTo>
                    <a:pt x="189610" y="77450"/>
                    <a:pt x="186222" y="79147"/>
                    <a:pt x="183283" y="83501"/>
                  </a:cubicBezTo>
                  <a:cubicBezTo>
                    <a:pt x="183566" y="84067"/>
                    <a:pt x="183958" y="84292"/>
                    <a:pt x="184183" y="84517"/>
                  </a:cubicBezTo>
                  <a:cubicBezTo>
                    <a:pt x="182035" y="87629"/>
                    <a:pt x="181418" y="87912"/>
                    <a:pt x="178930" y="91475"/>
                  </a:cubicBezTo>
                  <a:cubicBezTo>
                    <a:pt x="179271" y="91700"/>
                    <a:pt x="179438" y="91925"/>
                    <a:pt x="179721" y="92316"/>
                  </a:cubicBezTo>
                  <a:cubicBezTo>
                    <a:pt x="178422" y="94240"/>
                    <a:pt x="175708" y="95429"/>
                    <a:pt x="174518" y="97519"/>
                  </a:cubicBezTo>
                  <a:cubicBezTo>
                    <a:pt x="174743" y="97802"/>
                    <a:pt x="175142" y="98201"/>
                    <a:pt x="175367" y="98484"/>
                  </a:cubicBezTo>
                  <a:cubicBezTo>
                    <a:pt x="174460" y="100458"/>
                    <a:pt x="173952" y="100632"/>
                    <a:pt x="172711" y="102780"/>
                  </a:cubicBezTo>
                  <a:cubicBezTo>
                    <a:pt x="173103" y="103004"/>
                    <a:pt x="173328" y="103230"/>
                    <a:pt x="173560" y="103454"/>
                  </a:cubicBezTo>
                  <a:cubicBezTo>
                    <a:pt x="171920" y="106284"/>
                    <a:pt x="168583" y="108149"/>
                    <a:pt x="166493" y="110521"/>
                  </a:cubicBezTo>
                  <a:cubicBezTo>
                    <a:pt x="166885" y="110747"/>
                    <a:pt x="167226" y="111146"/>
                    <a:pt x="167393" y="111429"/>
                  </a:cubicBezTo>
                  <a:cubicBezTo>
                    <a:pt x="164628" y="115100"/>
                    <a:pt x="161741" y="117364"/>
                    <a:pt x="159593" y="121036"/>
                  </a:cubicBezTo>
                  <a:cubicBezTo>
                    <a:pt x="159876" y="121318"/>
                    <a:pt x="160101" y="121601"/>
                    <a:pt x="160384" y="121884"/>
                  </a:cubicBezTo>
                  <a:cubicBezTo>
                    <a:pt x="159593" y="122958"/>
                    <a:pt x="157895" y="124431"/>
                    <a:pt x="156821" y="125338"/>
                  </a:cubicBezTo>
                  <a:cubicBezTo>
                    <a:pt x="157104" y="125672"/>
                    <a:pt x="157503" y="125846"/>
                    <a:pt x="157786" y="126238"/>
                  </a:cubicBezTo>
                  <a:cubicBezTo>
                    <a:pt x="156821" y="127428"/>
                    <a:pt x="154731" y="128385"/>
                    <a:pt x="154224" y="129742"/>
                  </a:cubicBezTo>
                  <a:cubicBezTo>
                    <a:pt x="153999" y="130026"/>
                    <a:pt x="155072" y="131948"/>
                    <a:pt x="155072" y="132231"/>
                  </a:cubicBezTo>
                  <a:cubicBezTo>
                    <a:pt x="154623" y="134096"/>
                    <a:pt x="152925" y="134828"/>
                    <a:pt x="152417" y="136643"/>
                  </a:cubicBezTo>
                  <a:cubicBezTo>
                    <a:pt x="152417" y="136643"/>
                    <a:pt x="153033" y="142462"/>
                    <a:pt x="153266" y="143028"/>
                  </a:cubicBezTo>
                  <a:cubicBezTo>
                    <a:pt x="152983" y="143202"/>
                    <a:pt x="152642" y="143369"/>
                    <a:pt x="152359" y="143710"/>
                  </a:cubicBezTo>
                  <a:lnTo>
                    <a:pt x="154107" y="145401"/>
                  </a:lnTo>
                  <a:lnTo>
                    <a:pt x="153266" y="149754"/>
                  </a:lnTo>
                  <a:cubicBezTo>
                    <a:pt x="153941" y="151793"/>
                    <a:pt x="161516" y="161175"/>
                    <a:pt x="164454" y="162815"/>
                  </a:cubicBezTo>
                  <a:cubicBezTo>
                    <a:pt x="164795" y="162757"/>
                    <a:pt x="165020" y="162532"/>
                    <a:pt x="165361" y="162140"/>
                  </a:cubicBezTo>
                  <a:lnTo>
                    <a:pt x="167226" y="164005"/>
                  </a:lnTo>
                  <a:cubicBezTo>
                    <a:pt x="167734" y="163721"/>
                    <a:pt x="169316" y="162815"/>
                    <a:pt x="169715" y="162815"/>
                  </a:cubicBezTo>
                  <a:cubicBezTo>
                    <a:pt x="171746" y="163497"/>
                    <a:pt x="173894" y="163889"/>
                    <a:pt x="175875" y="164062"/>
                  </a:cubicBezTo>
                  <a:lnTo>
                    <a:pt x="178531" y="162989"/>
                  </a:lnTo>
                  <a:cubicBezTo>
                    <a:pt x="178756" y="163497"/>
                    <a:pt x="179039" y="163721"/>
                    <a:pt x="179322" y="164062"/>
                  </a:cubicBezTo>
                  <a:cubicBezTo>
                    <a:pt x="180570" y="163497"/>
                    <a:pt x="182601" y="161574"/>
                    <a:pt x="183849" y="161175"/>
                  </a:cubicBezTo>
                  <a:lnTo>
                    <a:pt x="186447" y="162365"/>
                  </a:lnTo>
                  <a:cubicBezTo>
                    <a:pt x="187412" y="161683"/>
                    <a:pt x="188145" y="160159"/>
                    <a:pt x="189044" y="159593"/>
                  </a:cubicBezTo>
                  <a:cubicBezTo>
                    <a:pt x="189277" y="159934"/>
                    <a:pt x="189560" y="160217"/>
                    <a:pt x="189843" y="160442"/>
                  </a:cubicBezTo>
                  <a:cubicBezTo>
                    <a:pt x="194022" y="156372"/>
                    <a:pt x="199616" y="152076"/>
                    <a:pt x="203070" y="147556"/>
                  </a:cubicBezTo>
                  <a:cubicBezTo>
                    <a:pt x="202787" y="147272"/>
                    <a:pt x="202562" y="146873"/>
                    <a:pt x="202163" y="146590"/>
                  </a:cubicBezTo>
                  <a:cubicBezTo>
                    <a:pt x="202562" y="146083"/>
                    <a:pt x="204311" y="144668"/>
                    <a:pt x="204993" y="143993"/>
                  </a:cubicBezTo>
                  <a:cubicBezTo>
                    <a:pt x="204594" y="143710"/>
                    <a:pt x="204253" y="143369"/>
                    <a:pt x="204028" y="143028"/>
                  </a:cubicBezTo>
                  <a:cubicBezTo>
                    <a:pt x="204311" y="142520"/>
                    <a:pt x="206117" y="141054"/>
                    <a:pt x="206633" y="140597"/>
                  </a:cubicBezTo>
                  <a:cubicBezTo>
                    <a:pt x="206350" y="140256"/>
                    <a:pt x="206067" y="139748"/>
                    <a:pt x="205726" y="139523"/>
                  </a:cubicBezTo>
                  <a:cubicBezTo>
                    <a:pt x="208548" y="135736"/>
                    <a:pt x="212851" y="132630"/>
                    <a:pt x="216297" y="129235"/>
                  </a:cubicBezTo>
                  <a:cubicBezTo>
                    <a:pt x="216014" y="128952"/>
                    <a:pt x="215790" y="128726"/>
                    <a:pt x="215565" y="128327"/>
                  </a:cubicBezTo>
                  <a:cubicBezTo>
                    <a:pt x="218837" y="124373"/>
                    <a:pt x="223140" y="120810"/>
                    <a:pt x="226753" y="117081"/>
                  </a:cubicBezTo>
                  <a:cubicBezTo>
                    <a:pt x="226528" y="116682"/>
                    <a:pt x="226245" y="116406"/>
                    <a:pt x="225962" y="116174"/>
                  </a:cubicBezTo>
                  <a:cubicBezTo>
                    <a:pt x="226361" y="115608"/>
                    <a:pt x="232463" y="110747"/>
                    <a:pt x="229409" y="114425"/>
                  </a:cubicBezTo>
                  <a:cubicBezTo>
                    <a:pt x="235460" y="108374"/>
                    <a:pt x="241054" y="102946"/>
                    <a:pt x="247106" y="97069"/>
                  </a:cubicBezTo>
                  <a:cubicBezTo>
                    <a:pt x="247505" y="97410"/>
                    <a:pt x="247556" y="97635"/>
                    <a:pt x="247788" y="98085"/>
                  </a:cubicBezTo>
                  <a:cubicBezTo>
                    <a:pt x="248971" y="97127"/>
                    <a:pt x="250161" y="94863"/>
                    <a:pt x="251459" y="94464"/>
                  </a:cubicBezTo>
                  <a:cubicBezTo>
                    <a:pt x="251684" y="94697"/>
                    <a:pt x="252025" y="94980"/>
                    <a:pt x="252192" y="95429"/>
                  </a:cubicBezTo>
                  <a:cubicBezTo>
                    <a:pt x="252649" y="95429"/>
                    <a:pt x="256154" y="94240"/>
                    <a:pt x="256662" y="94522"/>
                  </a:cubicBezTo>
                  <a:cubicBezTo>
                    <a:pt x="257286" y="94522"/>
                    <a:pt x="260224" y="97011"/>
                    <a:pt x="261015" y="97127"/>
                  </a:cubicBezTo>
                  <a:cubicBezTo>
                    <a:pt x="261349" y="96902"/>
                    <a:pt x="261581" y="96619"/>
                    <a:pt x="261915" y="96387"/>
                  </a:cubicBezTo>
                  <a:cubicBezTo>
                    <a:pt x="262764" y="97011"/>
                    <a:pt x="263446" y="98484"/>
                    <a:pt x="264462" y="98992"/>
                  </a:cubicBezTo>
                  <a:cubicBezTo>
                    <a:pt x="264803" y="98767"/>
                    <a:pt x="265137" y="98310"/>
                    <a:pt x="265420" y="98201"/>
                  </a:cubicBezTo>
                  <a:cubicBezTo>
                    <a:pt x="267400" y="99384"/>
                    <a:pt x="268532" y="102039"/>
                    <a:pt x="270680" y="103396"/>
                  </a:cubicBezTo>
                  <a:cubicBezTo>
                    <a:pt x="270905" y="103004"/>
                    <a:pt x="271188" y="102838"/>
                    <a:pt x="271471" y="102330"/>
                  </a:cubicBezTo>
                  <a:cubicBezTo>
                    <a:pt x="272487" y="103004"/>
                    <a:pt x="273169" y="104419"/>
                    <a:pt x="274069" y="105094"/>
                  </a:cubicBezTo>
                  <a:cubicBezTo>
                    <a:pt x="274410" y="104869"/>
                    <a:pt x="274584" y="104586"/>
                    <a:pt x="274918" y="104361"/>
                  </a:cubicBezTo>
                  <a:cubicBezTo>
                    <a:pt x="275600" y="104586"/>
                    <a:pt x="277014" y="106342"/>
                    <a:pt x="277522" y="106908"/>
                  </a:cubicBezTo>
                  <a:cubicBezTo>
                    <a:pt x="277972" y="106676"/>
                    <a:pt x="278255" y="106342"/>
                    <a:pt x="278538" y="106001"/>
                  </a:cubicBezTo>
                  <a:cubicBezTo>
                    <a:pt x="280686" y="107474"/>
                    <a:pt x="281419" y="109622"/>
                    <a:pt x="283566" y="111262"/>
                  </a:cubicBezTo>
                  <a:cubicBezTo>
                    <a:pt x="283907" y="110979"/>
                    <a:pt x="284191" y="110580"/>
                    <a:pt x="284590" y="110297"/>
                  </a:cubicBezTo>
                  <a:cubicBezTo>
                    <a:pt x="289734" y="114251"/>
                    <a:pt x="292498" y="118496"/>
                    <a:pt x="297643" y="121884"/>
                  </a:cubicBezTo>
                  <a:cubicBezTo>
                    <a:pt x="297817" y="121601"/>
                    <a:pt x="298158" y="121318"/>
                    <a:pt x="298492" y="121036"/>
                  </a:cubicBezTo>
                  <a:cubicBezTo>
                    <a:pt x="299907" y="122109"/>
                    <a:pt x="301547" y="124032"/>
                    <a:pt x="302736" y="125338"/>
                  </a:cubicBezTo>
                  <a:cubicBezTo>
                    <a:pt x="303070" y="125055"/>
                    <a:pt x="303411" y="124823"/>
                    <a:pt x="303636" y="124431"/>
                  </a:cubicBezTo>
                  <a:cubicBezTo>
                    <a:pt x="305559" y="126013"/>
                    <a:pt x="306858" y="128327"/>
                    <a:pt x="308897" y="129800"/>
                  </a:cubicBezTo>
                  <a:cubicBezTo>
                    <a:pt x="309180" y="129517"/>
                    <a:pt x="309463" y="129235"/>
                    <a:pt x="309804" y="128952"/>
                  </a:cubicBezTo>
                  <a:cubicBezTo>
                    <a:pt x="310479" y="129235"/>
                    <a:pt x="311719" y="131215"/>
                    <a:pt x="312343" y="131498"/>
                  </a:cubicBezTo>
                  <a:cubicBezTo>
                    <a:pt x="312568" y="131723"/>
                    <a:pt x="313642" y="130533"/>
                    <a:pt x="315739" y="133363"/>
                  </a:cubicBezTo>
                  <a:cubicBezTo>
                    <a:pt x="315514" y="133646"/>
                    <a:pt x="315173" y="133987"/>
                    <a:pt x="314948" y="134096"/>
                  </a:cubicBezTo>
                  <a:cubicBezTo>
                    <a:pt x="315456" y="135627"/>
                    <a:pt x="316980" y="135453"/>
                    <a:pt x="317604" y="136643"/>
                  </a:cubicBezTo>
                  <a:cubicBezTo>
                    <a:pt x="317205" y="137035"/>
                    <a:pt x="316980" y="137376"/>
                    <a:pt x="316639" y="137658"/>
                  </a:cubicBezTo>
                  <a:cubicBezTo>
                    <a:pt x="317771" y="140938"/>
                    <a:pt x="316305" y="139465"/>
                    <a:pt x="315790" y="142070"/>
                  </a:cubicBezTo>
                  <a:cubicBezTo>
                    <a:pt x="315739" y="142237"/>
                    <a:pt x="316697" y="144668"/>
                    <a:pt x="316697" y="144668"/>
                  </a:cubicBezTo>
                  <a:cubicBezTo>
                    <a:pt x="315115" y="147265"/>
                    <a:pt x="311777" y="149362"/>
                    <a:pt x="309688" y="151735"/>
                  </a:cubicBezTo>
                  <a:cubicBezTo>
                    <a:pt x="309347" y="151285"/>
                    <a:pt x="309064" y="151060"/>
                    <a:pt x="308781" y="150777"/>
                  </a:cubicBezTo>
                  <a:cubicBezTo>
                    <a:pt x="306067" y="152867"/>
                    <a:pt x="304260" y="155522"/>
                    <a:pt x="301713" y="157728"/>
                  </a:cubicBezTo>
                  <a:cubicBezTo>
                    <a:pt x="301547" y="157387"/>
                    <a:pt x="301264" y="157162"/>
                    <a:pt x="300872" y="156821"/>
                  </a:cubicBezTo>
                  <a:cubicBezTo>
                    <a:pt x="295045" y="161857"/>
                    <a:pt x="293122" y="167052"/>
                    <a:pt x="286846" y="172371"/>
                  </a:cubicBezTo>
                  <a:cubicBezTo>
                    <a:pt x="286563" y="172197"/>
                    <a:pt x="286229" y="171747"/>
                    <a:pt x="285997" y="171579"/>
                  </a:cubicBezTo>
                  <a:cubicBezTo>
                    <a:pt x="283741" y="173953"/>
                    <a:pt x="280345" y="176724"/>
                    <a:pt x="277972" y="179322"/>
                  </a:cubicBezTo>
                  <a:cubicBezTo>
                    <a:pt x="278371" y="179771"/>
                    <a:pt x="278538" y="180055"/>
                    <a:pt x="278821" y="180229"/>
                  </a:cubicBezTo>
                  <a:cubicBezTo>
                    <a:pt x="275259" y="183842"/>
                    <a:pt x="271587" y="188595"/>
                    <a:pt x="267517" y="191533"/>
                  </a:cubicBezTo>
                  <a:cubicBezTo>
                    <a:pt x="267117" y="191308"/>
                    <a:pt x="266835" y="191084"/>
                    <a:pt x="266493" y="190800"/>
                  </a:cubicBezTo>
                  <a:cubicBezTo>
                    <a:pt x="265478" y="191700"/>
                    <a:pt x="264063" y="192948"/>
                    <a:pt x="263105" y="194131"/>
                  </a:cubicBezTo>
                  <a:cubicBezTo>
                    <a:pt x="263388" y="194588"/>
                    <a:pt x="263671" y="194813"/>
                    <a:pt x="263896" y="195096"/>
                  </a:cubicBezTo>
                  <a:cubicBezTo>
                    <a:pt x="261349" y="197919"/>
                    <a:pt x="258302" y="201481"/>
                    <a:pt x="255080" y="203629"/>
                  </a:cubicBezTo>
                  <a:cubicBezTo>
                    <a:pt x="254906" y="203520"/>
                    <a:pt x="254623" y="203121"/>
                    <a:pt x="254289" y="202838"/>
                  </a:cubicBezTo>
                  <a:cubicBezTo>
                    <a:pt x="253266" y="203121"/>
                    <a:pt x="252475" y="204819"/>
                    <a:pt x="251517" y="205385"/>
                  </a:cubicBezTo>
                  <a:cubicBezTo>
                    <a:pt x="251343" y="204986"/>
                    <a:pt x="251118" y="204819"/>
                    <a:pt x="250727" y="204536"/>
                  </a:cubicBezTo>
                  <a:lnTo>
                    <a:pt x="248862" y="206176"/>
                  </a:lnTo>
                  <a:cubicBezTo>
                    <a:pt x="248688" y="206060"/>
                    <a:pt x="248405" y="205668"/>
                    <a:pt x="248071" y="205385"/>
                  </a:cubicBezTo>
                  <a:cubicBezTo>
                    <a:pt x="247788" y="205668"/>
                    <a:pt x="247556" y="206060"/>
                    <a:pt x="247273" y="206292"/>
                  </a:cubicBezTo>
                  <a:cubicBezTo>
                    <a:pt x="245016" y="205385"/>
                    <a:pt x="243434" y="206118"/>
                    <a:pt x="241171" y="205385"/>
                  </a:cubicBezTo>
                  <a:cubicBezTo>
                    <a:pt x="240830" y="205668"/>
                    <a:pt x="240547" y="205892"/>
                    <a:pt x="240263" y="206176"/>
                  </a:cubicBezTo>
                  <a:cubicBezTo>
                    <a:pt x="239473" y="206118"/>
                    <a:pt x="236759" y="203970"/>
                    <a:pt x="235968" y="203578"/>
                  </a:cubicBezTo>
                  <a:cubicBezTo>
                    <a:pt x="235576" y="203970"/>
                    <a:pt x="235344" y="204253"/>
                    <a:pt x="235068" y="204536"/>
                  </a:cubicBezTo>
                  <a:cubicBezTo>
                    <a:pt x="232463" y="203295"/>
                    <a:pt x="233087" y="203012"/>
                    <a:pt x="230657" y="201714"/>
                  </a:cubicBezTo>
                  <a:cubicBezTo>
                    <a:pt x="230432" y="202105"/>
                    <a:pt x="230149" y="202388"/>
                    <a:pt x="229924" y="202613"/>
                  </a:cubicBezTo>
                  <a:cubicBezTo>
                    <a:pt x="228901" y="202105"/>
                    <a:pt x="228284" y="200240"/>
                    <a:pt x="227261" y="200016"/>
                  </a:cubicBezTo>
                  <a:cubicBezTo>
                    <a:pt x="226869" y="200240"/>
                    <a:pt x="226586" y="200465"/>
                    <a:pt x="226303" y="200973"/>
                  </a:cubicBezTo>
                  <a:lnTo>
                    <a:pt x="224547" y="199050"/>
                  </a:lnTo>
                  <a:cubicBezTo>
                    <a:pt x="224322" y="199391"/>
                    <a:pt x="223981" y="199790"/>
                    <a:pt x="223706" y="200016"/>
                  </a:cubicBezTo>
                  <a:lnTo>
                    <a:pt x="221892" y="198151"/>
                  </a:lnTo>
                  <a:cubicBezTo>
                    <a:pt x="221551" y="198601"/>
                    <a:pt x="221326" y="198826"/>
                    <a:pt x="221217" y="199050"/>
                  </a:cubicBezTo>
                  <a:cubicBezTo>
                    <a:pt x="219011" y="198375"/>
                    <a:pt x="218895" y="197186"/>
                    <a:pt x="216747" y="196511"/>
                  </a:cubicBezTo>
                  <a:cubicBezTo>
                    <a:pt x="216464" y="196736"/>
                    <a:pt x="216123" y="197019"/>
                    <a:pt x="215790" y="197360"/>
                  </a:cubicBezTo>
                  <a:lnTo>
                    <a:pt x="214092" y="195437"/>
                  </a:lnTo>
                  <a:cubicBezTo>
                    <a:pt x="213751" y="196003"/>
                    <a:pt x="213526" y="196228"/>
                    <a:pt x="213243" y="196511"/>
                  </a:cubicBezTo>
                  <a:cubicBezTo>
                    <a:pt x="212111" y="196054"/>
                    <a:pt x="211545" y="194414"/>
                    <a:pt x="210703" y="193906"/>
                  </a:cubicBezTo>
                  <a:cubicBezTo>
                    <a:pt x="210304" y="194131"/>
                    <a:pt x="210079" y="194414"/>
                    <a:pt x="209738" y="194697"/>
                  </a:cubicBezTo>
                  <a:cubicBezTo>
                    <a:pt x="206517" y="192774"/>
                    <a:pt x="207590" y="192948"/>
                    <a:pt x="204478" y="191308"/>
                  </a:cubicBezTo>
                  <a:cubicBezTo>
                    <a:pt x="203404" y="192324"/>
                    <a:pt x="201539" y="195038"/>
                    <a:pt x="200073" y="195437"/>
                  </a:cubicBezTo>
                  <a:cubicBezTo>
                    <a:pt x="200356" y="196003"/>
                    <a:pt x="200690" y="196228"/>
                    <a:pt x="201031" y="196453"/>
                  </a:cubicBezTo>
                  <a:cubicBezTo>
                    <a:pt x="200864" y="196736"/>
                    <a:pt x="200015" y="198767"/>
                    <a:pt x="200131" y="198992"/>
                  </a:cubicBezTo>
                  <a:lnTo>
                    <a:pt x="201822" y="200864"/>
                  </a:lnTo>
                  <a:cubicBezTo>
                    <a:pt x="201822" y="201089"/>
                    <a:pt x="200748" y="203012"/>
                    <a:pt x="201031" y="203520"/>
                  </a:cubicBezTo>
                  <a:cubicBezTo>
                    <a:pt x="201539" y="204652"/>
                    <a:pt x="203636" y="205668"/>
                    <a:pt x="204478" y="206800"/>
                  </a:cubicBezTo>
                  <a:cubicBezTo>
                    <a:pt x="204144" y="207134"/>
                    <a:pt x="203861" y="207533"/>
                    <a:pt x="203578" y="207699"/>
                  </a:cubicBezTo>
                  <a:cubicBezTo>
                    <a:pt x="205501" y="209796"/>
                    <a:pt x="207989" y="211603"/>
                    <a:pt x="209680" y="213976"/>
                  </a:cubicBezTo>
                  <a:cubicBezTo>
                    <a:pt x="209346" y="214150"/>
                    <a:pt x="209114" y="214542"/>
                    <a:pt x="208831" y="214824"/>
                  </a:cubicBezTo>
                  <a:cubicBezTo>
                    <a:pt x="209571" y="216124"/>
                    <a:pt x="211494" y="217147"/>
                    <a:pt x="212227" y="218163"/>
                  </a:cubicBezTo>
                  <a:cubicBezTo>
                    <a:pt x="211886" y="218670"/>
                    <a:pt x="211661" y="218895"/>
                    <a:pt x="211436" y="219120"/>
                  </a:cubicBezTo>
                  <a:cubicBezTo>
                    <a:pt x="213526" y="222400"/>
                    <a:pt x="214658" y="222966"/>
                    <a:pt x="216638" y="226187"/>
                  </a:cubicBezTo>
                  <a:cubicBezTo>
                    <a:pt x="216239" y="226637"/>
                    <a:pt x="216014" y="226920"/>
                    <a:pt x="215673" y="227152"/>
                  </a:cubicBezTo>
                  <a:lnTo>
                    <a:pt x="217313" y="228734"/>
                  </a:lnTo>
                  <a:cubicBezTo>
                    <a:pt x="217480" y="229126"/>
                    <a:pt x="216522" y="232688"/>
                    <a:pt x="216522" y="233197"/>
                  </a:cubicBezTo>
                  <a:lnTo>
                    <a:pt x="218162" y="234953"/>
                  </a:lnTo>
                  <a:lnTo>
                    <a:pt x="216522" y="236817"/>
                  </a:lnTo>
                  <a:cubicBezTo>
                    <a:pt x="216747" y="237042"/>
                    <a:pt x="217030" y="237267"/>
                    <a:pt x="217313" y="237724"/>
                  </a:cubicBezTo>
                  <a:cubicBezTo>
                    <a:pt x="216747" y="239306"/>
                    <a:pt x="213976" y="240380"/>
                    <a:pt x="212902" y="241961"/>
                  </a:cubicBezTo>
                  <a:cubicBezTo>
                    <a:pt x="213243" y="242244"/>
                    <a:pt x="213526" y="242412"/>
                    <a:pt x="213751" y="242869"/>
                  </a:cubicBezTo>
                  <a:cubicBezTo>
                    <a:pt x="211886" y="245016"/>
                    <a:pt x="209680" y="246939"/>
                    <a:pt x="207648" y="248804"/>
                  </a:cubicBezTo>
                  <a:cubicBezTo>
                    <a:pt x="207989" y="249087"/>
                    <a:pt x="208272" y="249312"/>
                    <a:pt x="208548" y="249704"/>
                  </a:cubicBezTo>
                  <a:cubicBezTo>
                    <a:pt x="208272" y="249987"/>
                    <a:pt x="207989" y="250328"/>
                    <a:pt x="207706" y="250669"/>
                  </a:cubicBezTo>
                  <a:cubicBezTo>
                    <a:pt x="207424" y="250328"/>
                    <a:pt x="207024" y="249987"/>
                    <a:pt x="206683" y="249704"/>
                  </a:cubicBezTo>
                  <a:cubicBezTo>
                    <a:pt x="199224" y="259659"/>
                    <a:pt x="191649" y="264571"/>
                    <a:pt x="182209" y="273960"/>
                  </a:cubicBezTo>
                  <a:cubicBezTo>
                    <a:pt x="182035" y="273735"/>
                    <a:pt x="181585" y="273503"/>
                    <a:pt x="181302" y="273220"/>
                  </a:cubicBezTo>
                  <a:cubicBezTo>
                    <a:pt x="169149" y="283567"/>
                    <a:pt x="158410" y="295721"/>
                    <a:pt x="146989" y="307083"/>
                  </a:cubicBezTo>
                  <a:cubicBezTo>
                    <a:pt x="146815" y="306691"/>
                    <a:pt x="146423" y="306524"/>
                    <a:pt x="146140" y="306241"/>
                  </a:cubicBezTo>
                  <a:cubicBezTo>
                    <a:pt x="134328" y="316131"/>
                    <a:pt x="123865" y="328285"/>
                    <a:pt x="112843" y="339198"/>
                  </a:cubicBezTo>
                  <a:cubicBezTo>
                    <a:pt x="109955" y="341969"/>
                    <a:pt x="106226" y="346323"/>
                    <a:pt x="103004" y="348695"/>
                  </a:cubicBezTo>
                  <a:cubicBezTo>
                    <a:pt x="102779" y="348412"/>
                    <a:pt x="102496" y="348188"/>
                    <a:pt x="102213" y="347789"/>
                  </a:cubicBezTo>
                  <a:cubicBezTo>
                    <a:pt x="100748" y="349087"/>
                    <a:pt x="99217" y="350952"/>
                    <a:pt x="97918" y="351975"/>
                  </a:cubicBezTo>
                  <a:cubicBezTo>
                    <a:pt x="97577" y="351917"/>
                    <a:pt x="97185" y="351692"/>
                    <a:pt x="97011" y="351467"/>
                  </a:cubicBezTo>
                  <a:cubicBezTo>
                    <a:pt x="91417" y="355479"/>
                    <a:pt x="87230" y="361582"/>
                    <a:pt x="82035" y="366109"/>
                  </a:cubicBezTo>
                  <a:cubicBezTo>
                    <a:pt x="81694" y="365768"/>
                    <a:pt x="81520" y="365427"/>
                    <a:pt x="81186" y="365261"/>
                  </a:cubicBezTo>
                  <a:cubicBezTo>
                    <a:pt x="78247" y="368141"/>
                    <a:pt x="75476" y="371246"/>
                    <a:pt x="72363" y="373852"/>
                  </a:cubicBezTo>
                  <a:cubicBezTo>
                    <a:pt x="72029" y="373569"/>
                    <a:pt x="71855" y="373343"/>
                    <a:pt x="71463" y="373002"/>
                  </a:cubicBezTo>
                  <a:cubicBezTo>
                    <a:pt x="69199" y="375266"/>
                    <a:pt x="65811" y="378205"/>
                    <a:pt x="63489" y="380919"/>
                  </a:cubicBezTo>
                  <a:cubicBezTo>
                    <a:pt x="63830" y="381201"/>
                    <a:pt x="64055" y="381427"/>
                    <a:pt x="64396" y="381593"/>
                  </a:cubicBezTo>
                  <a:cubicBezTo>
                    <a:pt x="62023" y="384365"/>
                    <a:pt x="59027" y="386854"/>
                    <a:pt x="56480" y="389393"/>
                  </a:cubicBezTo>
                  <a:cubicBezTo>
                    <a:pt x="56821" y="389792"/>
                    <a:pt x="57154" y="390076"/>
                    <a:pt x="57554" y="390359"/>
                  </a:cubicBezTo>
                  <a:cubicBezTo>
                    <a:pt x="55631" y="392673"/>
                    <a:pt x="52808" y="393863"/>
                    <a:pt x="51219" y="396461"/>
                  </a:cubicBezTo>
                  <a:cubicBezTo>
                    <a:pt x="51560" y="396693"/>
                    <a:pt x="51901" y="396918"/>
                    <a:pt x="52126" y="397484"/>
                  </a:cubicBezTo>
                  <a:lnTo>
                    <a:pt x="50370" y="399124"/>
                  </a:lnTo>
                  <a:cubicBezTo>
                    <a:pt x="50711" y="399291"/>
                    <a:pt x="50994" y="399632"/>
                    <a:pt x="51168" y="400024"/>
                  </a:cubicBezTo>
                  <a:cubicBezTo>
                    <a:pt x="50145" y="401605"/>
                    <a:pt x="48281" y="402853"/>
                    <a:pt x="46699" y="404319"/>
                  </a:cubicBezTo>
                  <a:cubicBezTo>
                    <a:pt x="47040" y="404718"/>
                    <a:pt x="47323" y="404834"/>
                    <a:pt x="47715" y="405168"/>
                  </a:cubicBezTo>
                  <a:cubicBezTo>
                    <a:pt x="45850" y="407715"/>
                    <a:pt x="42628" y="409412"/>
                    <a:pt x="40647" y="412126"/>
                  </a:cubicBezTo>
                  <a:cubicBezTo>
                    <a:pt x="40988" y="412634"/>
                    <a:pt x="41213" y="412634"/>
                    <a:pt x="41496" y="413084"/>
                  </a:cubicBezTo>
                  <a:cubicBezTo>
                    <a:pt x="40822" y="414158"/>
                    <a:pt x="38841" y="415290"/>
                    <a:pt x="38050" y="416530"/>
                  </a:cubicBezTo>
                  <a:cubicBezTo>
                    <a:pt x="38333" y="416814"/>
                    <a:pt x="38558" y="417155"/>
                    <a:pt x="38899" y="417438"/>
                  </a:cubicBezTo>
                  <a:cubicBezTo>
                    <a:pt x="38558" y="417887"/>
                    <a:pt x="36809" y="419469"/>
                    <a:pt x="36410" y="420035"/>
                  </a:cubicBezTo>
                  <a:cubicBezTo>
                    <a:pt x="36526" y="420318"/>
                    <a:pt x="36809" y="420717"/>
                    <a:pt x="37201" y="420942"/>
                  </a:cubicBezTo>
                  <a:cubicBezTo>
                    <a:pt x="32506" y="427218"/>
                    <a:pt x="27311" y="430324"/>
                    <a:pt x="23067" y="436542"/>
                  </a:cubicBezTo>
                  <a:cubicBezTo>
                    <a:pt x="23408" y="436775"/>
                    <a:pt x="23574" y="436999"/>
                    <a:pt x="23973" y="437449"/>
                  </a:cubicBezTo>
                  <a:cubicBezTo>
                    <a:pt x="23524" y="438015"/>
                    <a:pt x="21768" y="439481"/>
                    <a:pt x="21376" y="439996"/>
                  </a:cubicBezTo>
                  <a:cubicBezTo>
                    <a:pt x="21659" y="440330"/>
                    <a:pt x="21935" y="440504"/>
                    <a:pt x="22217" y="440787"/>
                  </a:cubicBezTo>
                  <a:cubicBezTo>
                    <a:pt x="20919" y="442593"/>
                    <a:pt x="19054" y="443559"/>
                    <a:pt x="17755" y="445191"/>
                  </a:cubicBezTo>
                  <a:cubicBezTo>
                    <a:pt x="17980" y="445474"/>
                    <a:pt x="18321" y="445757"/>
                    <a:pt x="18604" y="445982"/>
                  </a:cubicBezTo>
                  <a:cubicBezTo>
                    <a:pt x="17755" y="447172"/>
                    <a:pt x="16173" y="448529"/>
                    <a:pt x="14983" y="449436"/>
                  </a:cubicBezTo>
                  <a:cubicBezTo>
                    <a:pt x="15382" y="449944"/>
                    <a:pt x="15607" y="450053"/>
                    <a:pt x="16057" y="450452"/>
                  </a:cubicBezTo>
                  <a:cubicBezTo>
                    <a:pt x="15382" y="451359"/>
                    <a:pt x="13801" y="452092"/>
                    <a:pt x="13460" y="453166"/>
                  </a:cubicBezTo>
                  <a:cubicBezTo>
                    <a:pt x="13685" y="453390"/>
                    <a:pt x="13968" y="453615"/>
                    <a:pt x="14135" y="453956"/>
                  </a:cubicBezTo>
                  <a:lnTo>
                    <a:pt x="12495" y="455763"/>
                  </a:lnTo>
                  <a:cubicBezTo>
                    <a:pt x="12727" y="456046"/>
                    <a:pt x="12952" y="456271"/>
                    <a:pt x="13402" y="456728"/>
                  </a:cubicBezTo>
                  <a:cubicBezTo>
                    <a:pt x="12611" y="457744"/>
                    <a:pt x="10347" y="458651"/>
                    <a:pt x="9839" y="459833"/>
                  </a:cubicBezTo>
                  <a:cubicBezTo>
                    <a:pt x="10180" y="460059"/>
                    <a:pt x="10347" y="460515"/>
                    <a:pt x="10572" y="460798"/>
                  </a:cubicBezTo>
                  <a:cubicBezTo>
                    <a:pt x="9955" y="462830"/>
                    <a:pt x="8707" y="463396"/>
                    <a:pt x="8032" y="465261"/>
                  </a:cubicBezTo>
                  <a:cubicBezTo>
                    <a:pt x="8315" y="465660"/>
                    <a:pt x="8598" y="465885"/>
                    <a:pt x="8881" y="466226"/>
                  </a:cubicBezTo>
                  <a:lnTo>
                    <a:pt x="7183" y="467917"/>
                  </a:lnTo>
                  <a:cubicBezTo>
                    <a:pt x="7524" y="468149"/>
                    <a:pt x="7691" y="468541"/>
                    <a:pt x="8090" y="468714"/>
                  </a:cubicBezTo>
                  <a:cubicBezTo>
                    <a:pt x="7299" y="470014"/>
                    <a:pt x="5203" y="470913"/>
                    <a:pt x="4470" y="472270"/>
                  </a:cubicBezTo>
                  <a:cubicBezTo>
                    <a:pt x="4811" y="472502"/>
                    <a:pt x="5094" y="472785"/>
                    <a:pt x="5319" y="473061"/>
                  </a:cubicBezTo>
                  <a:cubicBezTo>
                    <a:pt x="4470" y="475216"/>
                    <a:pt x="3904" y="475216"/>
                    <a:pt x="2772" y="477305"/>
                  </a:cubicBezTo>
                  <a:cubicBezTo>
                    <a:pt x="2946" y="477697"/>
                    <a:pt x="3280" y="478038"/>
                    <a:pt x="3563" y="478213"/>
                  </a:cubicBezTo>
                  <a:cubicBezTo>
                    <a:pt x="2489" y="480527"/>
                    <a:pt x="457" y="481434"/>
                    <a:pt x="0" y="483582"/>
                  </a:cubicBezTo>
                  <a:cubicBezTo>
                    <a:pt x="341" y="483865"/>
                    <a:pt x="566" y="484315"/>
                    <a:pt x="1023" y="484598"/>
                  </a:cubicBezTo>
                  <a:lnTo>
                    <a:pt x="0" y="488784"/>
                  </a:lnTo>
                  <a:cubicBezTo>
                    <a:pt x="515" y="490816"/>
                    <a:pt x="2663" y="491723"/>
                    <a:pt x="3563" y="493980"/>
                  </a:cubicBezTo>
                  <a:cubicBezTo>
                    <a:pt x="3737" y="493754"/>
                    <a:pt x="4071" y="493472"/>
                    <a:pt x="4354" y="493131"/>
                  </a:cubicBezTo>
                  <a:lnTo>
                    <a:pt x="6109" y="494945"/>
                  </a:lnTo>
                  <a:cubicBezTo>
                    <a:pt x="6276" y="494720"/>
                    <a:pt x="6559" y="494379"/>
                    <a:pt x="6900" y="494154"/>
                  </a:cubicBezTo>
                  <a:cubicBezTo>
                    <a:pt x="7241" y="494263"/>
                    <a:pt x="13003" y="494945"/>
                    <a:pt x="13003" y="494945"/>
                  </a:cubicBezTo>
                  <a:lnTo>
                    <a:pt x="14817" y="493131"/>
                  </a:lnTo>
                  <a:cubicBezTo>
                    <a:pt x="14925" y="493131"/>
                    <a:pt x="19170" y="494154"/>
                    <a:pt x="19170" y="494154"/>
                  </a:cubicBezTo>
                  <a:lnTo>
                    <a:pt x="21035" y="492340"/>
                  </a:lnTo>
                  <a:cubicBezTo>
                    <a:pt x="21601" y="492340"/>
                    <a:pt x="24822" y="493472"/>
                    <a:pt x="25330" y="493247"/>
                  </a:cubicBezTo>
                  <a:lnTo>
                    <a:pt x="27137" y="491607"/>
                  </a:lnTo>
                  <a:cubicBezTo>
                    <a:pt x="27362" y="491890"/>
                    <a:pt x="27645" y="492115"/>
                    <a:pt x="27877" y="492456"/>
                  </a:cubicBezTo>
                  <a:cubicBezTo>
                    <a:pt x="30025" y="491607"/>
                    <a:pt x="30076" y="490983"/>
                    <a:pt x="32455" y="489909"/>
                  </a:cubicBezTo>
                  <a:cubicBezTo>
                    <a:pt x="32622" y="490141"/>
                    <a:pt x="32847" y="490417"/>
                    <a:pt x="33246" y="490816"/>
                  </a:cubicBezTo>
                  <a:cubicBezTo>
                    <a:pt x="34937" y="490025"/>
                    <a:pt x="36976" y="487652"/>
                    <a:pt x="38449" y="487428"/>
                  </a:cubicBezTo>
                  <a:cubicBezTo>
                    <a:pt x="38783" y="487195"/>
                    <a:pt x="42628" y="488269"/>
                    <a:pt x="42853" y="488269"/>
                  </a:cubicBezTo>
                  <a:cubicBezTo>
                    <a:pt x="44268" y="487935"/>
                    <a:pt x="45908" y="485955"/>
                    <a:pt x="47207" y="485672"/>
                  </a:cubicBezTo>
                  <a:lnTo>
                    <a:pt x="49862" y="486463"/>
                  </a:lnTo>
                  <a:cubicBezTo>
                    <a:pt x="50885" y="485955"/>
                    <a:pt x="51560" y="484373"/>
                    <a:pt x="52467" y="483807"/>
                  </a:cubicBezTo>
                  <a:cubicBezTo>
                    <a:pt x="52808" y="484090"/>
                    <a:pt x="53084" y="484598"/>
                    <a:pt x="53483" y="484765"/>
                  </a:cubicBezTo>
                  <a:lnTo>
                    <a:pt x="55123" y="483074"/>
                  </a:lnTo>
                  <a:cubicBezTo>
                    <a:pt x="55747" y="483183"/>
                    <a:pt x="57154" y="484090"/>
                    <a:pt x="57779" y="483865"/>
                  </a:cubicBezTo>
                  <a:cubicBezTo>
                    <a:pt x="58794" y="483408"/>
                    <a:pt x="59585" y="481768"/>
                    <a:pt x="60325" y="481260"/>
                  </a:cubicBezTo>
                  <a:cubicBezTo>
                    <a:pt x="60775" y="481485"/>
                    <a:pt x="60891" y="481768"/>
                    <a:pt x="61283" y="482000"/>
                  </a:cubicBezTo>
                  <a:cubicBezTo>
                    <a:pt x="64563" y="480019"/>
                    <a:pt x="64730" y="479337"/>
                    <a:pt x="68241" y="476798"/>
                  </a:cubicBezTo>
                  <a:cubicBezTo>
                    <a:pt x="68466" y="477247"/>
                    <a:pt x="68858" y="477531"/>
                    <a:pt x="69083" y="477930"/>
                  </a:cubicBezTo>
                  <a:cubicBezTo>
                    <a:pt x="71797" y="475833"/>
                    <a:pt x="73894" y="473293"/>
                    <a:pt x="76150" y="470913"/>
                  </a:cubicBezTo>
                  <a:cubicBezTo>
                    <a:pt x="75817" y="470638"/>
                    <a:pt x="75584" y="470297"/>
                    <a:pt x="75251" y="470014"/>
                  </a:cubicBezTo>
                  <a:cubicBezTo>
                    <a:pt x="76150" y="468765"/>
                    <a:pt x="77964" y="467750"/>
                    <a:pt x="78813" y="466451"/>
                  </a:cubicBezTo>
                  <a:cubicBezTo>
                    <a:pt x="78581" y="466393"/>
                    <a:pt x="78247" y="466110"/>
                    <a:pt x="77964" y="465660"/>
                  </a:cubicBezTo>
                  <a:cubicBezTo>
                    <a:pt x="80446" y="462322"/>
                    <a:pt x="84799" y="459159"/>
                    <a:pt x="87462" y="456271"/>
                  </a:cubicBezTo>
                  <a:cubicBezTo>
                    <a:pt x="87288" y="455821"/>
                    <a:pt x="87005" y="455596"/>
                    <a:pt x="86722" y="455371"/>
                  </a:cubicBezTo>
                  <a:cubicBezTo>
                    <a:pt x="94014" y="447346"/>
                    <a:pt x="99616" y="440787"/>
                    <a:pt x="107808" y="432588"/>
                  </a:cubicBezTo>
                  <a:cubicBezTo>
                    <a:pt x="107583" y="432530"/>
                    <a:pt x="107249" y="432022"/>
                    <a:pt x="106966" y="431739"/>
                  </a:cubicBezTo>
                  <a:cubicBezTo>
                    <a:pt x="109056" y="429424"/>
                    <a:pt x="112335" y="425637"/>
                    <a:pt x="114933" y="423997"/>
                  </a:cubicBezTo>
                  <a:cubicBezTo>
                    <a:pt x="115158" y="424222"/>
                    <a:pt x="115441" y="424505"/>
                    <a:pt x="115724" y="424730"/>
                  </a:cubicBezTo>
                  <a:cubicBezTo>
                    <a:pt x="116290" y="424446"/>
                    <a:pt x="117814" y="422640"/>
                    <a:pt x="118329" y="422183"/>
                  </a:cubicBezTo>
                  <a:cubicBezTo>
                    <a:pt x="118612" y="422640"/>
                    <a:pt x="119003" y="422807"/>
                    <a:pt x="119228" y="423090"/>
                  </a:cubicBezTo>
                  <a:cubicBezTo>
                    <a:pt x="121833" y="421225"/>
                    <a:pt x="123698" y="418344"/>
                    <a:pt x="126296" y="416247"/>
                  </a:cubicBezTo>
                  <a:cubicBezTo>
                    <a:pt x="126637" y="416530"/>
                    <a:pt x="126920" y="416756"/>
                    <a:pt x="127203" y="417038"/>
                  </a:cubicBezTo>
                  <a:cubicBezTo>
                    <a:pt x="138565" y="407541"/>
                    <a:pt x="147606" y="395445"/>
                    <a:pt x="158744" y="385838"/>
                  </a:cubicBezTo>
                  <a:cubicBezTo>
                    <a:pt x="159143" y="386172"/>
                    <a:pt x="159368" y="386230"/>
                    <a:pt x="159593" y="386629"/>
                  </a:cubicBezTo>
                  <a:cubicBezTo>
                    <a:pt x="163438" y="382950"/>
                    <a:pt x="167451" y="379279"/>
                    <a:pt x="171130" y="375266"/>
                  </a:cubicBezTo>
                  <a:cubicBezTo>
                    <a:pt x="170847" y="375092"/>
                    <a:pt x="170564" y="374809"/>
                    <a:pt x="170165" y="374417"/>
                  </a:cubicBezTo>
                  <a:cubicBezTo>
                    <a:pt x="176557" y="368141"/>
                    <a:pt x="183058" y="359492"/>
                    <a:pt x="190401" y="354456"/>
                  </a:cubicBezTo>
                  <a:cubicBezTo>
                    <a:pt x="190742" y="354797"/>
                    <a:pt x="190916" y="355081"/>
                    <a:pt x="191308" y="355364"/>
                  </a:cubicBezTo>
                  <a:cubicBezTo>
                    <a:pt x="194080" y="353557"/>
                    <a:pt x="194588" y="352650"/>
                    <a:pt x="197585" y="351010"/>
                  </a:cubicBezTo>
                  <a:cubicBezTo>
                    <a:pt x="197751" y="351467"/>
                    <a:pt x="197976" y="351692"/>
                    <a:pt x="198317" y="351975"/>
                  </a:cubicBezTo>
                  <a:cubicBezTo>
                    <a:pt x="201655" y="349544"/>
                    <a:pt x="203745" y="345641"/>
                    <a:pt x="207024" y="343268"/>
                  </a:cubicBezTo>
                  <a:cubicBezTo>
                    <a:pt x="207424" y="343660"/>
                    <a:pt x="207648" y="343834"/>
                    <a:pt x="207989" y="344175"/>
                  </a:cubicBezTo>
                  <a:cubicBezTo>
                    <a:pt x="211320" y="341969"/>
                    <a:pt x="212568" y="340330"/>
                    <a:pt x="215790" y="338007"/>
                  </a:cubicBezTo>
                  <a:cubicBezTo>
                    <a:pt x="216123" y="338290"/>
                    <a:pt x="216464" y="338689"/>
                    <a:pt x="216747" y="339030"/>
                  </a:cubicBezTo>
                  <a:cubicBezTo>
                    <a:pt x="218895" y="337159"/>
                    <a:pt x="221384" y="335236"/>
                    <a:pt x="222908" y="333037"/>
                  </a:cubicBezTo>
                  <a:cubicBezTo>
                    <a:pt x="222625" y="332580"/>
                    <a:pt x="222349" y="332188"/>
                    <a:pt x="221892" y="332014"/>
                  </a:cubicBezTo>
                  <a:cubicBezTo>
                    <a:pt x="222625" y="331398"/>
                    <a:pt x="224097" y="329925"/>
                    <a:pt x="224663" y="329359"/>
                  </a:cubicBezTo>
                  <a:cubicBezTo>
                    <a:pt x="224946" y="329642"/>
                    <a:pt x="225229" y="329925"/>
                    <a:pt x="225512" y="330324"/>
                  </a:cubicBezTo>
                  <a:cubicBezTo>
                    <a:pt x="228110" y="327835"/>
                    <a:pt x="230258" y="325629"/>
                    <a:pt x="232522" y="323199"/>
                  </a:cubicBezTo>
                  <a:cubicBezTo>
                    <a:pt x="232863" y="323648"/>
                    <a:pt x="233087" y="323931"/>
                    <a:pt x="233479" y="324156"/>
                  </a:cubicBezTo>
                  <a:cubicBezTo>
                    <a:pt x="239473" y="319519"/>
                    <a:pt x="242527" y="315964"/>
                    <a:pt x="248405" y="311154"/>
                  </a:cubicBezTo>
                  <a:cubicBezTo>
                    <a:pt x="248579" y="311437"/>
                    <a:pt x="248971" y="311661"/>
                    <a:pt x="249312" y="312119"/>
                  </a:cubicBezTo>
                  <a:cubicBezTo>
                    <a:pt x="253774" y="308389"/>
                    <a:pt x="257395" y="304093"/>
                    <a:pt x="261581" y="299907"/>
                  </a:cubicBezTo>
                  <a:cubicBezTo>
                    <a:pt x="261864" y="300023"/>
                    <a:pt x="262147" y="300415"/>
                    <a:pt x="262481" y="300814"/>
                  </a:cubicBezTo>
                  <a:cubicBezTo>
                    <a:pt x="264346" y="299116"/>
                    <a:pt x="266269" y="295894"/>
                    <a:pt x="268590" y="294705"/>
                  </a:cubicBezTo>
                  <a:cubicBezTo>
                    <a:pt x="268873" y="294930"/>
                    <a:pt x="269156" y="295212"/>
                    <a:pt x="269548" y="295721"/>
                  </a:cubicBezTo>
                  <a:lnTo>
                    <a:pt x="271188" y="293805"/>
                  </a:lnTo>
                  <a:cubicBezTo>
                    <a:pt x="271413" y="294197"/>
                    <a:pt x="271638" y="294479"/>
                    <a:pt x="272095" y="294705"/>
                  </a:cubicBezTo>
                  <a:cubicBezTo>
                    <a:pt x="272320" y="294705"/>
                    <a:pt x="275991" y="293747"/>
                    <a:pt x="276449" y="293805"/>
                  </a:cubicBezTo>
                  <a:cubicBezTo>
                    <a:pt x="278538" y="294255"/>
                    <a:pt x="279387" y="296403"/>
                    <a:pt x="281535" y="297302"/>
                  </a:cubicBezTo>
                  <a:cubicBezTo>
                    <a:pt x="282384" y="297759"/>
                    <a:pt x="283566" y="296119"/>
                    <a:pt x="284365" y="296627"/>
                  </a:cubicBezTo>
                  <a:cubicBezTo>
                    <a:pt x="286846" y="297759"/>
                    <a:pt x="287695" y="299624"/>
                    <a:pt x="290351" y="300865"/>
                  </a:cubicBezTo>
                  <a:cubicBezTo>
                    <a:pt x="290692" y="300640"/>
                    <a:pt x="290975" y="300415"/>
                    <a:pt x="291200" y="300023"/>
                  </a:cubicBezTo>
                  <a:cubicBezTo>
                    <a:pt x="291882" y="300415"/>
                    <a:pt x="293297" y="302279"/>
                    <a:pt x="293855" y="302729"/>
                  </a:cubicBezTo>
                  <a:cubicBezTo>
                    <a:pt x="294030" y="302447"/>
                    <a:pt x="294421" y="302055"/>
                    <a:pt x="294654" y="301830"/>
                  </a:cubicBezTo>
                  <a:cubicBezTo>
                    <a:pt x="295894" y="302729"/>
                    <a:pt x="297084" y="304602"/>
                    <a:pt x="298267" y="305392"/>
                  </a:cubicBezTo>
                  <a:cubicBezTo>
                    <a:pt x="298492" y="305109"/>
                    <a:pt x="298775" y="304768"/>
                    <a:pt x="299232" y="304369"/>
                  </a:cubicBezTo>
                  <a:cubicBezTo>
                    <a:pt x="301039" y="305842"/>
                    <a:pt x="302171" y="308556"/>
                    <a:pt x="304376" y="309746"/>
                  </a:cubicBezTo>
                  <a:cubicBezTo>
                    <a:pt x="304659" y="309347"/>
                    <a:pt x="304884" y="309122"/>
                    <a:pt x="305109" y="308839"/>
                  </a:cubicBezTo>
                  <a:cubicBezTo>
                    <a:pt x="308164" y="310820"/>
                    <a:pt x="307656" y="310987"/>
                    <a:pt x="310479" y="312402"/>
                  </a:cubicBezTo>
                  <a:cubicBezTo>
                    <a:pt x="310703" y="312119"/>
                    <a:pt x="310986" y="311720"/>
                    <a:pt x="311269" y="311610"/>
                  </a:cubicBezTo>
                  <a:cubicBezTo>
                    <a:pt x="315057" y="313758"/>
                    <a:pt x="316305" y="316639"/>
                    <a:pt x="319976" y="318504"/>
                  </a:cubicBezTo>
                  <a:cubicBezTo>
                    <a:pt x="320259" y="318221"/>
                    <a:pt x="320658" y="317996"/>
                    <a:pt x="320825" y="317829"/>
                  </a:cubicBezTo>
                  <a:cubicBezTo>
                    <a:pt x="323314" y="318728"/>
                    <a:pt x="322806" y="319128"/>
                    <a:pt x="325179" y="320318"/>
                  </a:cubicBezTo>
                  <a:cubicBezTo>
                    <a:pt x="325520" y="319977"/>
                    <a:pt x="325803" y="319752"/>
                    <a:pt x="326079" y="319469"/>
                  </a:cubicBezTo>
                  <a:cubicBezTo>
                    <a:pt x="327152" y="319977"/>
                    <a:pt x="327893" y="321500"/>
                    <a:pt x="328742" y="322066"/>
                  </a:cubicBezTo>
                  <a:cubicBezTo>
                    <a:pt x="329025" y="321675"/>
                    <a:pt x="329307" y="321558"/>
                    <a:pt x="329641" y="321109"/>
                  </a:cubicBezTo>
                  <a:cubicBezTo>
                    <a:pt x="330207" y="322008"/>
                    <a:pt x="331223" y="323423"/>
                    <a:pt x="332130" y="323873"/>
                  </a:cubicBezTo>
                  <a:cubicBezTo>
                    <a:pt x="332863" y="324156"/>
                    <a:pt x="334111" y="322632"/>
                    <a:pt x="334786" y="323031"/>
                  </a:cubicBezTo>
                  <a:cubicBezTo>
                    <a:pt x="335860" y="323423"/>
                    <a:pt x="336542" y="325121"/>
                    <a:pt x="337391" y="325629"/>
                  </a:cubicBezTo>
                  <a:cubicBezTo>
                    <a:pt x="337724" y="325513"/>
                    <a:pt x="338065" y="325121"/>
                    <a:pt x="338290" y="324896"/>
                  </a:cubicBezTo>
                  <a:cubicBezTo>
                    <a:pt x="339647" y="325629"/>
                    <a:pt x="341570" y="327211"/>
                    <a:pt x="342644" y="327436"/>
                  </a:cubicBezTo>
                  <a:cubicBezTo>
                    <a:pt x="342869" y="327211"/>
                    <a:pt x="343210" y="326928"/>
                    <a:pt x="343493" y="326536"/>
                  </a:cubicBezTo>
                  <a:cubicBezTo>
                    <a:pt x="344683" y="326986"/>
                    <a:pt x="345923" y="328118"/>
                    <a:pt x="347113" y="328401"/>
                  </a:cubicBezTo>
                  <a:lnTo>
                    <a:pt x="351409" y="327610"/>
                  </a:lnTo>
                  <a:lnTo>
                    <a:pt x="353158" y="329301"/>
                  </a:lnTo>
                  <a:cubicBezTo>
                    <a:pt x="353390" y="329075"/>
                    <a:pt x="353615" y="328851"/>
                    <a:pt x="354065" y="328401"/>
                  </a:cubicBezTo>
                  <a:lnTo>
                    <a:pt x="355762" y="330266"/>
                  </a:lnTo>
                  <a:cubicBezTo>
                    <a:pt x="356103" y="329925"/>
                    <a:pt x="358418" y="329301"/>
                    <a:pt x="358418" y="329301"/>
                  </a:cubicBezTo>
                  <a:cubicBezTo>
                    <a:pt x="359833" y="329642"/>
                    <a:pt x="360965" y="331448"/>
                    <a:pt x="362605" y="332014"/>
                  </a:cubicBezTo>
                  <a:cubicBezTo>
                    <a:pt x="363504" y="332188"/>
                    <a:pt x="364578" y="330940"/>
                    <a:pt x="365369" y="331057"/>
                  </a:cubicBezTo>
                  <a:lnTo>
                    <a:pt x="367009" y="332863"/>
                  </a:lnTo>
                  <a:cubicBezTo>
                    <a:pt x="367350" y="332580"/>
                    <a:pt x="367691" y="332355"/>
                    <a:pt x="368032" y="332014"/>
                  </a:cubicBezTo>
                  <a:cubicBezTo>
                    <a:pt x="369440" y="332805"/>
                    <a:pt x="370913" y="334278"/>
                    <a:pt x="372378" y="334561"/>
                  </a:cubicBezTo>
                  <a:cubicBezTo>
                    <a:pt x="372835" y="334677"/>
                    <a:pt x="374301" y="334111"/>
                    <a:pt x="374816" y="333828"/>
                  </a:cubicBezTo>
                  <a:lnTo>
                    <a:pt x="376681" y="335635"/>
                  </a:lnTo>
                  <a:cubicBezTo>
                    <a:pt x="377015" y="335236"/>
                    <a:pt x="377247" y="334786"/>
                    <a:pt x="377472" y="334670"/>
                  </a:cubicBezTo>
                  <a:cubicBezTo>
                    <a:pt x="378430" y="335236"/>
                    <a:pt x="379054" y="336876"/>
                    <a:pt x="380128" y="337333"/>
                  </a:cubicBezTo>
                  <a:lnTo>
                    <a:pt x="382783" y="336592"/>
                  </a:lnTo>
                  <a:cubicBezTo>
                    <a:pt x="383574" y="336876"/>
                    <a:pt x="384590" y="338290"/>
                    <a:pt x="385381" y="339030"/>
                  </a:cubicBezTo>
                  <a:cubicBezTo>
                    <a:pt x="385613" y="338798"/>
                    <a:pt x="386063" y="338516"/>
                    <a:pt x="386288" y="338290"/>
                  </a:cubicBezTo>
                  <a:cubicBezTo>
                    <a:pt x="387536" y="338798"/>
                    <a:pt x="388494" y="340895"/>
                    <a:pt x="389734" y="341795"/>
                  </a:cubicBezTo>
                  <a:cubicBezTo>
                    <a:pt x="390017" y="341570"/>
                    <a:pt x="390250" y="341120"/>
                    <a:pt x="390525" y="340895"/>
                  </a:cubicBezTo>
                  <a:cubicBezTo>
                    <a:pt x="391149" y="341345"/>
                    <a:pt x="392622" y="342869"/>
                    <a:pt x="393188" y="343493"/>
                  </a:cubicBezTo>
                  <a:cubicBezTo>
                    <a:pt x="393522" y="343268"/>
                    <a:pt x="393921" y="342760"/>
                    <a:pt x="394088" y="342586"/>
                  </a:cubicBezTo>
                  <a:cubicBezTo>
                    <a:pt x="397825" y="344683"/>
                    <a:pt x="399856" y="348130"/>
                    <a:pt x="403586" y="350560"/>
                  </a:cubicBezTo>
                  <a:cubicBezTo>
                    <a:pt x="403927" y="350335"/>
                    <a:pt x="404268" y="350052"/>
                    <a:pt x="404609" y="349653"/>
                  </a:cubicBezTo>
                  <a:cubicBezTo>
                    <a:pt x="407489" y="351743"/>
                    <a:pt x="409238" y="353666"/>
                    <a:pt x="412409" y="355871"/>
                  </a:cubicBezTo>
                  <a:cubicBezTo>
                    <a:pt x="412692" y="355530"/>
                    <a:pt x="412917" y="355364"/>
                    <a:pt x="413258" y="355023"/>
                  </a:cubicBezTo>
                  <a:cubicBezTo>
                    <a:pt x="418170" y="358302"/>
                    <a:pt x="421167" y="363396"/>
                    <a:pt x="426311" y="366501"/>
                  </a:cubicBezTo>
                  <a:cubicBezTo>
                    <a:pt x="426652" y="366109"/>
                    <a:pt x="426935" y="365768"/>
                    <a:pt x="427160" y="365427"/>
                  </a:cubicBezTo>
                  <a:lnTo>
                    <a:pt x="428858" y="367292"/>
                  </a:lnTo>
                  <a:cubicBezTo>
                    <a:pt x="429257" y="366951"/>
                    <a:pt x="429366" y="366726"/>
                    <a:pt x="429816" y="366335"/>
                  </a:cubicBezTo>
                  <a:cubicBezTo>
                    <a:pt x="436266" y="371246"/>
                    <a:pt x="439205" y="376282"/>
                    <a:pt x="445423" y="380462"/>
                  </a:cubicBezTo>
                  <a:cubicBezTo>
                    <a:pt x="445706" y="380012"/>
                    <a:pt x="446156" y="379954"/>
                    <a:pt x="446272" y="379504"/>
                  </a:cubicBezTo>
                  <a:cubicBezTo>
                    <a:pt x="447571" y="380411"/>
                    <a:pt x="448587" y="382275"/>
                    <a:pt x="449777" y="383125"/>
                  </a:cubicBezTo>
                  <a:cubicBezTo>
                    <a:pt x="450060" y="382950"/>
                    <a:pt x="450343" y="382616"/>
                    <a:pt x="450734" y="382333"/>
                  </a:cubicBezTo>
                  <a:cubicBezTo>
                    <a:pt x="451300" y="382784"/>
                    <a:pt x="452715" y="384198"/>
                    <a:pt x="453281" y="384931"/>
                  </a:cubicBezTo>
                  <a:cubicBezTo>
                    <a:pt x="453506" y="384590"/>
                    <a:pt x="453789" y="384198"/>
                    <a:pt x="454181" y="383973"/>
                  </a:cubicBezTo>
                  <a:cubicBezTo>
                    <a:pt x="456670" y="385214"/>
                    <a:pt x="456844" y="386796"/>
                    <a:pt x="459275" y="387587"/>
                  </a:cubicBezTo>
                  <a:cubicBezTo>
                    <a:pt x="459724" y="387246"/>
                    <a:pt x="460007" y="386854"/>
                    <a:pt x="460290" y="386629"/>
                  </a:cubicBezTo>
                  <a:cubicBezTo>
                    <a:pt x="463628" y="387928"/>
                    <a:pt x="466625" y="386513"/>
                    <a:pt x="469846" y="387761"/>
                  </a:cubicBezTo>
                  <a:cubicBezTo>
                    <a:pt x="470180" y="387478"/>
                    <a:pt x="470354" y="387079"/>
                    <a:pt x="470746" y="386796"/>
                  </a:cubicBezTo>
                  <a:cubicBezTo>
                    <a:pt x="471029" y="387021"/>
                    <a:pt x="471312" y="387478"/>
                    <a:pt x="471653" y="387761"/>
                  </a:cubicBezTo>
                  <a:cubicBezTo>
                    <a:pt x="472669" y="387246"/>
                    <a:pt x="473460" y="385381"/>
                    <a:pt x="474251" y="384989"/>
                  </a:cubicBezTo>
                  <a:cubicBezTo>
                    <a:pt x="474534" y="385214"/>
                    <a:pt x="474817" y="385606"/>
                    <a:pt x="475100" y="385889"/>
                  </a:cubicBezTo>
                  <a:cubicBezTo>
                    <a:pt x="478212" y="383741"/>
                    <a:pt x="478829" y="382950"/>
                    <a:pt x="482225" y="380919"/>
                  </a:cubicBezTo>
                  <a:cubicBezTo>
                    <a:pt x="482334" y="381086"/>
                    <a:pt x="482675" y="381369"/>
                    <a:pt x="482900" y="381593"/>
                  </a:cubicBezTo>
                  <a:cubicBezTo>
                    <a:pt x="485845" y="378996"/>
                    <a:pt x="483299" y="380012"/>
                    <a:pt x="483923" y="379054"/>
                  </a:cubicBezTo>
                  <a:close/>
                  <a:moveTo>
                    <a:pt x="431963" y="273735"/>
                  </a:moveTo>
                  <a:cubicBezTo>
                    <a:pt x="431855" y="273561"/>
                    <a:pt x="431630" y="273278"/>
                    <a:pt x="431289" y="273053"/>
                  </a:cubicBezTo>
                  <a:cubicBezTo>
                    <a:pt x="430048" y="273735"/>
                    <a:pt x="428974" y="275600"/>
                    <a:pt x="427668" y="276391"/>
                  </a:cubicBezTo>
                  <a:cubicBezTo>
                    <a:pt x="427443" y="276108"/>
                    <a:pt x="427051" y="275709"/>
                    <a:pt x="426819" y="275426"/>
                  </a:cubicBezTo>
                  <a:lnTo>
                    <a:pt x="425128" y="277290"/>
                  </a:lnTo>
                  <a:cubicBezTo>
                    <a:pt x="424671" y="277124"/>
                    <a:pt x="422524" y="276333"/>
                    <a:pt x="422524" y="276333"/>
                  </a:cubicBezTo>
                  <a:cubicBezTo>
                    <a:pt x="421450" y="276732"/>
                    <a:pt x="420717" y="278422"/>
                    <a:pt x="419810" y="278930"/>
                  </a:cubicBezTo>
                  <a:cubicBezTo>
                    <a:pt x="419585" y="278705"/>
                    <a:pt x="419244" y="278422"/>
                    <a:pt x="418968" y="278198"/>
                  </a:cubicBezTo>
                  <a:lnTo>
                    <a:pt x="417154" y="279895"/>
                  </a:lnTo>
                  <a:cubicBezTo>
                    <a:pt x="416704" y="279895"/>
                    <a:pt x="414949" y="278821"/>
                    <a:pt x="414499" y="278930"/>
                  </a:cubicBezTo>
                  <a:cubicBezTo>
                    <a:pt x="412917" y="279438"/>
                    <a:pt x="411727" y="281310"/>
                    <a:pt x="410312" y="281535"/>
                  </a:cubicBezTo>
                  <a:cubicBezTo>
                    <a:pt x="409521" y="281760"/>
                    <a:pt x="406416" y="280512"/>
                    <a:pt x="405850" y="280570"/>
                  </a:cubicBezTo>
                  <a:lnTo>
                    <a:pt x="404043" y="282384"/>
                  </a:lnTo>
                  <a:cubicBezTo>
                    <a:pt x="403869" y="282152"/>
                    <a:pt x="403535" y="281760"/>
                    <a:pt x="403194" y="281535"/>
                  </a:cubicBezTo>
                  <a:cubicBezTo>
                    <a:pt x="403020" y="281760"/>
                    <a:pt x="402686" y="282152"/>
                    <a:pt x="402287" y="282493"/>
                  </a:cubicBezTo>
                  <a:cubicBezTo>
                    <a:pt x="401946" y="282268"/>
                    <a:pt x="399740" y="281477"/>
                    <a:pt x="399740" y="281535"/>
                  </a:cubicBezTo>
                  <a:lnTo>
                    <a:pt x="397933" y="283342"/>
                  </a:lnTo>
                  <a:cubicBezTo>
                    <a:pt x="397592" y="282950"/>
                    <a:pt x="397309" y="282718"/>
                    <a:pt x="397085" y="282493"/>
                  </a:cubicBezTo>
                  <a:cubicBezTo>
                    <a:pt x="396802" y="282718"/>
                    <a:pt x="396577" y="282950"/>
                    <a:pt x="396127" y="283175"/>
                  </a:cubicBezTo>
                  <a:cubicBezTo>
                    <a:pt x="393805" y="282493"/>
                    <a:pt x="392622" y="283117"/>
                    <a:pt x="390133" y="282493"/>
                  </a:cubicBezTo>
                  <a:cubicBezTo>
                    <a:pt x="389792" y="282718"/>
                    <a:pt x="389568" y="282950"/>
                    <a:pt x="389284" y="283342"/>
                  </a:cubicBezTo>
                  <a:lnTo>
                    <a:pt x="387536" y="281535"/>
                  </a:lnTo>
                  <a:cubicBezTo>
                    <a:pt x="387253" y="281310"/>
                    <a:pt x="385272" y="282152"/>
                    <a:pt x="384822" y="282384"/>
                  </a:cubicBezTo>
                  <a:lnTo>
                    <a:pt x="383124" y="280570"/>
                  </a:lnTo>
                  <a:cubicBezTo>
                    <a:pt x="383008" y="280461"/>
                    <a:pt x="377015" y="281477"/>
                    <a:pt x="377015" y="281477"/>
                  </a:cubicBezTo>
                  <a:lnTo>
                    <a:pt x="375208" y="279613"/>
                  </a:lnTo>
                  <a:lnTo>
                    <a:pt x="373568" y="281477"/>
                  </a:lnTo>
                  <a:cubicBezTo>
                    <a:pt x="372153" y="280795"/>
                    <a:pt x="370405" y="278988"/>
                    <a:pt x="369157" y="278705"/>
                  </a:cubicBezTo>
                  <a:cubicBezTo>
                    <a:pt x="368707" y="278597"/>
                    <a:pt x="365260" y="279670"/>
                    <a:pt x="364803" y="279496"/>
                  </a:cubicBezTo>
                  <a:cubicBezTo>
                    <a:pt x="363279" y="279162"/>
                    <a:pt x="361756" y="277290"/>
                    <a:pt x="360457" y="276783"/>
                  </a:cubicBezTo>
                  <a:cubicBezTo>
                    <a:pt x="360399" y="276783"/>
                    <a:pt x="357743" y="277914"/>
                    <a:pt x="357743" y="277914"/>
                  </a:cubicBezTo>
                  <a:cubicBezTo>
                    <a:pt x="355987" y="277290"/>
                    <a:pt x="354181" y="274860"/>
                    <a:pt x="352541" y="274243"/>
                  </a:cubicBezTo>
                  <a:cubicBezTo>
                    <a:pt x="352200" y="273960"/>
                    <a:pt x="350335" y="275143"/>
                    <a:pt x="349885" y="275143"/>
                  </a:cubicBezTo>
                  <a:lnTo>
                    <a:pt x="348187" y="273394"/>
                  </a:lnTo>
                  <a:cubicBezTo>
                    <a:pt x="347962" y="273561"/>
                    <a:pt x="347621" y="273786"/>
                    <a:pt x="347280" y="274185"/>
                  </a:cubicBezTo>
                  <a:cubicBezTo>
                    <a:pt x="346323" y="273561"/>
                    <a:pt x="345815" y="271921"/>
                    <a:pt x="344625" y="271413"/>
                  </a:cubicBezTo>
                  <a:cubicBezTo>
                    <a:pt x="344284" y="271355"/>
                    <a:pt x="342419" y="272378"/>
                    <a:pt x="342027" y="272378"/>
                  </a:cubicBezTo>
                  <a:cubicBezTo>
                    <a:pt x="340104" y="271921"/>
                    <a:pt x="338914" y="269889"/>
                    <a:pt x="336933" y="268816"/>
                  </a:cubicBezTo>
                  <a:cubicBezTo>
                    <a:pt x="336542" y="269266"/>
                    <a:pt x="336259" y="269432"/>
                    <a:pt x="336034" y="269889"/>
                  </a:cubicBezTo>
                  <a:cubicBezTo>
                    <a:pt x="333661" y="268591"/>
                    <a:pt x="333995" y="268134"/>
                    <a:pt x="331680" y="267001"/>
                  </a:cubicBezTo>
                  <a:cubicBezTo>
                    <a:pt x="331223" y="267459"/>
                    <a:pt x="330998" y="267625"/>
                    <a:pt x="330831" y="268024"/>
                  </a:cubicBezTo>
                  <a:cubicBezTo>
                    <a:pt x="329815" y="267401"/>
                    <a:pt x="329249" y="265761"/>
                    <a:pt x="328118" y="265253"/>
                  </a:cubicBezTo>
                  <a:cubicBezTo>
                    <a:pt x="327893" y="265536"/>
                    <a:pt x="327493" y="265761"/>
                    <a:pt x="327327" y="266160"/>
                  </a:cubicBezTo>
                  <a:cubicBezTo>
                    <a:pt x="325288" y="265028"/>
                    <a:pt x="324105" y="262256"/>
                    <a:pt x="322124" y="261067"/>
                  </a:cubicBezTo>
                  <a:cubicBezTo>
                    <a:pt x="321674" y="261299"/>
                    <a:pt x="321558" y="261523"/>
                    <a:pt x="321166" y="261806"/>
                  </a:cubicBezTo>
                  <a:cubicBezTo>
                    <a:pt x="319976" y="261067"/>
                    <a:pt x="319635" y="260275"/>
                    <a:pt x="318620" y="259143"/>
                  </a:cubicBezTo>
                  <a:cubicBezTo>
                    <a:pt x="318221" y="259376"/>
                    <a:pt x="318054" y="259825"/>
                    <a:pt x="317604" y="260108"/>
                  </a:cubicBezTo>
                  <a:cubicBezTo>
                    <a:pt x="313874" y="257504"/>
                    <a:pt x="312684" y="253716"/>
                    <a:pt x="310928" y="251176"/>
                  </a:cubicBezTo>
                  <a:cubicBezTo>
                    <a:pt x="311044" y="250952"/>
                    <a:pt x="311385" y="250727"/>
                    <a:pt x="311777" y="250444"/>
                  </a:cubicBezTo>
                  <a:lnTo>
                    <a:pt x="309855" y="248746"/>
                  </a:lnTo>
                  <a:lnTo>
                    <a:pt x="311719" y="246932"/>
                  </a:lnTo>
                  <a:cubicBezTo>
                    <a:pt x="311444" y="246656"/>
                    <a:pt x="311103" y="246199"/>
                    <a:pt x="310928" y="245974"/>
                  </a:cubicBezTo>
                  <a:cubicBezTo>
                    <a:pt x="311835" y="243544"/>
                    <a:pt x="312118" y="244051"/>
                    <a:pt x="313417" y="241737"/>
                  </a:cubicBezTo>
                  <a:cubicBezTo>
                    <a:pt x="313192" y="241396"/>
                    <a:pt x="312851" y="240997"/>
                    <a:pt x="312568" y="240946"/>
                  </a:cubicBezTo>
                  <a:cubicBezTo>
                    <a:pt x="314208" y="238399"/>
                    <a:pt x="316980" y="236984"/>
                    <a:pt x="318736" y="234727"/>
                  </a:cubicBezTo>
                  <a:cubicBezTo>
                    <a:pt x="318453" y="234444"/>
                    <a:pt x="318170" y="234212"/>
                    <a:pt x="317829" y="233879"/>
                  </a:cubicBezTo>
                  <a:cubicBezTo>
                    <a:pt x="320426" y="230824"/>
                    <a:pt x="323822" y="227885"/>
                    <a:pt x="326645" y="225171"/>
                  </a:cubicBezTo>
                  <a:cubicBezTo>
                    <a:pt x="326986" y="225454"/>
                    <a:pt x="327211" y="225738"/>
                    <a:pt x="327385" y="226021"/>
                  </a:cubicBezTo>
                  <a:cubicBezTo>
                    <a:pt x="333654" y="220818"/>
                    <a:pt x="339879" y="214600"/>
                    <a:pt x="345074" y="208490"/>
                  </a:cubicBezTo>
                  <a:cubicBezTo>
                    <a:pt x="344908" y="208323"/>
                    <a:pt x="344509" y="208157"/>
                    <a:pt x="344284" y="207757"/>
                  </a:cubicBezTo>
                  <a:cubicBezTo>
                    <a:pt x="350168" y="201989"/>
                    <a:pt x="355820" y="196228"/>
                    <a:pt x="361756" y="190517"/>
                  </a:cubicBezTo>
                  <a:cubicBezTo>
                    <a:pt x="362148" y="190626"/>
                    <a:pt x="362373" y="191026"/>
                    <a:pt x="362714" y="191308"/>
                  </a:cubicBezTo>
                  <a:cubicBezTo>
                    <a:pt x="365427" y="188878"/>
                    <a:pt x="368257" y="184016"/>
                    <a:pt x="371421" y="182543"/>
                  </a:cubicBezTo>
                  <a:cubicBezTo>
                    <a:pt x="371870" y="182827"/>
                    <a:pt x="372103" y="183226"/>
                    <a:pt x="372328" y="183567"/>
                  </a:cubicBezTo>
                  <a:cubicBezTo>
                    <a:pt x="373227" y="183226"/>
                    <a:pt x="374192" y="182435"/>
                    <a:pt x="374925" y="182543"/>
                  </a:cubicBezTo>
                  <a:cubicBezTo>
                    <a:pt x="375208" y="183000"/>
                    <a:pt x="375491" y="183334"/>
                    <a:pt x="375774" y="183567"/>
                  </a:cubicBezTo>
                  <a:cubicBezTo>
                    <a:pt x="376057" y="183450"/>
                    <a:pt x="378430" y="182768"/>
                    <a:pt x="378430" y="182768"/>
                  </a:cubicBezTo>
                  <a:cubicBezTo>
                    <a:pt x="381593" y="184016"/>
                    <a:pt x="385497" y="189727"/>
                    <a:pt x="387986" y="192324"/>
                  </a:cubicBezTo>
                  <a:cubicBezTo>
                    <a:pt x="394487" y="198826"/>
                    <a:pt x="401329" y="205892"/>
                    <a:pt x="407939" y="212510"/>
                  </a:cubicBezTo>
                  <a:cubicBezTo>
                    <a:pt x="408280" y="212227"/>
                    <a:pt x="408621" y="211995"/>
                    <a:pt x="408846" y="211603"/>
                  </a:cubicBezTo>
                  <a:cubicBezTo>
                    <a:pt x="411502" y="213918"/>
                    <a:pt x="413142" y="216631"/>
                    <a:pt x="415855" y="218670"/>
                  </a:cubicBezTo>
                  <a:cubicBezTo>
                    <a:pt x="416196" y="218329"/>
                    <a:pt x="416363" y="218104"/>
                    <a:pt x="416588" y="217879"/>
                  </a:cubicBezTo>
                  <a:cubicBezTo>
                    <a:pt x="420376" y="220419"/>
                    <a:pt x="422698" y="222966"/>
                    <a:pt x="426311" y="225738"/>
                  </a:cubicBezTo>
                  <a:cubicBezTo>
                    <a:pt x="426543" y="225454"/>
                    <a:pt x="426819" y="225171"/>
                    <a:pt x="427051" y="224830"/>
                  </a:cubicBezTo>
                  <a:cubicBezTo>
                    <a:pt x="428067" y="225454"/>
                    <a:pt x="428691" y="226920"/>
                    <a:pt x="429707" y="227486"/>
                  </a:cubicBezTo>
                  <a:cubicBezTo>
                    <a:pt x="429990" y="227261"/>
                    <a:pt x="430273" y="226920"/>
                    <a:pt x="430556" y="226470"/>
                  </a:cubicBezTo>
                  <a:lnTo>
                    <a:pt x="432421" y="228335"/>
                  </a:lnTo>
                  <a:cubicBezTo>
                    <a:pt x="432529" y="228052"/>
                    <a:pt x="432928" y="227660"/>
                    <a:pt x="433320" y="227486"/>
                  </a:cubicBezTo>
                  <a:cubicBezTo>
                    <a:pt x="435809" y="228676"/>
                    <a:pt x="436658" y="230425"/>
                    <a:pt x="439372" y="232014"/>
                  </a:cubicBezTo>
                  <a:cubicBezTo>
                    <a:pt x="439546" y="231557"/>
                    <a:pt x="439771" y="231332"/>
                    <a:pt x="440163" y="231049"/>
                  </a:cubicBezTo>
                  <a:cubicBezTo>
                    <a:pt x="442876" y="233029"/>
                    <a:pt x="444857" y="235743"/>
                    <a:pt x="447230" y="238174"/>
                  </a:cubicBezTo>
                  <a:cubicBezTo>
                    <a:pt x="446889" y="238399"/>
                    <a:pt x="446555" y="238682"/>
                    <a:pt x="446272" y="238907"/>
                  </a:cubicBezTo>
                  <a:cubicBezTo>
                    <a:pt x="446780" y="239872"/>
                    <a:pt x="448529" y="240380"/>
                    <a:pt x="448928" y="241454"/>
                  </a:cubicBezTo>
                  <a:cubicBezTo>
                    <a:pt x="449037" y="242020"/>
                    <a:pt x="447963" y="243826"/>
                    <a:pt x="447963" y="244109"/>
                  </a:cubicBezTo>
                  <a:lnTo>
                    <a:pt x="448812" y="248746"/>
                  </a:lnTo>
                  <a:lnTo>
                    <a:pt x="447121" y="250328"/>
                  </a:lnTo>
                  <a:cubicBezTo>
                    <a:pt x="447455" y="250669"/>
                    <a:pt x="447571" y="250893"/>
                    <a:pt x="447912" y="251119"/>
                  </a:cubicBezTo>
                  <a:lnTo>
                    <a:pt x="446156" y="252875"/>
                  </a:lnTo>
                  <a:lnTo>
                    <a:pt x="447121" y="255588"/>
                  </a:lnTo>
                  <a:lnTo>
                    <a:pt x="445365" y="257395"/>
                  </a:lnTo>
                  <a:cubicBezTo>
                    <a:pt x="445648" y="257678"/>
                    <a:pt x="445931" y="257961"/>
                    <a:pt x="446156" y="258302"/>
                  </a:cubicBezTo>
                  <a:cubicBezTo>
                    <a:pt x="445764" y="258861"/>
                    <a:pt x="444066" y="260275"/>
                    <a:pt x="443500" y="260783"/>
                  </a:cubicBezTo>
                  <a:cubicBezTo>
                    <a:pt x="443841" y="261067"/>
                    <a:pt x="444066" y="261291"/>
                    <a:pt x="444407" y="261690"/>
                  </a:cubicBezTo>
                  <a:cubicBezTo>
                    <a:pt x="441353" y="266160"/>
                    <a:pt x="435809" y="270056"/>
                    <a:pt x="431963" y="273735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7139033" y="6607039"/>
              <a:ext cx="4015" cy="3877"/>
            </a:xfrm>
            <a:custGeom>
              <a:avLst/>
              <a:gdLst>
                <a:gd name="connsiteX0" fmla="*/ 2659 w 4015"/>
                <a:gd name="connsiteY0" fmla="*/ 1029 h 3877"/>
                <a:gd name="connsiteX1" fmla="*/ 4016 w 4015"/>
                <a:gd name="connsiteY1" fmla="*/ 13 h 3877"/>
                <a:gd name="connsiteX2" fmla="*/ 2659 w 4015"/>
                <a:gd name="connsiteY2" fmla="*/ 1029 h 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15" h="3877">
                  <a:moveTo>
                    <a:pt x="2659" y="1029"/>
                  </a:moveTo>
                  <a:cubicBezTo>
                    <a:pt x="3000" y="804"/>
                    <a:pt x="3566" y="354"/>
                    <a:pt x="4016" y="13"/>
                  </a:cubicBezTo>
                  <a:cubicBezTo>
                    <a:pt x="3566" y="-379"/>
                    <a:pt x="-3842" y="8154"/>
                    <a:pt x="2659" y="1029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7133707" y="7023535"/>
              <a:ext cx="2064" cy="1295"/>
            </a:xfrm>
            <a:custGeom>
              <a:avLst/>
              <a:gdLst>
                <a:gd name="connsiteX0" fmla="*/ 2065 w 2064"/>
                <a:gd name="connsiteY0" fmla="*/ 1064 h 1295"/>
                <a:gd name="connsiteX1" fmla="*/ 1440 w 2064"/>
                <a:gd name="connsiteY1" fmla="*/ 1296 h 1295"/>
                <a:gd name="connsiteX2" fmla="*/ 2065 w 2064"/>
                <a:gd name="connsiteY2" fmla="*/ 1064 h 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4" h="1295">
                  <a:moveTo>
                    <a:pt x="2065" y="1064"/>
                  </a:moveTo>
                  <a:cubicBezTo>
                    <a:pt x="758" y="106"/>
                    <a:pt x="-1498" y="-852"/>
                    <a:pt x="1440" y="1296"/>
                  </a:cubicBezTo>
                  <a:cubicBezTo>
                    <a:pt x="1608" y="1296"/>
                    <a:pt x="1949" y="1064"/>
                    <a:pt x="2065" y="1064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220904" y="6859968"/>
              <a:ext cx="1817" cy="749"/>
            </a:xfrm>
            <a:custGeom>
              <a:avLst/>
              <a:gdLst>
                <a:gd name="connsiteX0" fmla="*/ 0 w 1817"/>
                <a:gd name="connsiteY0" fmla="*/ 183 h 749"/>
                <a:gd name="connsiteX1" fmla="*/ 399 w 1817"/>
                <a:gd name="connsiteY1" fmla="*/ 750 h 749"/>
                <a:gd name="connsiteX2" fmla="*/ 0 w 1817"/>
                <a:gd name="connsiteY2" fmla="*/ 183 h 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7" h="749">
                  <a:moveTo>
                    <a:pt x="0" y="183"/>
                  </a:moveTo>
                  <a:cubicBezTo>
                    <a:pt x="116" y="408"/>
                    <a:pt x="225" y="692"/>
                    <a:pt x="399" y="750"/>
                  </a:cubicBezTo>
                  <a:cubicBezTo>
                    <a:pt x="1865" y="183"/>
                    <a:pt x="2830" y="-266"/>
                    <a:pt x="0" y="183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7061718" y="6536903"/>
              <a:ext cx="477696" cy="653963"/>
            </a:xfrm>
            <a:custGeom>
              <a:avLst/>
              <a:gdLst>
                <a:gd name="connsiteX0" fmla="*/ 402795 w 477696"/>
                <a:gd name="connsiteY0" fmla="*/ 198884 h 653963"/>
                <a:gd name="connsiteX1" fmla="*/ 399007 w 477696"/>
                <a:gd name="connsiteY1" fmla="*/ 194022 h 653963"/>
                <a:gd name="connsiteX2" fmla="*/ 397926 w 477696"/>
                <a:gd name="connsiteY2" fmla="*/ 194864 h 653963"/>
                <a:gd name="connsiteX3" fmla="*/ 396460 w 477696"/>
                <a:gd name="connsiteY3" fmla="*/ 192832 h 653963"/>
                <a:gd name="connsiteX4" fmla="*/ 395553 w 477696"/>
                <a:gd name="connsiteY4" fmla="*/ 193681 h 653963"/>
                <a:gd name="connsiteX5" fmla="*/ 393238 w 477696"/>
                <a:gd name="connsiteY5" fmla="*/ 190626 h 653963"/>
                <a:gd name="connsiteX6" fmla="*/ 392223 w 477696"/>
                <a:gd name="connsiteY6" fmla="*/ 191359 h 653963"/>
                <a:gd name="connsiteX7" fmla="*/ 386737 w 477696"/>
                <a:gd name="connsiteY7" fmla="*/ 186331 h 653963"/>
                <a:gd name="connsiteX8" fmla="*/ 385721 w 477696"/>
                <a:gd name="connsiteY8" fmla="*/ 187122 h 653963"/>
                <a:gd name="connsiteX9" fmla="*/ 384191 w 477696"/>
                <a:gd name="connsiteY9" fmla="*/ 185141 h 653963"/>
                <a:gd name="connsiteX10" fmla="*/ 383291 w 477696"/>
                <a:gd name="connsiteY10" fmla="*/ 185707 h 653963"/>
                <a:gd name="connsiteX11" fmla="*/ 380178 w 477696"/>
                <a:gd name="connsiteY11" fmla="*/ 181977 h 653963"/>
                <a:gd name="connsiteX12" fmla="*/ 379162 w 477696"/>
                <a:gd name="connsiteY12" fmla="*/ 182827 h 653963"/>
                <a:gd name="connsiteX13" fmla="*/ 377690 w 477696"/>
                <a:gd name="connsiteY13" fmla="*/ 180903 h 653963"/>
                <a:gd name="connsiteX14" fmla="*/ 374976 w 477696"/>
                <a:gd name="connsiteY14" fmla="*/ 181244 h 653963"/>
                <a:gd name="connsiteX15" fmla="*/ 372719 w 477696"/>
                <a:gd name="connsiteY15" fmla="*/ 178415 h 653963"/>
                <a:gd name="connsiteX16" fmla="*/ 370005 w 477696"/>
                <a:gd name="connsiteY16" fmla="*/ 178872 h 653963"/>
                <a:gd name="connsiteX17" fmla="*/ 368532 w 477696"/>
                <a:gd name="connsiteY17" fmla="*/ 176775 h 653963"/>
                <a:gd name="connsiteX18" fmla="*/ 364070 w 477696"/>
                <a:gd name="connsiteY18" fmla="*/ 177232 h 653963"/>
                <a:gd name="connsiteX19" fmla="*/ 362539 w 477696"/>
                <a:gd name="connsiteY19" fmla="*/ 175193 h 653963"/>
                <a:gd name="connsiteX20" fmla="*/ 360616 w 477696"/>
                <a:gd name="connsiteY20" fmla="*/ 176775 h 653963"/>
                <a:gd name="connsiteX21" fmla="*/ 357453 w 477696"/>
                <a:gd name="connsiteY21" fmla="*/ 174627 h 653963"/>
                <a:gd name="connsiteX22" fmla="*/ 355414 w 477696"/>
                <a:gd name="connsiteY22" fmla="*/ 176158 h 653963"/>
                <a:gd name="connsiteX23" fmla="*/ 353890 w 477696"/>
                <a:gd name="connsiteY23" fmla="*/ 174119 h 653963"/>
                <a:gd name="connsiteX24" fmla="*/ 352874 w 477696"/>
                <a:gd name="connsiteY24" fmla="*/ 174852 h 653963"/>
                <a:gd name="connsiteX25" fmla="*/ 352083 w 477696"/>
                <a:gd name="connsiteY25" fmla="*/ 173952 h 653963"/>
                <a:gd name="connsiteX26" fmla="*/ 338965 w 477696"/>
                <a:gd name="connsiteY26" fmla="*/ 173212 h 653963"/>
                <a:gd name="connsiteX27" fmla="*/ 338174 w 477696"/>
                <a:gd name="connsiteY27" fmla="*/ 172030 h 653963"/>
                <a:gd name="connsiteX28" fmla="*/ 336193 w 477696"/>
                <a:gd name="connsiteY28" fmla="*/ 173669 h 653963"/>
                <a:gd name="connsiteX29" fmla="*/ 334727 w 477696"/>
                <a:gd name="connsiteY29" fmla="*/ 171572 h 653963"/>
                <a:gd name="connsiteX30" fmla="*/ 332747 w 477696"/>
                <a:gd name="connsiteY30" fmla="*/ 173212 h 653963"/>
                <a:gd name="connsiteX31" fmla="*/ 328509 w 477696"/>
                <a:gd name="connsiteY31" fmla="*/ 171805 h 653963"/>
                <a:gd name="connsiteX32" fmla="*/ 323815 w 477696"/>
                <a:gd name="connsiteY32" fmla="*/ 173952 h 653963"/>
                <a:gd name="connsiteX33" fmla="*/ 319635 w 477696"/>
                <a:gd name="connsiteY33" fmla="*/ 172480 h 653963"/>
                <a:gd name="connsiteX34" fmla="*/ 316689 w 477696"/>
                <a:gd name="connsiteY34" fmla="*/ 174627 h 653963"/>
                <a:gd name="connsiteX35" fmla="*/ 315848 w 477696"/>
                <a:gd name="connsiteY35" fmla="*/ 173669 h 653963"/>
                <a:gd name="connsiteX36" fmla="*/ 313925 w 477696"/>
                <a:gd name="connsiteY36" fmla="*/ 175193 h 653963"/>
                <a:gd name="connsiteX37" fmla="*/ 311494 w 477696"/>
                <a:gd name="connsiteY37" fmla="*/ 174061 h 653963"/>
                <a:gd name="connsiteX38" fmla="*/ 309455 w 477696"/>
                <a:gd name="connsiteY38" fmla="*/ 175592 h 653963"/>
                <a:gd name="connsiteX39" fmla="*/ 308781 w 477696"/>
                <a:gd name="connsiteY39" fmla="*/ 174627 h 653963"/>
                <a:gd name="connsiteX40" fmla="*/ 305102 w 477696"/>
                <a:gd name="connsiteY40" fmla="*/ 175817 h 653963"/>
                <a:gd name="connsiteX41" fmla="*/ 303636 w 477696"/>
                <a:gd name="connsiteY41" fmla="*/ 173952 h 653963"/>
                <a:gd name="connsiteX42" fmla="*/ 300748 w 477696"/>
                <a:gd name="connsiteY42" fmla="*/ 174402 h 653963"/>
                <a:gd name="connsiteX43" fmla="*/ 288935 w 477696"/>
                <a:gd name="connsiteY43" fmla="*/ 157046 h 653963"/>
                <a:gd name="connsiteX44" fmla="*/ 289894 w 477696"/>
                <a:gd name="connsiteY44" fmla="*/ 156422 h 653963"/>
                <a:gd name="connsiteX45" fmla="*/ 280853 w 477696"/>
                <a:gd name="connsiteY45" fmla="*/ 144552 h 653963"/>
                <a:gd name="connsiteX46" fmla="*/ 281868 w 477696"/>
                <a:gd name="connsiteY46" fmla="*/ 143760 h 653963"/>
                <a:gd name="connsiteX47" fmla="*/ 272203 w 477696"/>
                <a:gd name="connsiteY47" fmla="*/ 129343 h 653963"/>
                <a:gd name="connsiteX48" fmla="*/ 273103 w 477696"/>
                <a:gd name="connsiteY48" fmla="*/ 128494 h 653963"/>
                <a:gd name="connsiteX49" fmla="*/ 268699 w 477696"/>
                <a:gd name="connsiteY49" fmla="*/ 122559 h 653963"/>
                <a:gd name="connsiteX50" fmla="*/ 269657 w 477696"/>
                <a:gd name="connsiteY50" fmla="*/ 121884 h 653963"/>
                <a:gd name="connsiteX51" fmla="*/ 260442 w 477696"/>
                <a:gd name="connsiteY51" fmla="*/ 110122 h 653963"/>
                <a:gd name="connsiteX52" fmla="*/ 261407 w 477696"/>
                <a:gd name="connsiteY52" fmla="*/ 109390 h 653963"/>
                <a:gd name="connsiteX53" fmla="*/ 259201 w 477696"/>
                <a:gd name="connsiteY53" fmla="*/ 106509 h 653963"/>
                <a:gd name="connsiteX54" fmla="*/ 260050 w 477696"/>
                <a:gd name="connsiteY54" fmla="*/ 105660 h 653963"/>
                <a:gd name="connsiteX55" fmla="*/ 258693 w 477696"/>
                <a:gd name="connsiteY55" fmla="*/ 103854 h 653963"/>
                <a:gd name="connsiteX56" fmla="*/ 259709 w 477696"/>
                <a:gd name="connsiteY56" fmla="*/ 102946 h 653963"/>
                <a:gd name="connsiteX57" fmla="*/ 252301 w 477696"/>
                <a:gd name="connsiteY57" fmla="*/ 91410 h 653963"/>
                <a:gd name="connsiteX58" fmla="*/ 253266 w 477696"/>
                <a:gd name="connsiteY58" fmla="*/ 90793 h 653963"/>
                <a:gd name="connsiteX59" fmla="*/ 251735 w 477696"/>
                <a:gd name="connsiteY59" fmla="*/ 88870 h 653963"/>
                <a:gd name="connsiteX60" fmla="*/ 252751 w 477696"/>
                <a:gd name="connsiteY60" fmla="*/ 87963 h 653963"/>
                <a:gd name="connsiteX61" fmla="*/ 246873 w 477696"/>
                <a:gd name="connsiteY61" fmla="*/ 78465 h 653963"/>
                <a:gd name="connsiteX62" fmla="*/ 247889 w 477696"/>
                <a:gd name="connsiteY62" fmla="*/ 77732 h 653963"/>
                <a:gd name="connsiteX63" fmla="*/ 244218 w 477696"/>
                <a:gd name="connsiteY63" fmla="*/ 71006 h 653963"/>
                <a:gd name="connsiteX64" fmla="*/ 245234 w 477696"/>
                <a:gd name="connsiteY64" fmla="*/ 70266 h 653963"/>
                <a:gd name="connsiteX65" fmla="*/ 236360 w 477696"/>
                <a:gd name="connsiteY65" fmla="*/ 56647 h 653963"/>
                <a:gd name="connsiteX66" fmla="*/ 237325 w 477696"/>
                <a:gd name="connsiteY66" fmla="*/ 55914 h 653963"/>
                <a:gd name="connsiteX67" fmla="*/ 235119 w 477696"/>
                <a:gd name="connsiteY67" fmla="*/ 53084 h 653963"/>
                <a:gd name="connsiteX68" fmla="*/ 236019 w 477696"/>
                <a:gd name="connsiteY68" fmla="*/ 52351 h 653963"/>
                <a:gd name="connsiteX69" fmla="*/ 230816 w 477696"/>
                <a:gd name="connsiteY69" fmla="*/ 45567 h 653963"/>
                <a:gd name="connsiteX70" fmla="*/ 231723 w 477696"/>
                <a:gd name="connsiteY70" fmla="*/ 44827 h 653963"/>
                <a:gd name="connsiteX71" fmla="*/ 225730 w 477696"/>
                <a:gd name="connsiteY71" fmla="*/ 36860 h 653963"/>
                <a:gd name="connsiteX72" fmla="*/ 226695 w 477696"/>
                <a:gd name="connsiteY72" fmla="*/ 36127 h 653963"/>
                <a:gd name="connsiteX73" fmla="*/ 225222 w 477696"/>
                <a:gd name="connsiteY73" fmla="*/ 34088 h 653963"/>
                <a:gd name="connsiteX74" fmla="*/ 226129 w 477696"/>
                <a:gd name="connsiteY74" fmla="*/ 33355 h 653963"/>
                <a:gd name="connsiteX75" fmla="*/ 223923 w 477696"/>
                <a:gd name="connsiteY75" fmla="*/ 30417 h 653963"/>
                <a:gd name="connsiteX76" fmla="*/ 224881 w 477696"/>
                <a:gd name="connsiteY76" fmla="*/ 29677 h 653963"/>
                <a:gd name="connsiteX77" fmla="*/ 210354 w 477696"/>
                <a:gd name="connsiteY77" fmla="*/ 10971 h 653963"/>
                <a:gd name="connsiteX78" fmla="*/ 209506 w 477696"/>
                <a:gd name="connsiteY78" fmla="*/ 11762 h 653963"/>
                <a:gd name="connsiteX79" fmla="*/ 206451 w 477696"/>
                <a:gd name="connsiteY79" fmla="*/ 7859 h 653963"/>
                <a:gd name="connsiteX80" fmla="*/ 205551 w 477696"/>
                <a:gd name="connsiteY80" fmla="*/ 8765 h 653963"/>
                <a:gd name="connsiteX81" fmla="*/ 203911 w 477696"/>
                <a:gd name="connsiteY81" fmla="*/ 6668 h 653963"/>
                <a:gd name="connsiteX82" fmla="*/ 202895 w 477696"/>
                <a:gd name="connsiteY82" fmla="*/ 7409 h 653963"/>
                <a:gd name="connsiteX83" fmla="*/ 200632 w 477696"/>
                <a:gd name="connsiteY83" fmla="*/ 4521 h 653963"/>
                <a:gd name="connsiteX84" fmla="*/ 199783 w 477696"/>
                <a:gd name="connsiteY84" fmla="*/ 5312 h 653963"/>
                <a:gd name="connsiteX85" fmla="*/ 197410 w 477696"/>
                <a:gd name="connsiteY85" fmla="*/ 2373 h 653963"/>
                <a:gd name="connsiteX86" fmla="*/ 192940 w 477696"/>
                <a:gd name="connsiteY86" fmla="*/ 2656 h 653963"/>
                <a:gd name="connsiteX87" fmla="*/ 191475 w 477696"/>
                <a:gd name="connsiteY87" fmla="*/ 791 h 653963"/>
                <a:gd name="connsiteX88" fmla="*/ 190459 w 477696"/>
                <a:gd name="connsiteY88" fmla="*/ 1524 h 653963"/>
                <a:gd name="connsiteX89" fmla="*/ 186330 w 477696"/>
                <a:gd name="connsiteY89" fmla="*/ 0 h 653963"/>
                <a:gd name="connsiteX90" fmla="*/ 181578 w 477696"/>
                <a:gd name="connsiteY90" fmla="*/ 1981 h 653963"/>
                <a:gd name="connsiteX91" fmla="*/ 179038 w 477696"/>
                <a:gd name="connsiteY91" fmla="*/ 1016 h 653963"/>
                <a:gd name="connsiteX92" fmla="*/ 171180 w 477696"/>
                <a:gd name="connsiteY92" fmla="*/ 6727 h 653963"/>
                <a:gd name="connsiteX93" fmla="*/ 171913 w 477696"/>
                <a:gd name="connsiteY93" fmla="*/ 7859 h 653963"/>
                <a:gd name="connsiteX94" fmla="*/ 167784 w 477696"/>
                <a:gd name="connsiteY94" fmla="*/ 12604 h 653963"/>
                <a:gd name="connsiteX95" fmla="*/ 167109 w 477696"/>
                <a:gd name="connsiteY95" fmla="*/ 11588 h 653963"/>
                <a:gd name="connsiteX96" fmla="*/ 165245 w 477696"/>
                <a:gd name="connsiteY96" fmla="*/ 13228 h 653963"/>
                <a:gd name="connsiteX97" fmla="*/ 164396 w 477696"/>
                <a:gd name="connsiteY97" fmla="*/ 12328 h 653963"/>
                <a:gd name="connsiteX98" fmla="*/ 149695 w 477696"/>
                <a:gd name="connsiteY98" fmla="*/ 23633 h 653963"/>
                <a:gd name="connsiteX99" fmla="*/ 148847 w 477696"/>
                <a:gd name="connsiteY99" fmla="*/ 22726 h 653963"/>
                <a:gd name="connsiteX100" fmla="*/ 143028 w 477696"/>
                <a:gd name="connsiteY100" fmla="*/ 27195 h 653963"/>
                <a:gd name="connsiteX101" fmla="*/ 143760 w 477696"/>
                <a:gd name="connsiteY101" fmla="*/ 28153 h 653963"/>
                <a:gd name="connsiteX102" fmla="*/ 135902 w 477696"/>
                <a:gd name="connsiteY102" fmla="*/ 34088 h 653963"/>
                <a:gd name="connsiteX103" fmla="*/ 135227 w 477696"/>
                <a:gd name="connsiteY103" fmla="*/ 33297 h 653963"/>
                <a:gd name="connsiteX104" fmla="*/ 128269 w 477696"/>
                <a:gd name="connsiteY104" fmla="*/ 38500 h 653963"/>
                <a:gd name="connsiteX105" fmla="*/ 129176 w 477696"/>
                <a:gd name="connsiteY105" fmla="*/ 39399 h 653963"/>
                <a:gd name="connsiteX106" fmla="*/ 122276 w 477696"/>
                <a:gd name="connsiteY106" fmla="*/ 44827 h 653963"/>
                <a:gd name="connsiteX107" fmla="*/ 123067 w 477696"/>
                <a:gd name="connsiteY107" fmla="*/ 45792 h 653963"/>
                <a:gd name="connsiteX108" fmla="*/ 121035 w 477696"/>
                <a:gd name="connsiteY108" fmla="*/ 47315 h 653963"/>
                <a:gd name="connsiteX109" fmla="*/ 121884 w 477696"/>
                <a:gd name="connsiteY109" fmla="*/ 48389 h 653963"/>
                <a:gd name="connsiteX110" fmla="*/ 114875 w 477696"/>
                <a:gd name="connsiteY110" fmla="*/ 53534 h 653963"/>
                <a:gd name="connsiteX111" fmla="*/ 115723 w 477696"/>
                <a:gd name="connsiteY111" fmla="*/ 54557 h 653963"/>
                <a:gd name="connsiteX112" fmla="*/ 100907 w 477696"/>
                <a:gd name="connsiteY112" fmla="*/ 66029 h 653963"/>
                <a:gd name="connsiteX113" fmla="*/ 100232 w 477696"/>
                <a:gd name="connsiteY113" fmla="*/ 65013 h 653963"/>
                <a:gd name="connsiteX114" fmla="*/ 98251 w 477696"/>
                <a:gd name="connsiteY114" fmla="*/ 66536 h 653963"/>
                <a:gd name="connsiteX115" fmla="*/ 94014 w 477696"/>
                <a:gd name="connsiteY115" fmla="*/ 65129 h 653963"/>
                <a:gd name="connsiteX116" fmla="*/ 92149 w 477696"/>
                <a:gd name="connsiteY116" fmla="*/ 66653 h 653963"/>
                <a:gd name="connsiteX117" fmla="*/ 89545 w 477696"/>
                <a:gd name="connsiteY117" fmla="*/ 65354 h 653963"/>
                <a:gd name="connsiteX118" fmla="*/ 86664 w 477696"/>
                <a:gd name="connsiteY118" fmla="*/ 67668 h 653963"/>
                <a:gd name="connsiteX119" fmla="*/ 85873 w 477696"/>
                <a:gd name="connsiteY119" fmla="*/ 66762 h 653963"/>
                <a:gd name="connsiteX120" fmla="*/ 81331 w 477696"/>
                <a:gd name="connsiteY120" fmla="*/ 70150 h 653963"/>
                <a:gd name="connsiteX121" fmla="*/ 79763 w 477696"/>
                <a:gd name="connsiteY121" fmla="*/ 73037 h 653963"/>
                <a:gd name="connsiteX122" fmla="*/ 77841 w 477696"/>
                <a:gd name="connsiteY122" fmla="*/ 74511 h 653963"/>
                <a:gd name="connsiteX123" fmla="*/ 78407 w 477696"/>
                <a:gd name="connsiteY123" fmla="*/ 77109 h 653963"/>
                <a:gd name="connsiteX124" fmla="*/ 77449 w 477696"/>
                <a:gd name="connsiteY124" fmla="*/ 77899 h 653963"/>
                <a:gd name="connsiteX125" fmla="*/ 78124 w 477696"/>
                <a:gd name="connsiteY125" fmla="*/ 78748 h 653963"/>
                <a:gd name="connsiteX126" fmla="*/ 77108 w 477696"/>
                <a:gd name="connsiteY126" fmla="*/ 79655 h 653963"/>
                <a:gd name="connsiteX127" fmla="*/ 80163 w 477696"/>
                <a:gd name="connsiteY127" fmla="*/ 83668 h 653963"/>
                <a:gd name="connsiteX128" fmla="*/ 79313 w 477696"/>
                <a:gd name="connsiteY128" fmla="*/ 84292 h 653963"/>
                <a:gd name="connsiteX129" fmla="*/ 81237 w 477696"/>
                <a:gd name="connsiteY129" fmla="*/ 89095 h 653963"/>
                <a:gd name="connsiteX130" fmla="*/ 80329 w 477696"/>
                <a:gd name="connsiteY130" fmla="*/ 89828 h 653963"/>
                <a:gd name="connsiteX131" fmla="*/ 82593 w 477696"/>
                <a:gd name="connsiteY131" fmla="*/ 92883 h 653963"/>
                <a:gd name="connsiteX132" fmla="*/ 81578 w 477696"/>
                <a:gd name="connsiteY132" fmla="*/ 93615 h 653963"/>
                <a:gd name="connsiteX133" fmla="*/ 84516 w 477696"/>
                <a:gd name="connsiteY133" fmla="*/ 97403 h 653963"/>
                <a:gd name="connsiteX134" fmla="*/ 83442 w 477696"/>
                <a:gd name="connsiteY134" fmla="*/ 99892 h 653963"/>
                <a:gd name="connsiteX135" fmla="*/ 86156 w 477696"/>
                <a:gd name="connsiteY135" fmla="*/ 105602 h 653963"/>
                <a:gd name="connsiteX136" fmla="*/ 85249 w 477696"/>
                <a:gd name="connsiteY136" fmla="*/ 106335 h 653963"/>
                <a:gd name="connsiteX137" fmla="*/ 86722 w 477696"/>
                <a:gd name="connsiteY137" fmla="*/ 108200 h 653963"/>
                <a:gd name="connsiteX138" fmla="*/ 85641 w 477696"/>
                <a:gd name="connsiteY138" fmla="*/ 110804 h 653963"/>
                <a:gd name="connsiteX139" fmla="*/ 87846 w 477696"/>
                <a:gd name="connsiteY139" fmla="*/ 113859 h 653963"/>
                <a:gd name="connsiteX140" fmla="*/ 86947 w 477696"/>
                <a:gd name="connsiteY140" fmla="*/ 114476 h 653963"/>
                <a:gd name="connsiteX141" fmla="*/ 88471 w 477696"/>
                <a:gd name="connsiteY141" fmla="*/ 116515 h 653963"/>
                <a:gd name="connsiteX142" fmla="*/ 87230 w 477696"/>
                <a:gd name="connsiteY142" fmla="*/ 119004 h 653963"/>
                <a:gd name="connsiteX143" fmla="*/ 90734 w 477696"/>
                <a:gd name="connsiteY143" fmla="*/ 125614 h 653963"/>
                <a:gd name="connsiteX144" fmla="*/ 89769 w 477696"/>
                <a:gd name="connsiteY144" fmla="*/ 126296 h 653963"/>
                <a:gd name="connsiteX145" fmla="*/ 91300 w 477696"/>
                <a:gd name="connsiteY145" fmla="*/ 128219 h 653963"/>
                <a:gd name="connsiteX146" fmla="*/ 90001 w 477696"/>
                <a:gd name="connsiteY146" fmla="*/ 130758 h 653963"/>
                <a:gd name="connsiteX147" fmla="*/ 92316 w 477696"/>
                <a:gd name="connsiteY147" fmla="*/ 133646 h 653963"/>
                <a:gd name="connsiteX148" fmla="*/ 91358 w 477696"/>
                <a:gd name="connsiteY148" fmla="*/ 134437 h 653963"/>
                <a:gd name="connsiteX149" fmla="*/ 92882 w 477696"/>
                <a:gd name="connsiteY149" fmla="*/ 136526 h 653963"/>
                <a:gd name="connsiteX150" fmla="*/ 91750 w 477696"/>
                <a:gd name="connsiteY150" fmla="*/ 138957 h 653963"/>
                <a:gd name="connsiteX151" fmla="*/ 93165 w 477696"/>
                <a:gd name="connsiteY151" fmla="*/ 140938 h 653963"/>
                <a:gd name="connsiteX152" fmla="*/ 92316 w 477696"/>
                <a:gd name="connsiteY152" fmla="*/ 141613 h 653963"/>
                <a:gd name="connsiteX153" fmla="*/ 93448 w 477696"/>
                <a:gd name="connsiteY153" fmla="*/ 145343 h 653963"/>
                <a:gd name="connsiteX154" fmla="*/ 91358 w 477696"/>
                <a:gd name="connsiteY154" fmla="*/ 148514 h 653963"/>
                <a:gd name="connsiteX155" fmla="*/ 92882 w 477696"/>
                <a:gd name="connsiteY155" fmla="*/ 150378 h 653963"/>
                <a:gd name="connsiteX156" fmla="*/ 89943 w 477696"/>
                <a:gd name="connsiteY156" fmla="*/ 152692 h 653963"/>
                <a:gd name="connsiteX157" fmla="*/ 90734 w 477696"/>
                <a:gd name="connsiteY157" fmla="*/ 153708 h 653963"/>
                <a:gd name="connsiteX158" fmla="*/ 80896 w 477696"/>
                <a:gd name="connsiteY158" fmla="*/ 161516 h 653963"/>
                <a:gd name="connsiteX159" fmla="*/ 81578 w 477696"/>
                <a:gd name="connsiteY159" fmla="*/ 162191 h 653963"/>
                <a:gd name="connsiteX160" fmla="*/ 76825 w 477696"/>
                <a:gd name="connsiteY160" fmla="*/ 166203 h 653963"/>
                <a:gd name="connsiteX161" fmla="*/ 77507 w 477696"/>
                <a:gd name="connsiteY161" fmla="*/ 167226 h 653963"/>
                <a:gd name="connsiteX162" fmla="*/ 60717 w 477696"/>
                <a:gd name="connsiteY162" fmla="*/ 180055 h 653963"/>
                <a:gd name="connsiteX163" fmla="*/ 58286 w 477696"/>
                <a:gd name="connsiteY163" fmla="*/ 178872 h 653963"/>
                <a:gd name="connsiteX164" fmla="*/ 56472 w 477696"/>
                <a:gd name="connsiteY164" fmla="*/ 180338 h 653963"/>
                <a:gd name="connsiteX165" fmla="*/ 55739 w 477696"/>
                <a:gd name="connsiteY165" fmla="*/ 179322 h 653963"/>
                <a:gd name="connsiteX166" fmla="*/ 52351 w 477696"/>
                <a:gd name="connsiteY166" fmla="*/ 177232 h 653963"/>
                <a:gd name="connsiteX167" fmla="*/ 51444 w 477696"/>
                <a:gd name="connsiteY167" fmla="*/ 177965 h 653963"/>
                <a:gd name="connsiteX168" fmla="*/ 42396 w 477696"/>
                <a:gd name="connsiteY168" fmla="*/ 166203 h 653963"/>
                <a:gd name="connsiteX169" fmla="*/ 41380 w 477696"/>
                <a:gd name="connsiteY169" fmla="*/ 166827 h 653963"/>
                <a:gd name="connsiteX170" fmla="*/ 38267 w 477696"/>
                <a:gd name="connsiteY170" fmla="*/ 163039 h 653963"/>
                <a:gd name="connsiteX171" fmla="*/ 37310 w 477696"/>
                <a:gd name="connsiteY171" fmla="*/ 163830 h 653963"/>
                <a:gd name="connsiteX172" fmla="*/ 33580 w 477696"/>
                <a:gd name="connsiteY172" fmla="*/ 158853 h 653963"/>
                <a:gd name="connsiteX173" fmla="*/ 32564 w 477696"/>
                <a:gd name="connsiteY173" fmla="*/ 159702 h 653963"/>
                <a:gd name="connsiteX174" fmla="*/ 30975 w 477696"/>
                <a:gd name="connsiteY174" fmla="*/ 157837 h 653963"/>
                <a:gd name="connsiteX175" fmla="*/ 28261 w 477696"/>
                <a:gd name="connsiteY175" fmla="*/ 158287 h 653963"/>
                <a:gd name="connsiteX176" fmla="*/ 21426 w 477696"/>
                <a:gd name="connsiteY176" fmla="*/ 157220 h 653963"/>
                <a:gd name="connsiteX177" fmla="*/ 20635 w 477696"/>
                <a:gd name="connsiteY177" fmla="*/ 156422 h 653963"/>
                <a:gd name="connsiteX178" fmla="*/ 18654 w 477696"/>
                <a:gd name="connsiteY178" fmla="*/ 157837 h 653963"/>
                <a:gd name="connsiteX179" fmla="*/ 17863 w 477696"/>
                <a:gd name="connsiteY179" fmla="*/ 156879 h 653963"/>
                <a:gd name="connsiteX180" fmla="*/ 14867 w 477696"/>
                <a:gd name="connsiteY180" fmla="*/ 159136 h 653963"/>
                <a:gd name="connsiteX181" fmla="*/ 14134 w 477696"/>
                <a:gd name="connsiteY181" fmla="*/ 158120 h 653963"/>
                <a:gd name="connsiteX182" fmla="*/ 11137 w 477696"/>
                <a:gd name="connsiteY182" fmla="*/ 160551 h 653963"/>
                <a:gd name="connsiteX183" fmla="*/ 10514 w 477696"/>
                <a:gd name="connsiteY183" fmla="*/ 159535 h 653963"/>
                <a:gd name="connsiteX184" fmla="*/ 7517 w 477696"/>
                <a:gd name="connsiteY184" fmla="*/ 161683 h 653963"/>
                <a:gd name="connsiteX185" fmla="*/ 6726 w 477696"/>
                <a:gd name="connsiteY185" fmla="*/ 160950 h 653963"/>
                <a:gd name="connsiteX186" fmla="*/ 900 w 477696"/>
                <a:gd name="connsiteY186" fmla="*/ 165245 h 653963"/>
                <a:gd name="connsiteX187" fmla="*/ 1241 w 477696"/>
                <a:gd name="connsiteY187" fmla="*/ 169766 h 653963"/>
                <a:gd name="connsiteX188" fmla="*/ 0 w 477696"/>
                <a:gd name="connsiteY188" fmla="*/ 172254 h 653963"/>
                <a:gd name="connsiteX189" fmla="*/ 2205 w 477696"/>
                <a:gd name="connsiteY189" fmla="*/ 175193 h 653963"/>
                <a:gd name="connsiteX190" fmla="*/ 1241 w 477696"/>
                <a:gd name="connsiteY190" fmla="*/ 175984 h 653963"/>
                <a:gd name="connsiteX191" fmla="*/ 7916 w 477696"/>
                <a:gd name="connsiteY191" fmla="*/ 186447 h 653963"/>
                <a:gd name="connsiteX192" fmla="*/ 8932 w 477696"/>
                <a:gd name="connsiteY192" fmla="*/ 185656 h 653963"/>
                <a:gd name="connsiteX193" fmla="*/ 33130 w 477696"/>
                <a:gd name="connsiteY193" fmla="*/ 217255 h 653963"/>
                <a:gd name="connsiteX194" fmla="*/ 45284 w 477696"/>
                <a:gd name="connsiteY194" fmla="*/ 232856 h 653963"/>
                <a:gd name="connsiteX195" fmla="*/ 44318 w 477696"/>
                <a:gd name="connsiteY195" fmla="*/ 233538 h 653963"/>
                <a:gd name="connsiteX196" fmla="*/ 49579 w 477696"/>
                <a:gd name="connsiteY196" fmla="*/ 240373 h 653963"/>
                <a:gd name="connsiteX197" fmla="*/ 48614 w 477696"/>
                <a:gd name="connsiteY197" fmla="*/ 241221 h 653963"/>
                <a:gd name="connsiteX198" fmla="*/ 58511 w 477696"/>
                <a:gd name="connsiteY198" fmla="*/ 253890 h 653963"/>
                <a:gd name="connsiteX199" fmla="*/ 57604 w 477696"/>
                <a:gd name="connsiteY199" fmla="*/ 254681 h 653963"/>
                <a:gd name="connsiteX200" fmla="*/ 82985 w 477696"/>
                <a:gd name="connsiteY200" fmla="*/ 289618 h 653963"/>
                <a:gd name="connsiteX201" fmla="*/ 84059 w 477696"/>
                <a:gd name="connsiteY201" fmla="*/ 289052 h 653963"/>
                <a:gd name="connsiteX202" fmla="*/ 99159 w 477696"/>
                <a:gd name="connsiteY202" fmla="*/ 308382 h 653963"/>
                <a:gd name="connsiteX203" fmla="*/ 106109 w 477696"/>
                <a:gd name="connsiteY203" fmla="*/ 317372 h 653963"/>
                <a:gd name="connsiteX204" fmla="*/ 104978 w 477696"/>
                <a:gd name="connsiteY204" fmla="*/ 318054 h 653963"/>
                <a:gd name="connsiteX205" fmla="*/ 108598 w 477696"/>
                <a:gd name="connsiteY205" fmla="*/ 324831 h 653963"/>
                <a:gd name="connsiteX206" fmla="*/ 107524 w 477696"/>
                <a:gd name="connsiteY206" fmla="*/ 325571 h 653963"/>
                <a:gd name="connsiteX207" fmla="*/ 112893 w 477696"/>
                <a:gd name="connsiteY207" fmla="*/ 332239 h 653963"/>
                <a:gd name="connsiteX208" fmla="*/ 111936 w 477696"/>
                <a:gd name="connsiteY208" fmla="*/ 333204 h 653963"/>
                <a:gd name="connsiteX209" fmla="*/ 114983 w 477696"/>
                <a:gd name="connsiteY209" fmla="*/ 337101 h 653963"/>
                <a:gd name="connsiteX210" fmla="*/ 114026 w 477696"/>
                <a:gd name="connsiteY210" fmla="*/ 337891 h 653963"/>
                <a:gd name="connsiteX211" fmla="*/ 116232 w 477696"/>
                <a:gd name="connsiteY211" fmla="*/ 340721 h 653963"/>
                <a:gd name="connsiteX212" fmla="*/ 115324 w 477696"/>
                <a:gd name="connsiteY212" fmla="*/ 341570 h 653963"/>
                <a:gd name="connsiteX213" fmla="*/ 124090 w 477696"/>
                <a:gd name="connsiteY213" fmla="*/ 355023 h 653963"/>
                <a:gd name="connsiteX214" fmla="*/ 123125 w 477696"/>
                <a:gd name="connsiteY214" fmla="*/ 355755 h 653963"/>
                <a:gd name="connsiteX215" fmla="*/ 126970 w 477696"/>
                <a:gd name="connsiteY215" fmla="*/ 360566 h 653963"/>
                <a:gd name="connsiteX216" fmla="*/ 125954 w 477696"/>
                <a:gd name="connsiteY216" fmla="*/ 361357 h 653963"/>
                <a:gd name="connsiteX217" fmla="*/ 134886 w 477696"/>
                <a:gd name="connsiteY217" fmla="*/ 374867 h 653963"/>
                <a:gd name="connsiteX218" fmla="*/ 133870 w 477696"/>
                <a:gd name="connsiteY218" fmla="*/ 375716 h 653963"/>
                <a:gd name="connsiteX219" fmla="*/ 136918 w 477696"/>
                <a:gd name="connsiteY219" fmla="*/ 379555 h 653963"/>
                <a:gd name="connsiteX220" fmla="*/ 135902 w 477696"/>
                <a:gd name="connsiteY220" fmla="*/ 380461 h 653963"/>
                <a:gd name="connsiteX221" fmla="*/ 138217 w 477696"/>
                <a:gd name="connsiteY221" fmla="*/ 383117 h 653963"/>
                <a:gd name="connsiteX222" fmla="*/ 137201 w 477696"/>
                <a:gd name="connsiteY222" fmla="*/ 383966 h 653963"/>
                <a:gd name="connsiteX223" fmla="*/ 140256 w 477696"/>
                <a:gd name="connsiteY223" fmla="*/ 388036 h 653963"/>
                <a:gd name="connsiteX224" fmla="*/ 139182 w 477696"/>
                <a:gd name="connsiteY224" fmla="*/ 388777 h 653963"/>
                <a:gd name="connsiteX225" fmla="*/ 140539 w 477696"/>
                <a:gd name="connsiteY225" fmla="*/ 392390 h 653963"/>
                <a:gd name="connsiteX226" fmla="*/ 139632 w 477696"/>
                <a:gd name="connsiteY226" fmla="*/ 393123 h 653963"/>
                <a:gd name="connsiteX227" fmla="*/ 140140 w 477696"/>
                <a:gd name="connsiteY227" fmla="*/ 395837 h 653963"/>
                <a:gd name="connsiteX228" fmla="*/ 138217 w 477696"/>
                <a:gd name="connsiteY228" fmla="*/ 397426 h 653963"/>
                <a:gd name="connsiteX229" fmla="*/ 138674 w 477696"/>
                <a:gd name="connsiteY229" fmla="*/ 400023 h 653963"/>
                <a:gd name="connsiteX230" fmla="*/ 136526 w 477696"/>
                <a:gd name="connsiteY230" fmla="*/ 403361 h 653963"/>
                <a:gd name="connsiteX231" fmla="*/ 137201 w 477696"/>
                <a:gd name="connsiteY231" fmla="*/ 404319 h 653963"/>
                <a:gd name="connsiteX232" fmla="*/ 135227 w 477696"/>
                <a:gd name="connsiteY232" fmla="*/ 405842 h 653963"/>
                <a:gd name="connsiteX233" fmla="*/ 136018 w 477696"/>
                <a:gd name="connsiteY233" fmla="*/ 406866 h 653963"/>
                <a:gd name="connsiteX234" fmla="*/ 135619 w 477696"/>
                <a:gd name="connsiteY234" fmla="*/ 410370 h 653963"/>
                <a:gd name="connsiteX235" fmla="*/ 133471 w 477696"/>
                <a:gd name="connsiteY235" fmla="*/ 413701 h 653963"/>
                <a:gd name="connsiteX236" fmla="*/ 134262 w 477696"/>
                <a:gd name="connsiteY236" fmla="*/ 414550 h 653963"/>
                <a:gd name="connsiteX237" fmla="*/ 132231 w 477696"/>
                <a:gd name="connsiteY237" fmla="*/ 416081 h 653963"/>
                <a:gd name="connsiteX238" fmla="*/ 133130 w 477696"/>
                <a:gd name="connsiteY238" fmla="*/ 417038 h 653963"/>
                <a:gd name="connsiteX239" fmla="*/ 131098 w 477696"/>
                <a:gd name="connsiteY239" fmla="*/ 418620 h 653963"/>
                <a:gd name="connsiteX240" fmla="*/ 131831 w 477696"/>
                <a:gd name="connsiteY240" fmla="*/ 419527 h 653963"/>
                <a:gd name="connsiteX241" fmla="*/ 129568 w 477696"/>
                <a:gd name="connsiteY241" fmla="*/ 422865 h 653963"/>
                <a:gd name="connsiteX242" fmla="*/ 130416 w 477696"/>
                <a:gd name="connsiteY242" fmla="*/ 423656 h 653963"/>
                <a:gd name="connsiteX243" fmla="*/ 128327 w 477696"/>
                <a:gd name="connsiteY243" fmla="*/ 425296 h 653963"/>
                <a:gd name="connsiteX244" fmla="*/ 128719 w 477696"/>
                <a:gd name="connsiteY244" fmla="*/ 429758 h 653963"/>
                <a:gd name="connsiteX245" fmla="*/ 125780 w 477696"/>
                <a:gd name="connsiteY245" fmla="*/ 432080 h 653963"/>
                <a:gd name="connsiteX246" fmla="*/ 126462 w 477696"/>
                <a:gd name="connsiteY246" fmla="*/ 432979 h 653963"/>
                <a:gd name="connsiteX247" fmla="*/ 124655 w 477696"/>
                <a:gd name="connsiteY247" fmla="*/ 434510 h 653963"/>
                <a:gd name="connsiteX248" fmla="*/ 125164 w 477696"/>
                <a:gd name="connsiteY248" fmla="*/ 437224 h 653963"/>
                <a:gd name="connsiteX249" fmla="*/ 123125 w 477696"/>
                <a:gd name="connsiteY249" fmla="*/ 438748 h 653963"/>
                <a:gd name="connsiteX250" fmla="*/ 123973 w 477696"/>
                <a:gd name="connsiteY250" fmla="*/ 439822 h 653963"/>
                <a:gd name="connsiteX251" fmla="*/ 121993 w 477696"/>
                <a:gd name="connsiteY251" fmla="*/ 441295 h 653963"/>
                <a:gd name="connsiteX252" fmla="*/ 122733 w 477696"/>
                <a:gd name="connsiteY252" fmla="*/ 442194 h 653963"/>
                <a:gd name="connsiteX253" fmla="*/ 120694 w 477696"/>
                <a:gd name="connsiteY253" fmla="*/ 443834 h 653963"/>
                <a:gd name="connsiteX254" fmla="*/ 121543 w 477696"/>
                <a:gd name="connsiteY254" fmla="*/ 444683 h 653963"/>
                <a:gd name="connsiteX255" fmla="*/ 119620 w 477696"/>
                <a:gd name="connsiteY255" fmla="*/ 446207 h 653963"/>
                <a:gd name="connsiteX256" fmla="*/ 120353 w 477696"/>
                <a:gd name="connsiteY256" fmla="*/ 447172 h 653963"/>
                <a:gd name="connsiteX257" fmla="*/ 118379 w 477696"/>
                <a:gd name="connsiteY257" fmla="*/ 448638 h 653963"/>
                <a:gd name="connsiteX258" fmla="*/ 119170 w 477696"/>
                <a:gd name="connsiteY258" fmla="*/ 449661 h 653963"/>
                <a:gd name="connsiteX259" fmla="*/ 116173 w 477696"/>
                <a:gd name="connsiteY259" fmla="*/ 451866 h 653963"/>
                <a:gd name="connsiteX260" fmla="*/ 116739 w 477696"/>
                <a:gd name="connsiteY260" fmla="*/ 454689 h 653963"/>
                <a:gd name="connsiteX261" fmla="*/ 112611 w 477696"/>
                <a:gd name="connsiteY261" fmla="*/ 459609 h 653963"/>
                <a:gd name="connsiteX262" fmla="*/ 113344 w 477696"/>
                <a:gd name="connsiteY262" fmla="*/ 460624 h 653963"/>
                <a:gd name="connsiteX263" fmla="*/ 111254 w 477696"/>
                <a:gd name="connsiteY263" fmla="*/ 463788 h 653963"/>
                <a:gd name="connsiteX264" fmla="*/ 111936 w 477696"/>
                <a:gd name="connsiteY264" fmla="*/ 464637 h 653963"/>
                <a:gd name="connsiteX265" fmla="*/ 108939 w 477696"/>
                <a:gd name="connsiteY265" fmla="*/ 466958 h 653963"/>
                <a:gd name="connsiteX266" fmla="*/ 109730 w 477696"/>
                <a:gd name="connsiteY266" fmla="*/ 467917 h 653963"/>
                <a:gd name="connsiteX267" fmla="*/ 106842 w 477696"/>
                <a:gd name="connsiteY267" fmla="*/ 470064 h 653963"/>
                <a:gd name="connsiteX268" fmla="*/ 107692 w 477696"/>
                <a:gd name="connsiteY268" fmla="*/ 471196 h 653963"/>
                <a:gd name="connsiteX269" fmla="*/ 105660 w 477696"/>
                <a:gd name="connsiteY269" fmla="*/ 472778 h 653963"/>
                <a:gd name="connsiteX270" fmla="*/ 106335 w 477696"/>
                <a:gd name="connsiteY270" fmla="*/ 473743 h 653963"/>
                <a:gd name="connsiteX271" fmla="*/ 91409 w 477696"/>
                <a:gd name="connsiteY271" fmla="*/ 486746 h 653963"/>
                <a:gd name="connsiteX272" fmla="*/ 92200 w 477696"/>
                <a:gd name="connsiteY272" fmla="*/ 487703 h 653963"/>
                <a:gd name="connsiteX273" fmla="*/ 89261 w 477696"/>
                <a:gd name="connsiteY273" fmla="*/ 490076 h 653963"/>
                <a:gd name="connsiteX274" fmla="*/ 88471 w 477696"/>
                <a:gd name="connsiteY274" fmla="*/ 489118 h 653963"/>
                <a:gd name="connsiteX275" fmla="*/ 82818 w 477696"/>
                <a:gd name="connsiteY275" fmla="*/ 491832 h 653963"/>
                <a:gd name="connsiteX276" fmla="*/ 82027 w 477696"/>
                <a:gd name="connsiteY276" fmla="*/ 490816 h 653963"/>
                <a:gd name="connsiteX277" fmla="*/ 77957 w 477696"/>
                <a:gd name="connsiteY277" fmla="*/ 489401 h 653963"/>
                <a:gd name="connsiteX278" fmla="*/ 76883 w 477696"/>
                <a:gd name="connsiteY278" fmla="*/ 490308 h 653963"/>
                <a:gd name="connsiteX279" fmla="*/ 74510 w 477696"/>
                <a:gd name="connsiteY279" fmla="*/ 487253 h 653963"/>
                <a:gd name="connsiteX280" fmla="*/ 74053 w 477696"/>
                <a:gd name="connsiteY280" fmla="*/ 487696 h 653963"/>
                <a:gd name="connsiteX281" fmla="*/ 73429 w 477696"/>
                <a:gd name="connsiteY281" fmla="*/ 487928 h 653963"/>
                <a:gd name="connsiteX282" fmla="*/ 71114 w 477696"/>
                <a:gd name="connsiteY282" fmla="*/ 486746 h 653963"/>
                <a:gd name="connsiteX283" fmla="*/ 66427 w 477696"/>
                <a:gd name="connsiteY283" fmla="*/ 482733 h 653963"/>
                <a:gd name="connsiteX284" fmla="*/ 65462 w 477696"/>
                <a:gd name="connsiteY284" fmla="*/ 483575 h 653963"/>
                <a:gd name="connsiteX285" fmla="*/ 63822 w 477696"/>
                <a:gd name="connsiteY285" fmla="*/ 481543 h 653963"/>
                <a:gd name="connsiteX286" fmla="*/ 61167 w 477696"/>
                <a:gd name="connsiteY286" fmla="*/ 482051 h 653963"/>
                <a:gd name="connsiteX287" fmla="*/ 59585 w 477696"/>
                <a:gd name="connsiteY287" fmla="*/ 480070 h 653963"/>
                <a:gd name="connsiteX288" fmla="*/ 58620 w 477696"/>
                <a:gd name="connsiteY288" fmla="*/ 480810 h 653963"/>
                <a:gd name="connsiteX289" fmla="*/ 57096 w 477696"/>
                <a:gd name="connsiteY289" fmla="*/ 478945 h 653963"/>
                <a:gd name="connsiteX290" fmla="*/ 56138 w 477696"/>
                <a:gd name="connsiteY290" fmla="*/ 479678 h 653963"/>
                <a:gd name="connsiteX291" fmla="*/ 55340 w 477696"/>
                <a:gd name="connsiteY291" fmla="*/ 478713 h 653963"/>
                <a:gd name="connsiteX292" fmla="*/ 49180 w 477696"/>
                <a:gd name="connsiteY292" fmla="*/ 478713 h 653963"/>
                <a:gd name="connsiteX293" fmla="*/ 48447 w 477696"/>
                <a:gd name="connsiteY293" fmla="*/ 477814 h 653963"/>
                <a:gd name="connsiteX294" fmla="*/ 45509 w 477696"/>
                <a:gd name="connsiteY294" fmla="*/ 480070 h 653963"/>
                <a:gd name="connsiteX295" fmla="*/ 44827 w 477696"/>
                <a:gd name="connsiteY295" fmla="*/ 479170 h 653963"/>
                <a:gd name="connsiteX296" fmla="*/ 42795 w 477696"/>
                <a:gd name="connsiteY296" fmla="*/ 480636 h 653963"/>
                <a:gd name="connsiteX297" fmla="*/ 41946 w 477696"/>
                <a:gd name="connsiteY297" fmla="*/ 479678 h 653963"/>
                <a:gd name="connsiteX298" fmla="*/ 37425 w 477696"/>
                <a:gd name="connsiteY298" fmla="*/ 481768 h 653963"/>
                <a:gd name="connsiteX299" fmla="*/ 36518 w 477696"/>
                <a:gd name="connsiteY299" fmla="*/ 480636 h 653963"/>
                <a:gd name="connsiteX300" fmla="*/ 31715 w 477696"/>
                <a:gd name="connsiteY300" fmla="*/ 484481 h 653963"/>
                <a:gd name="connsiteX301" fmla="*/ 30975 w 477696"/>
                <a:gd name="connsiteY301" fmla="*/ 483575 h 653963"/>
                <a:gd name="connsiteX302" fmla="*/ 28943 w 477696"/>
                <a:gd name="connsiteY302" fmla="*/ 484990 h 653963"/>
                <a:gd name="connsiteX303" fmla="*/ 28261 w 477696"/>
                <a:gd name="connsiteY303" fmla="*/ 484140 h 653963"/>
                <a:gd name="connsiteX304" fmla="*/ 20352 w 477696"/>
                <a:gd name="connsiteY304" fmla="*/ 490192 h 653963"/>
                <a:gd name="connsiteX305" fmla="*/ 20861 w 477696"/>
                <a:gd name="connsiteY305" fmla="*/ 492790 h 653963"/>
                <a:gd name="connsiteX306" fmla="*/ 19895 w 477696"/>
                <a:gd name="connsiteY306" fmla="*/ 493581 h 653963"/>
                <a:gd name="connsiteX307" fmla="*/ 21992 w 477696"/>
                <a:gd name="connsiteY307" fmla="*/ 498275 h 653963"/>
                <a:gd name="connsiteX308" fmla="*/ 21027 w 477696"/>
                <a:gd name="connsiteY308" fmla="*/ 498957 h 653963"/>
                <a:gd name="connsiteX309" fmla="*/ 22442 w 477696"/>
                <a:gd name="connsiteY309" fmla="*/ 501047 h 653963"/>
                <a:gd name="connsiteX310" fmla="*/ 21535 w 477696"/>
                <a:gd name="connsiteY310" fmla="*/ 501780 h 653963"/>
                <a:gd name="connsiteX311" fmla="*/ 26854 w 477696"/>
                <a:gd name="connsiteY311" fmla="*/ 508455 h 653963"/>
                <a:gd name="connsiteX312" fmla="*/ 25831 w 477696"/>
                <a:gd name="connsiteY312" fmla="*/ 509355 h 653963"/>
                <a:gd name="connsiteX313" fmla="*/ 28943 w 477696"/>
                <a:gd name="connsiteY313" fmla="*/ 513258 h 653963"/>
                <a:gd name="connsiteX314" fmla="*/ 27927 w 477696"/>
                <a:gd name="connsiteY314" fmla="*/ 514049 h 653963"/>
                <a:gd name="connsiteX315" fmla="*/ 30133 w 477696"/>
                <a:gd name="connsiteY315" fmla="*/ 517046 h 653963"/>
                <a:gd name="connsiteX316" fmla="*/ 29284 w 477696"/>
                <a:gd name="connsiteY316" fmla="*/ 517612 h 653963"/>
                <a:gd name="connsiteX317" fmla="*/ 42113 w 477696"/>
                <a:gd name="connsiteY317" fmla="*/ 534344 h 653963"/>
                <a:gd name="connsiteX318" fmla="*/ 41039 w 477696"/>
                <a:gd name="connsiteY318" fmla="*/ 535193 h 653963"/>
                <a:gd name="connsiteX319" fmla="*/ 48614 w 477696"/>
                <a:gd name="connsiteY319" fmla="*/ 544916 h 653963"/>
                <a:gd name="connsiteX320" fmla="*/ 47598 w 477696"/>
                <a:gd name="connsiteY320" fmla="*/ 545649 h 653963"/>
                <a:gd name="connsiteX321" fmla="*/ 49913 w 477696"/>
                <a:gd name="connsiteY321" fmla="*/ 548645 h 653963"/>
                <a:gd name="connsiteX322" fmla="*/ 48955 w 477696"/>
                <a:gd name="connsiteY322" fmla="*/ 549378 h 653963"/>
                <a:gd name="connsiteX323" fmla="*/ 50537 w 477696"/>
                <a:gd name="connsiteY323" fmla="*/ 551301 h 653963"/>
                <a:gd name="connsiteX324" fmla="*/ 49579 w 477696"/>
                <a:gd name="connsiteY324" fmla="*/ 552041 h 653963"/>
                <a:gd name="connsiteX325" fmla="*/ 52576 w 477696"/>
                <a:gd name="connsiteY325" fmla="*/ 555996 h 653963"/>
                <a:gd name="connsiteX326" fmla="*/ 51611 w 477696"/>
                <a:gd name="connsiteY326" fmla="*/ 556678 h 653963"/>
                <a:gd name="connsiteX327" fmla="*/ 53932 w 477696"/>
                <a:gd name="connsiteY327" fmla="*/ 559667 h 653963"/>
                <a:gd name="connsiteX328" fmla="*/ 52858 w 477696"/>
                <a:gd name="connsiteY328" fmla="*/ 560465 h 653963"/>
                <a:gd name="connsiteX329" fmla="*/ 54441 w 477696"/>
                <a:gd name="connsiteY329" fmla="*/ 562330 h 653963"/>
                <a:gd name="connsiteX330" fmla="*/ 53418 w 477696"/>
                <a:gd name="connsiteY330" fmla="*/ 563063 h 653963"/>
                <a:gd name="connsiteX331" fmla="*/ 57829 w 477696"/>
                <a:gd name="connsiteY331" fmla="*/ 570696 h 653963"/>
                <a:gd name="connsiteX332" fmla="*/ 56588 w 477696"/>
                <a:gd name="connsiteY332" fmla="*/ 573351 h 653963"/>
                <a:gd name="connsiteX333" fmla="*/ 58845 w 477696"/>
                <a:gd name="connsiteY333" fmla="*/ 576232 h 653963"/>
                <a:gd name="connsiteX334" fmla="*/ 57829 w 477696"/>
                <a:gd name="connsiteY334" fmla="*/ 577081 h 653963"/>
                <a:gd name="connsiteX335" fmla="*/ 61617 w 477696"/>
                <a:gd name="connsiteY335" fmla="*/ 581884 h 653963"/>
                <a:gd name="connsiteX336" fmla="*/ 60543 w 477696"/>
                <a:gd name="connsiteY336" fmla="*/ 582624 h 653963"/>
                <a:gd name="connsiteX337" fmla="*/ 62182 w 477696"/>
                <a:gd name="connsiteY337" fmla="*/ 584489 h 653963"/>
                <a:gd name="connsiteX338" fmla="*/ 61167 w 477696"/>
                <a:gd name="connsiteY338" fmla="*/ 585447 h 653963"/>
                <a:gd name="connsiteX339" fmla="*/ 63481 w 477696"/>
                <a:gd name="connsiteY339" fmla="*/ 588277 h 653963"/>
                <a:gd name="connsiteX340" fmla="*/ 62523 w 477696"/>
                <a:gd name="connsiteY340" fmla="*/ 589126 h 653963"/>
                <a:gd name="connsiteX341" fmla="*/ 66195 w 477696"/>
                <a:gd name="connsiteY341" fmla="*/ 593929 h 653963"/>
                <a:gd name="connsiteX342" fmla="*/ 65353 w 477696"/>
                <a:gd name="connsiteY342" fmla="*/ 594778 h 653963"/>
                <a:gd name="connsiteX343" fmla="*/ 68060 w 477696"/>
                <a:gd name="connsiteY343" fmla="*/ 600314 h 653963"/>
                <a:gd name="connsiteX344" fmla="*/ 67044 w 477696"/>
                <a:gd name="connsiteY344" fmla="*/ 601163 h 653963"/>
                <a:gd name="connsiteX345" fmla="*/ 72471 w 477696"/>
                <a:gd name="connsiteY345" fmla="*/ 608005 h 653963"/>
                <a:gd name="connsiteX346" fmla="*/ 71513 w 477696"/>
                <a:gd name="connsiteY346" fmla="*/ 608738 h 653963"/>
                <a:gd name="connsiteX347" fmla="*/ 75243 w 477696"/>
                <a:gd name="connsiteY347" fmla="*/ 613491 h 653963"/>
                <a:gd name="connsiteX348" fmla="*/ 80670 w 477696"/>
                <a:gd name="connsiteY348" fmla="*/ 620333 h 653963"/>
                <a:gd name="connsiteX349" fmla="*/ 79372 w 477696"/>
                <a:gd name="connsiteY349" fmla="*/ 623039 h 653963"/>
                <a:gd name="connsiteX350" fmla="*/ 80896 w 477696"/>
                <a:gd name="connsiteY350" fmla="*/ 625021 h 653963"/>
                <a:gd name="connsiteX351" fmla="*/ 79372 w 477696"/>
                <a:gd name="connsiteY351" fmla="*/ 629258 h 653963"/>
                <a:gd name="connsiteX352" fmla="*/ 80954 w 477696"/>
                <a:gd name="connsiteY352" fmla="*/ 631130 h 653963"/>
                <a:gd name="connsiteX353" fmla="*/ 79763 w 477696"/>
                <a:gd name="connsiteY353" fmla="*/ 633727 h 653963"/>
                <a:gd name="connsiteX354" fmla="*/ 81237 w 477696"/>
                <a:gd name="connsiteY354" fmla="*/ 635592 h 653963"/>
                <a:gd name="connsiteX355" fmla="*/ 80329 w 477696"/>
                <a:gd name="connsiteY355" fmla="*/ 636325 h 653963"/>
                <a:gd name="connsiteX356" fmla="*/ 81744 w 477696"/>
                <a:gd name="connsiteY356" fmla="*/ 638248 h 653963"/>
                <a:gd name="connsiteX357" fmla="*/ 80896 w 477696"/>
                <a:gd name="connsiteY357" fmla="*/ 639155 h 653963"/>
                <a:gd name="connsiteX358" fmla="*/ 83725 w 477696"/>
                <a:gd name="connsiteY358" fmla="*/ 642942 h 653963"/>
                <a:gd name="connsiteX359" fmla="*/ 82818 w 477696"/>
                <a:gd name="connsiteY359" fmla="*/ 643617 h 653963"/>
                <a:gd name="connsiteX360" fmla="*/ 85873 w 477696"/>
                <a:gd name="connsiteY360" fmla="*/ 647637 h 653963"/>
                <a:gd name="connsiteX361" fmla="*/ 86889 w 477696"/>
                <a:gd name="connsiteY361" fmla="*/ 646955 h 653963"/>
                <a:gd name="connsiteX362" fmla="*/ 89943 w 477696"/>
                <a:gd name="connsiteY362" fmla="*/ 650858 h 653963"/>
                <a:gd name="connsiteX363" fmla="*/ 90901 w 477696"/>
                <a:gd name="connsiteY363" fmla="*/ 650126 h 653963"/>
                <a:gd name="connsiteX364" fmla="*/ 91583 w 477696"/>
                <a:gd name="connsiteY364" fmla="*/ 651084 h 653963"/>
                <a:gd name="connsiteX365" fmla="*/ 94297 w 477696"/>
                <a:gd name="connsiteY365" fmla="*/ 650634 h 653963"/>
                <a:gd name="connsiteX366" fmla="*/ 95821 w 477696"/>
                <a:gd name="connsiteY366" fmla="*/ 652556 h 653963"/>
                <a:gd name="connsiteX367" fmla="*/ 96895 w 477696"/>
                <a:gd name="connsiteY367" fmla="*/ 651649 h 653963"/>
                <a:gd name="connsiteX368" fmla="*/ 97627 w 477696"/>
                <a:gd name="connsiteY368" fmla="*/ 652556 h 653963"/>
                <a:gd name="connsiteX369" fmla="*/ 103846 w 477696"/>
                <a:gd name="connsiteY369" fmla="*/ 652556 h 653963"/>
                <a:gd name="connsiteX370" fmla="*/ 104470 w 477696"/>
                <a:gd name="connsiteY370" fmla="*/ 653572 h 653963"/>
                <a:gd name="connsiteX371" fmla="*/ 106509 w 477696"/>
                <a:gd name="connsiteY371" fmla="*/ 652041 h 653963"/>
                <a:gd name="connsiteX372" fmla="*/ 108091 w 477696"/>
                <a:gd name="connsiteY372" fmla="*/ 653964 h 653963"/>
                <a:gd name="connsiteX373" fmla="*/ 110064 w 477696"/>
                <a:gd name="connsiteY373" fmla="*/ 652499 h 653963"/>
                <a:gd name="connsiteX374" fmla="*/ 110804 w 477696"/>
                <a:gd name="connsiteY374" fmla="*/ 653347 h 653963"/>
                <a:gd name="connsiteX375" fmla="*/ 113801 w 477696"/>
                <a:gd name="connsiteY375" fmla="*/ 651308 h 653963"/>
                <a:gd name="connsiteX376" fmla="*/ 114476 w 477696"/>
                <a:gd name="connsiteY376" fmla="*/ 652266 h 653963"/>
                <a:gd name="connsiteX377" fmla="*/ 119453 w 477696"/>
                <a:gd name="connsiteY377" fmla="*/ 648370 h 653963"/>
                <a:gd name="connsiteX378" fmla="*/ 120186 w 477696"/>
                <a:gd name="connsiteY378" fmla="*/ 649277 h 653963"/>
                <a:gd name="connsiteX379" fmla="*/ 131890 w 477696"/>
                <a:gd name="connsiteY379" fmla="*/ 640229 h 653963"/>
                <a:gd name="connsiteX380" fmla="*/ 131098 w 477696"/>
                <a:gd name="connsiteY380" fmla="*/ 639380 h 653963"/>
                <a:gd name="connsiteX381" fmla="*/ 135227 w 477696"/>
                <a:gd name="connsiteY381" fmla="*/ 634518 h 653963"/>
                <a:gd name="connsiteX382" fmla="*/ 134545 w 477696"/>
                <a:gd name="connsiteY382" fmla="*/ 633444 h 653963"/>
                <a:gd name="connsiteX383" fmla="*/ 137542 w 477696"/>
                <a:gd name="connsiteY383" fmla="*/ 631297 h 653963"/>
                <a:gd name="connsiteX384" fmla="*/ 137092 w 477696"/>
                <a:gd name="connsiteY384" fmla="*/ 626834 h 653963"/>
                <a:gd name="connsiteX385" fmla="*/ 139348 w 477696"/>
                <a:gd name="connsiteY385" fmla="*/ 623606 h 653963"/>
                <a:gd name="connsiteX386" fmla="*/ 137767 w 477696"/>
                <a:gd name="connsiteY386" fmla="*/ 621683 h 653963"/>
                <a:gd name="connsiteX387" fmla="*/ 138899 w 477696"/>
                <a:gd name="connsiteY387" fmla="*/ 620783 h 653963"/>
                <a:gd name="connsiteX388" fmla="*/ 138108 w 477696"/>
                <a:gd name="connsiteY388" fmla="*/ 619818 h 653963"/>
                <a:gd name="connsiteX389" fmla="*/ 139182 w 477696"/>
                <a:gd name="connsiteY389" fmla="*/ 617446 h 653963"/>
                <a:gd name="connsiteX390" fmla="*/ 137600 w 477696"/>
                <a:gd name="connsiteY390" fmla="*/ 615414 h 653963"/>
                <a:gd name="connsiteX391" fmla="*/ 138674 w 477696"/>
                <a:gd name="connsiteY391" fmla="*/ 614848 h 653963"/>
                <a:gd name="connsiteX392" fmla="*/ 138333 w 477696"/>
                <a:gd name="connsiteY392" fmla="*/ 610211 h 653963"/>
                <a:gd name="connsiteX393" fmla="*/ 139348 w 477696"/>
                <a:gd name="connsiteY393" fmla="*/ 609478 h 653963"/>
                <a:gd name="connsiteX394" fmla="*/ 137767 w 477696"/>
                <a:gd name="connsiteY394" fmla="*/ 607498 h 653963"/>
                <a:gd name="connsiteX395" fmla="*/ 139182 w 477696"/>
                <a:gd name="connsiteY395" fmla="*/ 603311 h 653963"/>
                <a:gd name="connsiteX396" fmla="*/ 137941 w 477696"/>
                <a:gd name="connsiteY396" fmla="*/ 599582 h 653963"/>
                <a:gd name="connsiteX397" fmla="*/ 138899 w 477696"/>
                <a:gd name="connsiteY397" fmla="*/ 598849 h 653963"/>
                <a:gd name="connsiteX398" fmla="*/ 133130 w 477696"/>
                <a:gd name="connsiteY398" fmla="*/ 589176 h 653963"/>
                <a:gd name="connsiteX399" fmla="*/ 134096 w 477696"/>
                <a:gd name="connsiteY399" fmla="*/ 588444 h 653963"/>
                <a:gd name="connsiteX400" fmla="*/ 128269 w 477696"/>
                <a:gd name="connsiteY400" fmla="*/ 578946 h 653963"/>
                <a:gd name="connsiteX401" fmla="*/ 129234 w 477696"/>
                <a:gd name="connsiteY401" fmla="*/ 578155 h 653963"/>
                <a:gd name="connsiteX402" fmla="*/ 123807 w 477696"/>
                <a:gd name="connsiteY402" fmla="*/ 571312 h 653963"/>
                <a:gd name="connsiteX403" fmla="*/ 124938 w 477696"/>
                <a:gd name="connsiteY403" fmla="*/ 570638 h 653963"/>
                <a:gd name="connsiteX404" fmla="*/ 122558 w 477696"/>
                <a:gd name="connsiteY404" fmla="*/ 567525 h 653963"/>
                <a:gd name="connsiteX405" fmla="*/ 123581 w 477696"/>
                <a:gd name="connsiteY405" fmla="*/ 566850 h 653963"/>
                <a:gd name="connsiteX406" fmla="*/ 120527 w 477696"/>
                <a:gd name="connsiteY406" fmla="*/ 562947 h 653963"/>
                <a:gd name="connsiteX407" fmla="*/ 121543 w 477696"/>
                <a:gd name="connsiteY407" fmla="*/ 562156 h 653963"/>
                <a:gd name="connsiteX408" fmla="*/ 118488 w 477696"/>
                <a:gd name="connsiteY408" fmla="*/ 558143 h 653963"/>
                <a:gd name="connsiteX409" fmla="*/ 119453 w 477696"/>
                <a:gd name="connsiteY409" fmla="*/ 557577 h 653963"/>
                <a:gd name="connsiteX410" fmla="*/ 116456 w 477696"/>
                <a:gd name="connsiteY410" fmla="*/ 553565 h 653963"/>
                <a:gd name="connsiteX411" fmla="*/ 117414 w 477696"/>
                <a:gd name="connsiteY411" fmla="*/ 552890 h 653963"/>
                <a:gd name="connsiteX412" fmla="*/ 114642 w 477696"/>
                <a:gd name="connsiteY412" fmla="*/ 547180 h 653963"/>
                <a:gd name="connsiteX413" fmla="*/ 115608 w 477696"/>
                <a:gd name="connsiteY413" fmla="*/ 546331 h 653963"/>
                <a:gd name="connsiteX414" fmla="*/ 112611 w 477696"/>
                <a:gd name="connsiteY414" fmla="*/ 542318 h 653963"/>
                <a:gd name="connsiteX415" fmla="*/ 113626 w 477696"/>
                <a:gd name="connsiteY415" fmla="*/ 541578 h 653963"/>
                <a:gd name="connsiteX416" fmla="*/ 110064 w 477696"/>
                <a:gd name="connsiteY416" fmla="*/ 535019 h 653963"/>
                <a:gd name="connsiteX417" fmla="*/ 110855 w 477696"/>
                <a:gd name="connsiteY417" fmla="*/ 534344 h 653963"/>
                <a:gd name="connsiteX418" fmla="*/ 104129 w 477696"/>
                <a:gd name="connsiteY418" fmla="*/ 525528 h 653963"/>
                <a:gd name="connsiteX419" fmla="*/ 105203 w 477696"/>
                <a:gd name="connsiteY419" fmla="*/ 524846 h 653963"/>
                <a:gd name="connsiteX420" fmla="*/ 102888 w 477696"/>
                <a:gd name="connsiteY420" fmla="*/ 521791 h 653963"/>
                <a:gd name="connsiteX421" fmla="*/ 103846 w 477696"/>
                <a:gd name="connsiteY421" fmla="*/ 521117 h 653963"/>
                <a:gd name="connsiteX422" fmla="*/ 102380 w 477696"/>
                <a:gd name="connsiteY422" fmla="*/ 519027 h 653963"/>
                <a:gd name="connsiteX423" fmla="*/ 103962 w 477696"/>
                <a:gd name="connsiteY423" fmla="*/ 513142 h 653963"/>
                <a:gd name="connsiteX424" fmla="*/ 103229 w 477696"/>
                <a:gd name="connsiteY424" fmla="*/ 512185 h 653963"/>
                <a:gd name="connsiteX425" fmla="*/ 114026 w 477696"/>
                <a:gd name="connsiteY425" fmla="*/ 503869 h 653963"/>
                <a:gd name="connsiteX426" fmla="*/ 113293 w 477696"/>
                <a:gd name="connsiteY426" fmla="*/ 502745 h 653963"/>
                <a:gd name="connsiteX427" fmla="*/ 122051 w 477696"/>
                <a:gd name="connsiteY427" fmla="*/ 495960 h 653963"/>
                <a:gd name="connsiteX428" fmla="*/ 121318 w 477696"/>
                <a:gd name="connsiteY428" fmla="*/ 494996 h 653963"/>
                <a:gd name="connsiteX429" fmla="*/ 124256 w 477696"/>
                <a:gd name="connsiteY429" fmla="*/ 492681 h 653963"/>
                <a:gd name="connsiteX430" fmla="*/ 123581 w 477696"/>
                <a:gd name="connsiteY430" fmla="*/ 490076 h 653963"/>
                <a:gd name="connsiteX431" fmla="*/ 125555 w 477696"/>
                <a:gd name="connsiteY431" fmla="*/ 488610 h 653963"/>
                <a:gd name="connsiteX432" fmla="*/ 124938 w 477696"/>
                <a:gd name="connsiteY432" fmla="*/ 487479 h 653963"/>
                <a:gd name="connsiteX433" fmla="*/ 127986 w 477696"/>
                <a:gd name="connsiteY433" fmla="*/ 483575 h 653963"/>
                <a:gd name="connsiteX434" fmla="*/ 127645 w 477696"/>
                <a:gd name="connsiteY434" fmla="*/ 479170 h 653963"/>
                <a:gd name="connsiteX435" fmla="*/ 129742 w 477696"/>
                <a:gd name="connsiteY435" fmla="*/ 477588 h 653963"/>
                <a:gd name="connsiteX436" fmla="*/ 129176 w 477696"/>
                <a:gd name="connsiteY436" fmla="*/ 474759 h 653963"/>
                <a:gd name="connsiteX437" fmla="*/ 131098 w 477696"/>
                <a:gd name="connsiteY437" fmla="*/ 473286 h 653963"/>
                <a:gd name="connsiteX438" fmla="*/ 130816 w 477696"/>
                <a:gd name="connsiteY438" fmla="*/ 468823 h 653963"/>
                <a:gd name="connsiteX439" fmla="*/ 133979 w 477696"/>
                <a:gd name="connsiteY439" fmla="*/ 464811 h 653963"/>
                <a:gd name="connsiteX440" fmla="*/ 133696 w 477696"/>
                <a:gd name="connsiteY440" fmla="*/ 460342 h 653963"/>
                <a:gd name="connsiteX441" fmla="*/ 136584 w 477696"/>
                <a:gd name="connsiteY441" fmla="*/ 458194 h 653963"/>
                <a:gd name="connsiteX442" fmla="*/ 135786 w 477696"/>
                <a:gd name="connsiteY442" fmla="*/ 457236 h 653963"/>
                <a:gd name="connsiteX443" fmla="*/ 138050 w 477696"/>
                <a:gd name="connsiteY443" fmla="*/ 454014 h 653963"/>
                <a:gd name="connsiteX444" fmla="*/ 137201 w 477696"/>
                <a:gd name="connsiteY444" fmla="*/ 452825 h 653963"/>
                <a:gd name="connsiteX445" fmla="*/ 140140 w 477696"/>
                <a:gd name="connsiteY445" fmla="*/ 450677 h 653963"/>
                <a:gd name="connsiteX446" fmla="*/ 139348 w 477696"/>
                <a:gd name="connsiteY446" fmla="*/ 449661 h 653963"/>
                <a:gd name="connsiteX447" fmla="*/ 142570 w 477696"/>
                <a:gd name="connsiteY447" fmla="*/ 445699 h 653963"/>
                <a:gd name="connsiteX448" fmla="*/ 141837 w 477696"/>
                <a:gd name="connsiteY448" fmla="*/ 444683 h 653963"/>
                <a:gd name="connsiteX449" fmla="*/ 143876 w 477696"/>
                <a:gd name="connsiteY449" fmla="*/ 443211 h 653963"/>
                <a:gd name="connsiteX450" fmla="*/ 143028 w 477696"/>
                <a:gd name="connsiteY450" fmla="*/ 442137 h 653963"/>
                <a:gd name="connsiteX451" fmla="*/ 147149 w 477696"/>
                <a:gd name="connsiteY451" fmla="*/ 437449 h 653963"/>
                <a:gd name="connsiteX452" fmla="*/ 146641 w 477696"/>
                <a:gd name="connsiteY452" fmla="*/ 434735 h 653963"/>
                <a:gd name="connsiteX453" fmla="*/ 151734 w 477696"/>
                <a:gd name="connsiteY453" fmla="*/ 429025 h 653963"/>
                <a:gd name="connsiteX454" fmla="*/ 151110 w 477696"/>
                <a:gd name="connsiteY454" fmla="*/ 426428 h 653963"/>
                <a:gd name="connsiteX455" fmla="*/ 157387 w 477696"/>
                <a:gd name="connsiteY455" fmla="*/ 420151 h 653963"/>
                <a:gd name="connsiteX456" fmla="*/ 156596 w 477696"/>
                <a:gd name="connsiteY456" fmla="*/ 419128 h 653963"/>
                <a:gd name="connsiteX457" fmla="*/ 158511 w 477696"/>
                <a:gd name="connsiteY457" fmla="*/ 417662 h 653963"/>
                <a:gd name="connsiteX458" fmla="*/ 157779 w 477696"/>
                <a:gd name="connsiteY458" fmla="*/ 416697 h 653963"/>
                <a:gd name="connsiteX459" fmla="*/ 159701 w 477696"/>
                <a:gd name="connsiteY459" fmla="*/ 415173 h 653963"/>
                <a:gd name="connsiteX460" fmla="*/ 158910 w 477696"/>
                <a:gd name="connsiteY460" fmla="*/ 414158 h 653963"/>
                <a:gd name="connsiteX461" fmla="*/ 163148 w 477696"/>
                <a:gd name="connsiteY461" fmla="*/ 409521 h 653963"/>
                <a:gd name="connsiteX462" fmla="*/ 162531 w 477696"/>
                <a:gd name="connsiteY462" fmla="*/ 406641 h 653963"/>
                <a:gd name="connsiteX463" fmla="*/ 167676 w 477696"/>
                <a:gd name="connsiteY463" fmla="*/ 401213 h 653963"/>
                <a:gd name="connsiteX464" fmla="*/ 166994 w 477696"/>
                <a:gd name="connsiteY464" fmla="*/ 400190 h 653963"/>
                <a:gd name="connsiteX465" fmla="*/ 168916 w 477696"/>
                <a:gd name="connsiteY465" fmla="*/ 398609 h 653963"/>
                <a:gd name="connsiteX466" fmla="*/ 168183 w 477696"/>
                <a:gd name="connsiteY466" fmla="*/ 397650 h 653963"/>
                <a:gd name="connsiteX467" fmla="*/ 181977 w 477696"/>
                <a:gd name="connsiteY467" fmla="*/ 385439 h 653963"/>
                <a:gd name="connsiteX468" fmla="*/ 181353 w 477696"/>
                <a:gd name="connsiteY468" fmla="*/ 384423 h 653963"/>
                <a:gd name="connsiteX469" fmla="*/ 183334 w 477696"/>
                <a:gd name="connsiteY469" fmla="*/ 382834 h 653963"/>
                <a:gd name="connsiteX470" fmla="*/ 182485 w 477696"/>
                <a:gd name="connsiteY470" fmla="*/ 381934 h 653963"/>
                <a:gd name="connsiteX471" fmla="*/ 184408 w 477696"/>
                <a:gd name="connsiteY471" fmla="*/ 380461 h 653963"/>
                <a:gd name="connsiteX472" fmla="*/ 183616 w 477696"/>
                <a:gd name="connsiteY472" fmla="*/ 379330 h 653963"/>
                <a:gd name="connsiteX473" fmla="*/ 187571 w 477696"/>
                <a:gd name="connsiteY473" fmla="*/ 376282 h 653963"/>
                <a:gd name="connsiteX474" fmla="*/ 186838 w 477696"/>
                <a:gd name="connsiteY474" fmla="*/ 375317 h 653963"/>
                <a:gd name="connsiteX475" fmla="*/ 189944 w 477696"/>
                <a:gd name="connsiteY475" fmla="*/ 373170 h 653963"/>
                <a:gd name="connsiteX476" fmla="*/ 189044 w 477696"/>
                <a:gd name="connsiteY476" fmla="*/ 372262 h 653963"/>
                <a:gd name="connsiteX477" fmla="*/ 191018 w 477696"/>
                <a:gd name="connsiteY477" fmla="*/ 370630 h 653963"/>
                <a:gd name="connsiteX478" fmla="*/ 190227 w 477696"/>
                <a:gd name="connsiteY478" fmla="*/ 369665 h 653963"/>
                <a:gd name="connsiteX479" fmla="*/ 193281 w 477696"/>
                <a:gd name="connsiteY479" fmla="*/ 367350 h 653963"/>
                <a:gd name="connsiteX480" fmla="*/ 192490 w 477696"/>
                <a:gd name="connsiteY480" fmla="*/ 366385 h 653963"/>
                <a:gd name="connsiteX481" fmla="*/ 196394 w 477696"/>
                <a:gd name="connsiteY481" fmla="*/ 363446 h 653963"/>
                <a:gd name="connsiteX482" fmla="*/ 195654 w 477696"/>
                <a:gd name="connsiteY482" fmla="*/ 362314 h 653963"/>
                <a:gd name="connsiteX483" fmla="*/ 197693 w 477696"/>
                <a:gd name="connsiteY483" fmla="*/ 360899 h 653963"/>
                <a:gd name="connsiteX484" fmla="*/ 196844 w 477696"/>
                <a:gd name="connsiteY484" fmla="*/ 359775 h 653963"/>
                <a:gd name="connsiteX485" fmla="*/ 198709 w 477696"/>
                <a:gd name="connsiteY485" fmla="*/ 358360 h 653963"/>
                <a:gd name="connsiteX486" fmla="*/ 197976 w 477696"/>
                <a:gd name="connsiteY486" fmla="*/ 357453 h 653963"/>
                <a:gd name="connsiteX487" fmla="*/ 199950 w 477696"/>
                <a:gd name="connsiteY487" fmla="*/ 355755 h 653963"/>
                <a:gd name="connsiteX488" fmla="*/ 199500 w 477696"/>
                <a:gd name="connsiteY488" fmla="*/ 353158 h 653963"/>
                <a:gd name="connsiteX489" fmla="*/ 201365 w 477696"/>
                <a:gd name="connsiteY489" fmla="*/ 351634 h 653963"/>
                <a:gd name="connsiteX490" fmla="*/ 200632 w 477696"/>
                <a:gd name="connsiteY490" fmla="*/ 350560 h 653963"/>
                <a:gd name="connsiteX491" fmla="*/ 204478 w 477696"/>
                <a:gd name="connsiteY491" fmla="*/ 347672 h 653963"/>
                <a:gd name="connsiteX492" fmla="*/ 203795 w 477696"/>
                <a:gd name="connsiteY492" fmla="*/ 346656 h 653963"/>
                <a:gd name="connsiteX493" fmla="*/ 206734 w 477696"/>
                <a:gd name="connsiteY493" fmla="*/ 344450 h 653963"/>
                <a:gd name="connsiteX494" fmla="*/ 206001 w 477696"/>
                <a:gd name="connsiteY494" fmla="*/ 343268 h 653963"/>
                <a:gd name="connsiteX495" fmla="*/ 207924 w 477696"/>
                <a:gd name="connsiteY495" fmla="*/ 341795 h 653963"/>
                <a:gd name="connsiteX496" fmla="*/ 207191 w 477696"/>
                <a:gd name="connsiteY496" fmla="*/ 340946 h 653963"/>
                <a:gd name="connsiteX497" fmla="*/ 210013 w 477696"/>
                <a:gd name="connsiteY497" fmla="*/ 338574 h 653963"/>
                <a:gd name="connsiteX498" fmla="*/ 209339 w 477696"/>
                <a:gd name="connsiteY498" fmla="*/ 337442 h 653963"/>
                <a:gd name="connsiteX499" fmla="*/ 211262 w 477696"/>
                <a:gd name="connsiteY499" fmla="*/ 336143 h 653963"/>
                <a:gd name="connsiteX500" fmla="*/ 210471 w 477696"/>
                <a:gd name="connsiteY500" fmla="*/ 335177 h 653963"/>
                <a:gd name="connsiteX501" fmla="*/ 212560 w 477696"/>
                <a:gd name="connsiteY501" fmla="*/ 333596 h 653963"/>
                <a:gd name="connsiteX502" fmla="*/ 211769 w 477696"/>
                <a:gd name="connsiteY502" fmla="*/ 332638 h 653963"/>
                <a:gd name="connsiteX503" fmla="*/ 212952 w 477696"/>
                <a:gd name="connsiteY503" fmla="*/ 330091 h 653963"/>
                <a:gd name="connsiteX504" fmla="*/ 211036 w 477696"/>
                <a:gd name="connsiteY504" fmla="*/ 325404 h 653963"/>
                <a:gd name="connsiteX505" fmla="*/ 211936 w 477696"/>
                <a:gd name="connsiteY505" fmla="*/ 324722 h 653963"/>
                <a:gd name="connsiteX506" fmla="*/ 211204 w 477696"/>
                <a:gd name="connsiteY506" fmla="*/ 323757 h 653963"/>
                <a:gd name="connsiteX507" fmla="*/ 212727 w 477696"/>
                <a:gd name="connsiteY507" fmla="*/ 317655 h 653963"/>
                <a:gd name="connsiteX508" fmla="*/ 212336 w 477696"/>
                <a:gd name="connsiteY508" fmla="*/ 314999 h 653963"/>
                <a:gd name="connsiteX509" fmla="*/ 216457 w 477696"/>
                <a:gd name="connsiteY509" fmla="*/ 310305 h 653963"/>
                <a:gd name="connsiteX510" fmla="*/ 215615 w 477696"/>
                <a:gd name="connsiteY510" fmla="*/ 309173 h 653963"/>
                <a:gd name="connsiteX511" fmla="*/ 217588 w 477696"/>
                <a:gd name="connsiteY511" fmla="*/ 307765 h 653963"/>
                <a:gd name="connsiteX512" fmla="*/ 216798 w 477696"/>
                <a:gd name="connsiteY512" fmla="*/ 306916 h 653963"/>
                <a:gd name="connsiteX513" fmla="*/ 229633 w 477696"/>
                <a:gd name="connsiteY513" fmla="*/ 296910 h 653963"/>
                <a:gd name="connsiteX514" fmla="*/ 230308 w 477696"/>
                <a:gd name="connsiteY514" fmla="*/ 298035 h 653963"/>
                <a:gd name="connsiteX515" fmla="*/ 232289 w 477696"/>
                <a:gd name="connsiteY515" fmla="*/ 296403 h 653963"/>
                <a:gd name="connsiteX516" fmla="*/ 233080 w 477696"/>
                <a:gd name="connsiteY516" fmla="*/ 297360 h 653963"/>
                <a:gd name="connsiteX517" fmla="*/ 239922 w 477696"/>
                <a:gd name="connsiteY517" fmla="*/ 291991 h 653963"/>
                <a:gd name="connsiteX518" fmla="*/ 240655 w 477696"/>
                <a:gd name="connsiteY518" fmla="*/ 293065 h 653963"/>
                <a:gd name="connsiteX519" fmla="*/ 253150 w 477696"/>
                <a:gd name="connsiteY519" fmla="*/ 284865 h 653963"/>
                <a:gd name="connsiteX520" fmla="*/ 253882 w 477696"/>
                <a:gd name="connsiteY520" fmla="*/ 285830 h 653963"/>
                <a:gd name="connsiteX521" fmla="*/ 264737 w 477696"/>
                <a:gd name="connsiteY521" fmla="*/ 277515 h 653963"/>
                <a:gd name="connsiteX522" fmla="*/ 263888 w 477696"/>
                <a:gd name="connsiteY522" fmla="*/ 276615 h 653963"/>
                <a:gd name="connsiteX523" fmla="*/ 265811 w 477696"/>
                <a:gd name="connsiteY523" fmla="*/ 275142 h 653963"/>
                <a:gd name="connsiteX524" fmla="*/ 265078 w 477696"/>
                <a:gd name="connsiteY524" fmla="*/ 274294 h 653963"/>
                <a:gd name="connsiteX525" fmla="*/ 268133 w 477696"/>
                <a:gd name="connsiteY525" fmla="*/ 271754 h 653963"/>
                <a:gd name="connsiteX526" fmla="*/ 267734 w 477696"/>
                <a:gd name="connsiteY526" fmla="*/ 267401 h 653963"/>
                <a:gd name="connsiteX527" fmla="*/ 269773 w 477696"/>
                <a:gd name="connsiteY527" fmla="*/ 265761 h 653963"/>
                <a:gd name="connsiteX528" fmla="*/ 269207 w 477696"/>
                <a:gd name="connsiteY528" fmla="*/ 263214 h 653963"/>
                <a:gd name="connsiteX529" fmla="*/ 271180 w 477696"/>
                <a:gd name="connsiteY529" fmla="*/ 261574 h 653963"/>
                <a:gd name="connsiteX530" fmla="*/ 270673 w 477696"/>
                <a:gd name="connsiteY530" fmla="*/ 258919 h 653963"/>
                <a:gd name="connsiteX531" fmla="*/ 276724 w 477696"/>
                <a:gd name="connsiteY531" fmla="*/ 252642 h 653963"/>
                <a:gd name="connsiteX532" fmla="*/ 275875 w 477696"/>
                <a:gd name="connsiteY532" fmla="*/ 251626 h 653963"/>
                <a:gd name="connsiteX533" fmla="*/ 278872 w 477696"/>
                <a:gd name="connsiteY533" fmla="*/ 249537 h 653963"/>
                <a:gd name="connsiteX534" fmla="*/ 278197 w 477696"/>
                <a:gd name="connsiteY534" fmla="*/ 248347 h 653963"/>
                <a:gd name="connsiteX535" fmla="*/ 285032 w 477696"/>
                <a:gd name="connsiteY535" fmla="*/ 243086 h 653963"/>
                <a:gd name="connsiteX536" fmla="*/ 284299 w 477696"/>
                <a:gd name="connsiteY536" fmla="*/ 242012 h 653963"/>
                <a:gd name="connsiteX537" fmla="*/ 298883 w 477696"/>
                <a:gd name="connsiteY537" fmla="*/ 230650 h 653963"/>
                <a:gd name="connsiteX538" fmla="*/ 299732 w 477696"/>
                <a:gd name="connsiteY538" fmla="*/ 231673 h 653963"/>
                <a:gd name="connsiteX539" fmla="*/ 302613 w 477696"/>
                <a:gd name="connsiteY539" fmla="*/ 229525 h 653963"/>
                <a:gd name="connsiteX540" fmla="*/ 303462 w 477696"/>
                <a:gd name="connsiteY540" fmla="*/ 230425 h 653963"/>
                <a:gd name="connsiteX541" fmla="*/ 305327 w 477696"/>
                <a:gd name="connsiteY541" fmla="*/ 228959 h 653963"/>
                <a:gd name="connsiteX542" fmla="*/ 306117 w 477696"/>
                <a:gd name="connsiteY542" fmla="*/ 229975 h 653963"/>
                <a:gd name="connsiteX543" fmla="*/ 311719 w 477696"/>
                <a:gd name="connsiteY543" fmla="*/ 227095 h 653963"/>
                <a:gd name="connsiteX544" fmla="*/ 312394 w 477696"/>
                <a:gd name="connsiteY544" fmla="*/ 228110 h 653963"/>
                <a:gd name="connsiteX545" fmla="*/ 314433 w 477696"/>
                <a:gd name="connsiteY545" fmla="*/ 226637 h 653963"/>
                <a:gd name="connsiteX546" fmla="*/ 317030 w 477696"/>
                <a:gd name="connsiteY546" fmla="*/ 227653 h 653963"/>
                <a:gd name="connsiteX547" fmla="*/ 320709 w 477696"/>
                <a:gd name="connsiteY547" fmla="*/ 226470 h 653963"/>
                <a:gd name="connsiteX548" fmla="*/ 323190 w 477696"/>
                <a:gd name="connsiteY548" fmla="*/ 227653 h 653963"/>
                <a:gd name="connsiteX549" fmla="*/ 324380 w 477696"/>
                <a:gd name="connsiteY549" fmla="*/ 231390 h 653963"/>
                <a:gd name="connsiteX550" fmla="*/ 322458 w 477696"/>
                <a:gd name="connsiteY550" fmla="*/ 232856 h 653963"/>
                <a:gd name="connsiteX551" fmla="*/ 322799 w 477696"/>
                <a:gd name="connsiteY551" fmla="*/ 237325 h 653963"/>
                <a:gd name="connsiteX552" fmla="*/ 319011 w 477696"/>
                <a:gd name="connsiteY552" fmla="*/ 240373 h 653963"/>
                <a:gd name="connsiteX553" fmla="*/ 319686 w 477696"/>
                <a:gd name="connsiteY553" fmla="*/ 241338 h 653963"/>
                <a:gd name="connsiteX554" fmla="*/ 317713 w 477696"/>
                <a:gd name="connsiteY554" fmla="*/ 242861 h 653963"/>
                <a:gd name="connsiteX555" fmla="*/ 318445 w 477696"/>
                <a:gd name="connsiteY555" fmla="*/ 243710 h 653963"/>
                <a:gd name="connsiteX556" fmla="*/ 315282 w 477696"/>
                <a:gd name="connsiteY556" fmla="*/ 247897 h 653963"/>
                <a:gd name="connsiteX557" fmla="*/ 316130 w 477696"/>
                <a:gd name="connsiteY557" fmla="*/ 248855 h 653963"/>
                <a:gd name="connsiteX558" fmla="*/ 313185 w 477696"/>
                <a:gd name="connsiteY558" fmla="*/ 251061 h 653963"/>
                <a:gd name="connsiteX559" fmla="*/ 313925 w 477696"/>
                <a:gd name="connsiteY559" fmla="*/ 252134 h 653963"/>
                <a:gd name="connsiteX560" fmla="*/ 311828 w 477696"/>
                <a:gd name="connsiteY560" fmla="*/ 253658 h 653963"/>
                <a:gd name="connsiteX561" fmla="*/ 312626 w 477696"/>
                <a:gd name="connsiteY561" fmla="*/ 254565 h 653963"/>
                <a:gd name="connsiteX562" fmla="*/ 309455 w 477696"/>
                <a:gd name="connsiteY562" fmla="*/ 258469 h 653963"/>
                <a:gd name="connsiteX563" fmla="*/ 310246 w 477696"/>
                <a:gd name="connsiteY563" fmla="*/ 259484 h 653963"/>
                <a:gd name="connsiteX564" fmla="*/ 308272 w 477696"/>
                <a:gd name="connsiteY564" fmla="*/ 261066 h 653963"/>
                <a:gd name="connsiteX565" fmla="*/ 308722 w 477696"/>
                <a:gd name="connsiteY565" fmla="*/ 265536 h 653963"/>
                <a:gd name="connsiteX566" fmla="*/ 306741 w 477696"/>
                <a:gd name="connsiteY566" fmla="*/ 267001 h 653963"/>
                <a:gd name="connsiteX567" fmla="*/ 307198 w 477696"/>
                <a:gd name="connsiteY567" fmla="*/ 269715 h 653963"/>
                <a:gd name="connsiteX568" fmla="*/ 304028 w 477696"/>
                <a:gd name="connsiteY568" fmla="*/ 273786 h 653963"/>
                <a:gd name="connsiteX569" fmla="*/ 304311 w 477696"/>
                <a:gd name="connsiteY569" fmla="*/ 278255 h 653963"/>
                <a:gd name="connsiteX570" fmla="*/ 301256 w 477696"/>
                <a:gd name="connsiteY570" fmla="*/ 282268 h 653963"/>
                <a:gd name="connsiteX571" fmla="*/ 301713 w 477696"/>
                <a:gd name="connsiteY571" fmla="*/ 284865 h 653963"/>
                <a:gd name="connsiteX572" fmla="*/ 299732 w 477696"/>
                <a:gd name="connsiteY572" fmla="*/ 286339 h 653963"/>
                <a:gd name="connsiteX573" fmla="*/ 300523 w 477696"/>
                <a:gd name="connsiteY573" fmla="*/ 287471 h 653963"/>
                <a:gd name="connsiteX574" fmla="*/ 298542 w 477696"/>
                <a:gd name="connsiteY574" fmla="*/ 289052 h 653963"/>
                <a:gd name="connsiteX575" fmla="*/ 299282 w 477696"/>
                <a:gd name="connsiteY575" fmla="*/ 290010 h 653963"/>
                <a:gd name="connsiteX576" fmla="*/ 297360 w 477696"/>
                <a:gd name="connsiteY576" fmla="*/ 291425 h 653963"/>
                <a:gd name="connsiteX577" fmla="*/ 297701 w 477696"/>
                <a:gd name="connsiteY577" fmla="*/ 295945 h 653963"/>
                <a:gd name="connsiteX578" fmla="*/ 295662 w 477696"/>
                <a:gd name="connsiteY578" fmla="*/ 297360 h 653963"/>
                <a:gd name="connsiteX579" fmla="*/ 296452 w 477696"/>
                <a:gd name="connsiteY579" fmla="*/ 298550 h 653963"/>
                <a:gd name="connsiteX580" fmla="*/ 294421 w 477696"/>
                <a:gd name="connsiteY580" fmla="*/ 307932 h 653963"/>
                <a:gd name="connsiteX581" fmla="*/ 295212 w 477696"/>
                <a:gd name="connsiteY581" fmla="*/ 308781 h 653963"/>
                <a:gd name="connsiteX582" fmla="*/ 293173 w 477696"/>
                <a:gd name="connsiteY582" fmla="*/ 310305 h 653963"/>
                <a:gd name="connsiteX583" fmla="*/ 294421 w 477696"/>
                <a:gd name="connsiteY583" fmla="*/ 313983 h 653963"/>
                <a:gd name="connsiteX584" fmla="*/ 292607 w 477696"/>
                <a:gd name="connsiteY584" fmla="*/ 315449 h 653963"/>
                <a:gd name="connsiteX585" fmla="*/ 292781 w 477696"/>
                <a:gd name="connsiteY585" fmla="*/ 320143 h 653963"/>
                <a:gd name="connsiteX586" fmla="*/ 289894 w 477696"/>
                <a:gd name="connsiteY586" fmla="*/ 322233 h 653963"/>
                <a:gd name="connsiteX587" fmla="*/ 290684 w 477696"/>
                <a:gd name="connsiteY587" fmla="*/ 323249 h 653963"/>
                <a:gd name="connsiteX588" fmla="*/ 288711 w 477696"/>
                <a:gd name="connsiteY588" fmla="*/ 324831 h 653963"/>
                <a:gd name="connsiteX589" fmla="*/ 289502 w 477696"/>
                <a:gd name="connsiteY589" fmla="*/ 325796 h 653963"/>
                <a:gd name="connsiteX590" fmla="*/ 287463 w 477696"/>
                <a:gd name="connsiteY590" fmla="*/ 327269 h 653963"/>
                <a:gd name="connsiteX591" fmla="*/ 288311 w 477696"/>
                <a:gd name="connsiteY591" fmla="*/ 328227 h 653963"/>
                <a:gd name="connsiteX592" fmla="*/ 280229 w 477696"/>
                <a:gd name="connsiteY592" fmla="*/ 336143 h 653963"/>
                <a:gd name="connsiteX593" fmla="*/ 280853 w 477696"/>
                <a:gd name="connsiteY593" fmla="*/ 338740 h 653963"/>
                <a:gd name="connsiteX594" fmla="*/ 276840 w 477696"/>
                <a:gd name="connsiteY594" fmla="*/ 341853 h 653963"/>
                <a:gd name="connsiteX595" fmla="*/ 277631 w 477696"/>
                <a:gd name="connsiteY595" fmla="*/ 342811 h 653963"/>
                <a:gd name="connsiteX596" fmla="*/ 274634 w 477696"/>
                <a:gd name="connsiteY596" fmla="*/ 345017 h 653963"/>
                <a:gd name="connsiteX597" fmla="*/ 275142 w 477696"/>
                <a:gd name="connsiteY597" fmla="*/ 347789 h 653963"/>
                <a:gd name="connsiteX598" fmla="*/ 267117 w 477696"/>
                <a:gd name="connsiteY598" fmla="*/ 355472 h 653963"/>
                <a:gd name="connsiteX599" fmla="*/ 267850 w 477696"/>
                <a:gd name="connsiteY599" fmla="*/ 356495 h 653963"/>
                <a:gd name="connsiteX600" fmla="*/ 263663 w 477696"/>
                <a:gd name="connsiteY600" fmla="*/ 361240 h 653963"/>
                <a:gd name="connsiteX601" fmla="*/ 264454 w 477696"/>
                <a:gd name="connsiteY601" fmla="*/ 362314 h 653963"/>
                <a:gd name="connsiteX602" fmla="*/ 256654 w 477696"/>
                <a:gd name="connsiteY602" fmla="*/ 368475 h 653963"/>
                <a:gd name="connsiteX603" fmla="*/ 257503 w 477696"/>
                <a:gd name="connsiteY603" fmla="*/ 369382 h 653963"/>
                <a:gd name="connsiteX604" fmla="*/ 252525 w 477696"/>
                <a:gd name="connsiteY604" fmla="*/ 373170 h 653963"/>
                <a:gd name="connsiteX605" fmla="*/ 253316 w 477696"/>
                <a:gd name="connsiteY605" fmla="*/ 374185 h 653963"/>
                <a:gd name="connsiteX606" fmla="*/ 251343 w 477696"/>
                <a:gd name="connsiteY606" fmla="*/ 375716 h 653963"/>
                <a:gd name="connsiteX607" fmla="*/ 252076 w 477696"/>
                <a:gd name="connsiteY607" fmla="*/ 376507 h 653963"/>
                <a:gd name="connsiteX608" fmla="*/ 234270 w 477696"/>
                <a:gd name="connsiteY608" fmla="*/ 392107 h 653963"/>
                <a:gd name="connsiteX609" fmla="*/ 234945 w 477696"/>
                <a:gd name="connsiteY609" fmla="*/ 392898 h 653963"/>
                <a:gd name="connsiteX610" fmla="*/ 232064 w 477696"/>
                <a:gd name="connsiteY610" fmla="*/ 395329 h 653963"/>
                <a:gd name="connsiteX611" fmla="*/ 232739 w 477696"/>
                <a:gd name="connsiteY611" fmla="*/ 396236 h 653963"/>
                <a:gd name="connsiteX612" fmla="*/ 228843 w 477696"/>
                <a:gd name="connsiteY612" fmla="*/ 399341 h 653963"/>
                <a:gd name="connsiteX613" fmla="*/ 229633 w 477696"/>
                <a:gd name="connsiteY613" fmla="*/ 400190 h 653963"/>
                <a:gd name="connsiteX614" fmla="*/ 221550 w 477696"/>
                <a:gd name="connsiteY614" fmla="*/ 407997 h 653963"/>
                <a:gd name="connsiteX615" fmla="*/ 222399 w 477696"/>
                <a:gd name="connsiteY615" fmla="*/ 409180 h 653963"/>
                <a:gd name="connsiteX616" fmla="*/ 220302 w 477696"/>
                <a:gd name="connsiteY616" fmla="*/ 410595 h 653963"/>
                <a:gd name="connsiteX617" fmla="*/ 221093 w 477696"/>
                <a:gd name="connsiteY617" fmla="*/ 411611 h 653963"/>
                <a:gd name="connsiteX618" fmla="*/ 211995 w 477696"/>
                <a:gd name="connsiteY618" fmla="*/ 420151 h 653963"/>
                <a:gd name="connsiteX619" fmla="*/ 212843 w 477696"/>
                <a:gd name="connsiteY619" fmla="*/ 420993 h 653963"/>
                <a:gd name="connsiteX620" fmla="*/ 209905 w 477696"/>
                <a:gd name="connsiteY620" fmla="*/ 423372 h 653963"/>
                <a:gd name="connsiteX621" fmla="*/ 210580 w 477696"/>
                <a:gd name="connsiteY621" fmla="*/ 424331 h 653963"/>
                <a:gd name="connsiteX622" fmla="*/ 207641 w 477696"/>
                <a:gd name="connsiteY622" fmla="*/ 426594 h 653963"/>
                <a:gd name="connsiteX623" fmla="*/ 208490 w 477696"/>
                <a:gd name="connsiteY623" fmla="*/ 427443 h 653963"/>
                <a:gd name="connsiteX624" fmla="*/ 204702 w 477696"/>
                <a:gd name="connsiteY624" fmla="*/ 430607 h 653963"/>
                <a:gd name="connsiteX625" fmla="*/ 205377 w 477696"/>
                <a:gd name="connsiteY625" fmla="*/ 431622 h 653963"/>
                <a:gd name="connsiteX626" fmla="*/ 203404 w 477696"/>
                <a:gd name="connsiteY626" fmla="*/ 433205 h 653963"/>
                <a:gd name="connsiteX627" fmla="*/ 203911 w 477696"/>
                <a:gd name="connsiteY627" fmla="*/ 436034 h 653963"/>
                <a:gd name="connsiteX628" fmla="*/ 199783 w 477696"/>
                <a:gd name="connsiteY628" fmla="*/ 440504 h 653963"/>
                <a:gd name="connsiteX629" fmla="*/ 201024 w 477696"/>
                <a:gd name="connsiteY629" fmla="*/ 444342 h 653963"/>
                <a:gd name="connsiteX630" fmla="*/ 199783 w 477696"/>
                <a:gd name="connsiteY630" fmla="*/ 446722 h 653963"/>
                <a:gd name="connsiteX631" fmla="*/ 200574 w 477696"/>
                <a:gd name="connsiteY631" fmla="*/ 447847 h 653963"/>
                <a:gd name="connsiteX632" fmla="*/ 201539 w 477696"/>
                <a:gd name="connsiteY632" fmla="*/ 446947 h 653963"/>
                <a:gd name="connsiteX633" fmla="*/ 203063 w 477696"/>
                <a:gd name="connsiteY633" fmla="*/ 448921 h 653963"/>
                <a:gd name="connsiteX634" fmla="*/ 208323 w 477696"/>
                <a:gd name="connsiteY634" fmla="*/ 449545 h 653963"/>
                <a:gd name="connsiteX635" fmla="*/ 209165 w 477696"/>
                <a:gd name="connsiteY635" fmla="*/ 450560 h 653963"/>
                <a:gd name="connsiteX636" fmla="*/ 211087 w 477696"/>
                <a:gd name="connsiteY636" fmla="*/ 449153 h 653963"/>
                <a:gd name="connsiteX637" fmla="*/ 213518 w 477696"/>
                <a:gd name="connsiteY637" fmla="*/ 450278 h 653963"/>
                <a:gd name="connsiteX638" fmla="*/ 218097 w 477696"/>
                <a:gd name="connsiteY638" fmla="*/ 448130 h 653963"/>
                <a:gd name="connsiteX639" fmla="*/ 222508 w 477696"/>
                <a:gd name="connsiteY639" fmla="*/ 449545 h 653963"/>
                <a:gd name="connsiteX640" fmla="*/ 224431 w 477696"/>
                <a:gd name="connsiteY640" fmla="*/ 448071 h 653963"/>
                <a:gd name="connsiteX641" fmla="*/ 226803 w 477696"/>
                <a:gd name="connsiteY641" fmla="*/ 449262 h 653963"/>
                <a:gd name="connsiteX642" fmla="*/ 228843 w 477696"/>
                <a:gd name="connsiteY642" fmla="*/ 447847 h 653963"/>
                <a:gd name="connsiteX643" fmla="*/ 229633 w 477696"/>
                <a:gd name="connsiteY643" fmla="*/ 448812 h 653963"/>
                <a:gd name="connsiteX644" fmla="*/ 231498 w 477696"/>
                <a:gd name="connsiteY644" fmla="*/ 447397 h 653963"/>
                <a:gd name="connsiteX645" fmla="*/ 232289 w 477696"/>
                <a:gd name="connsiteY645" fmla="*/ 448304 h 653963"/>
                <a:gd name="connsiteX646" fmla="*/ 235228 w 477696"/>
                <a:gd name="connsiteY646" fmla="*/ 445982 h 653963"/>
                <a:gd name="connsiteX647" fmla="*/ 237774 w 477696"/>
                <a:gd name="connsiteY647" fmla="*/ 447172 h 653963"/>
                <a:gd name="connsiteX648" fmla="*/ 241620 w 477696"/>
                <a:gd name="connsiteY648" fmla="*/ 444117 h 653963"/>
                <a:gd name="connsiteX649" fmla="*/ 242462 w 477696"/>
                <a:gd name="connsiteY649" fmla="*/ 445082 h 653963"/>
                <a:gd name="connsiteX650" fmla="*/ 258178 w 477696"/>
                <a:gd name="connsiteY650" fmla="*/ 433037 h 653963"/>
                <a:gd name="connsiteX651" fmla="*/ 257220 w 477696"/>
                <a:gd name="connsiteY651" fmla="*/ 432080 h 653963"/>
                <a:gd name="connsiteX652" fmla="*/ 259310 w 477696"/>
                <a:gd name="connsiteY652" fmla="*/ 430440 h 653963"/>
                <a:gd name="connsiteX653" fmla="*/ 258693 w 477696"/>
                <a:gd name="connsiteY653" fmla="*/ 427835 h 653963"/>
                <a:gd name="connsiteX654" fmla="*/ 261966 w 477696"/>
                <a:gd name="connsiteY654" fmla="*/ 423656 h 653963"/>
                <a:gd name="connsiteX655" fmla="*/ 261632 w 477696"/>
                <a:gd name="connsiteY655" fmla="*/ 419302 h 653963"/>
                <a:gd name="connsiteX656" fmla="*/ 263838 w 477696"/>
                <a:gd name="connsiteY656" fmla="*/ 416081 h 653963"/>
                <a:gd name="connsiteX657" fmla="*/ 263213 w 477696"/>
                <a:gd name="connsiteY657" fmla="*/ 413476 h 653963"/>
                <a:gd name="connsiteX658" fmla="*/ 266377 w 477696"/>
                <a:gd name="connsiteY658" fmla="*/ 409463 h 653963"/>
                <a:gd name="connsiteX659" fmla="*/ 265927 w 477696"/>
                <a:gd name="connsiteY659" fmla="*/ 406641 h 653963"/>
                <a:gd name="connsiteX660" fmla="*/ 269998 w 477696"/>
                <a:gd name="connsiteY660" fmla="*/ 401888 h 653963"/>
                <a:gd name="connsiteX661" fmla="*/ 269207 w 477696"/>
                <a:gd name="connsiteY661" fmla="*/ 400756 h 653963"/>
                <a:gd name="connsiteX662" fmla="*/ 271521 w 477696"/>
                <a:gd name="connsiteY662" fmla="*/ 397477 h 653963"/>
                <a:gd name="connsiteX663" fmla="*/ 270730 w 477696"/>
                <a:gd name="connsiteY663" fmla="*/ 396686 h 653963"/>
                <a:gd name="connsiteX664" fmla="*/ 273618 w 477696"/>
                <a:gd name="connsiteY664" fmla="*/ 394429 h 653963"/>
                <a:gd name="connsiteX665" fmla="*/ 273336 w 477696"/>
                <a:gd name="connsiteY665" fmla="*/ 389960 h 653963"/>
                <a:gd name="connsiteX666" fmla="*/ 277457 w 477696"/>
                <a:gd name="connsiteY666" fmla="*/ 385214 h 653963"/>
                <a:gd name="connsiteX667" fmla="*/ 276724 w 477696"/>
                <a:gd name="connsiteY667" fmla="*/ 384191 h 653963"/>
                <a:gd name="connsiteX668" fmla="*/ 280628 w 477696"/>
                <a:gd name="connsiteY668" fmla="*/ 381194 h 653963"/>
                <a:gd name="connsiteX669" fmla="*/ 284183 w 477696"/>
                <a:gd name="connsiteY669" fmla="*/ 381477 h 653963"/>
                <a:gd name="connsiteX670" fmla="*/ 292382 w 477696"/>
                <a:gd name="connsiteY670" fmla="*/ 392332 h 653963"/>
                <a:gd name="connsiteX671" fmla="*/ 291424 w 477696"/>
                <a:gd name="connsiteY671" fmla="*/ 393123 h 653963"/>
                <a:gd name="connsiteX672" fmla="*/ 294363 w 477696"/>
                <a:gd name="connsiteY672" fmla="*/ 397143 h 653963"/>
                <a:gd name="connsiteX673" fmla="*/ 293514 w 477696"/>
                <a:gd name="connsiteY673" fmla="*/ 397876 h 653963"/>
                <a:gd name="connsiteX674" fmla="*/ 294929 w 477696"/>
                <a:gd name="connsiteY674" fmla="*/ 399740 h 653963"/>
                <a:gd name="connsiteX675" fmla="*/ 294022 w 477696"/>
                <a:gd name="connsiteY675" fmla="*/ 400531 h 653963"/>
                <a:gd name="connsiteX676" fmla="*/ 297809 w 477696"/>
                <a:gd name="connsiteY676" fmla="*/ 405451 h 653963"/>
                <a:gd name="connsiteX677" fmla="*/ 296852 w 477696"/>
                <a:gd name="connsiteY677" fmla="*/ 406183 h 653963"/>
                <a:gd name="connsiteX678" fmla="*/ 302954 w 477696"/>
                <a:gd name="connsiteY678" fmla="*/ 413933 h 653963"/>
                <a:gd name="connsiteX679" fmla="*/ 301938 w 477696"/>
                <a:gd name="connsiteY679" fmla="*/ 414781 h 653963"/>
                <a:gd name="connsiteX680" fmla="*/ 306234 w 477696"/>
                <a:gd name="connsiteY680" fmla="*/ 422466 h 653963"/>
                <a:gd name="connsiteX681" fmla="*/ 305327 w 477696"/>
                <a:gd name="connsiteY681" fmla="*/ 423148 h 653963"/>
                <a:gd name="connsiteX682" fmla="*/ 319011 w 477696"/>
                <a:gd name="connsiteY682" fmla="*/ 440780 h 653963"/>
                <a:gd name="connsiteX683" fmla="*/ 317995 w 477696"/>
                <a:gd name="connsiteY683" fmla="*/ 441577 h 653963"/>
                <a:gd name="connsiteX684" fmla="*/ 320252 w 477696"/>
                <a:gd name="connsiteY684" fmla="*/ 444458 h 653963"/>
                <a:gd name="connsiteX685" fmla="*/ 319011 w 477696"/>
                <a:gd name="connsiteY685" fmla="*/ 446947 h 653963"/>
                <a:gd name="connsiteX686" fmla="*/ 321217 w 477696"/>
                <a:gd name="connsiteY686" fmla="*/ 449886 h 653963"/>
                <a:gd name="connsiteX687" fmla="*/ 319120 w 477696"/>
                <a:gd name="connsiteY687" fmla="*/ 453223 h 653963"/>
                <a:gd name="connsiteX688" fmla="*/ 319403 w 477696"/>
                <a:gd name="connsiteY688" fmla="*/ 457570 h 653963"/>
                <a:gd name="connsiteX689" fmla="*/ 315224 w 477696"/>
                <a:gd name="connsiteY689" fmla="*/ 462489 h 653963"/>
                <a:gd name="connsiteX690" fmla="*/ 315848 w 477696"/>
                <a:gd name="connsiteY690" fmla="*/ 465036 h 653963"/>
                <a:gd name="connsiteX691" fmla="*/ 313925 w 477696"/>
                <a:gd name="connsiteY691" fmla="*/ 466559 h 653963"/>
                <a:gd name="connsiteX692" fmla="*/ 314657 w 477696"/>
                <a:gd name="connsiteY692" fmla="*/ 467575 h 653963"/>
                <a:gd name="connsiteX693" fmla="*/ 312626 w 477696"/>
                <a:gd name="connsiteY693" fmla="*/ 469048 h 653963"/>
                <a:gd name="connsiteX694" fmla="*/ 313417 w 477696"/>
                <a:gd name="connsiteY694" fmla="*/ 470064 h 653963"/>
                <a:gd name="connsiteX695" fmla="*/ 311211 w 477696"/>
                <a:gd name="connsiteY695" fmla="*/ 473286 h 653963"/>
                <a:gd name="connsiteX696" fmla="*/ 311886 w 477696"/>
                <a:gd name="connsiteY696" fmla="*/ 474251 h 653963"/>
                <a:gd name="connsiteX697" fmla="*/ 309005 w 477696"/>
                <a:gd name="connsiteY697" fmla="*/ 476565 h 653963"/>
                <a:gd name="connsiteX698" fmla="*/ 309854 w 477696"/>
                <a:gd name="connsiteY698" fmla="*/ 477697 h 653963"/>
                <a:gd name="connsiteX699" fmla="*/ 307931 w 477696"/>
                <a:gd name="connsiteY699" fmla="*/ 479170 h 653963"/>
                <a:gd name="connsiteX700" fmla="*/ 308440 w 477696"/>
                <a:gd name="connsiteY700" fmla="*/ 481935 h 653963"/>
                <a:gd name="connsiteX701" fmla="*/ 305218 w 477696"/>
                <a:gd name="connsiteY701" fmla="*/ 485896 h 653963"/>
                <a:gd name="connsiteX702" fmla="*/ 305893 w 477696"/>
                <a:gd name="connsiteY702" fmla="*/ 486746 h 653963"/>
                <a:gd name="connsiteX703" fmla="*/ 303012 w 477696"/>
                <a:gd name="connsiteY703" fmla="*/ 489118 h 653963"/>
                <a:gd name="connsiteX704" fmla="*/ 303745 w 477696"/>
                <a:gd name="connsiteY704" fmla="*/ 490192 h 653963"/>
                <a:gd name="connsiteX705" fmla="*/ 287970 w 477696"/>
                <a:gd name="connsiteY705" fmla="*/ 503928 h 653963"/>
                <a:gd name="connsiteX706" fmla="*/ 288711 w 477696"/>
                <a:gd name="connsiteY706" fmla="*/ 504892 h 653963"/>
                <a:gd name="connsiteX707" fmla="*/ 284698 w 477696"/>
                <a:gd name="connsiteY707" fmla="*/ 507998 h 653963"/>
                <a:gd name="connsiteX708" fmla="*/ 285489 w 477696"/>
                <a:gd name="connsiteY708" fmla="*/ 509072 h 653963"/>
                <a:gd name="connsiteX709" fmla="*/ 283508 w 477696"/>
                <a:gd name="connsiteY709" fmla="*/ 510544 h 653963"/>
                <a:gd name="connsiteX710" fmla="*/ 284299 w 477696"/>
                <a:gd name="connsiteY710" fmla="*/ 511452 h 653963"/>
                <a:gd name="connsiteX711" fmla="*/ 275251 w 477696"/>
                <a:gd name="connsiteY711" fmla="*/ 519927 h 653963"/>
                <a:gd name="connsiteX712" fmla="*/ 276049 w 477696"/>
                <a:gd name="connsiteY712" fmla="*/ 520833 h 653963"/>
                <a:gd name="connsiteX713" fmla="*/ 273103 w 477696"/>
                <a:gd name="connsiteY713" fmla="*/ 523206 h 653963"/>
                <a:gd name="connsiteX714" fmla="*/ 273843 w 477696"/>
                <a:gd name="connsiteY714" fmla="*/ 524222 h 653963"/>
                <a:gd name="connsiteX715" fmla="*/ 265811 w 477696"/>
                <a:gd name="connsiteY715" fmla="*/ 531913 h 653963"/>
                <a:gd name="connsiteX716" fmla="*/ 266602 w 477696"/>
                <a:gd name="connsiteY716" fmla="*/ 533045 h 653963"/>
                <a:gd name="connsiteX717" fmla="*/ 264454 w 477696"/>
                <a:gd name="connsiteY717" fmla="*/ 534511 h 653963"/>
                <a:gd name="connsiteX718" fmla="*/ 265303 w 477696"/>
                <a:gd name="connsiteY718" fmla="*/ 535476 h 653963"/>
                <a:gd name="connsiteX719" fmla="*/ 255297 w 477696"/>
                <a:gd name="connsiteY719" fmla="*/ 544742 h 653963"/>
                <a:gd name="connsiteX720" fmla="*/ 256088 w 477696"/>
                <a:gd name="connsiteY720" fmla="*/ 545823 h 653963"/>
                <a:gd name="connsiteX721" fmla="*/ 252134 w 477696"/>
                <a:gd name="connsiteY721" fmla="*/ 548819 h 653963"/>
                <a:gd name="connsiteX722" fmla="*/ 252751 w 477696"/>
                <a:gd name="connsiteY722" fmla="*/ 549893 h 653963"/>
                <a:gd name="connsiteX723" fmla="*/ 249986 w 477696"/>
                <a:gd name="connsiteY723" fmla="*/ 551983 h 653963"/>
                <a:gd name="connsiteX724" fmla="*/ 250719 w 477696"/>
                <a:gd name="connsiteY724" fmla="*/ 552941 h 653963"/>
                <a:gd name="connsiteX725" fmla="*/ 243710 w 477696"/>
                <a:gd name="connsiteY725" fmla="*/ 560066 h 653963"/>
                <a:gd name="connsiteX726" fmla="*/ 243993 w 477696"/>
                <a:gd name="connsiteY726" fmla="*/ 564645 h 653963"/>
                <a:gd name="connsiteX727" fmla="*/ 240996 w 477696"/>
                <a:gd name="connsiteY727" fmla="*/ 566850 h 653963"/>
                <a:gd name="connsiteX728" fmla="*/ 241337 w 477696"/>
                <a:gd name="connsiteY728" fmla="*/ 571312 h 653963"/>
                <a:gd name="connsiteX729" fmla="*/ 238282 w 477696"/>
                <a:gd name="connsiteY729" fmla="*/ 575274 h 653963"/>
                <a:gd name="connsiteX730" fmla="*/ 238906 w 477696"/>
                <a:gd name="connsiteY730" fmla="*/ 576232 h 653963"/>
                <a:gd name="connsiteX731" fmla="*/ 237941 w 477696"/>
                <a:gd name="connsiteY731" fmla="*/ 577081 h 653963"/>
                <a:gd name="connsiteX732" fmla="*/ 238449 w 477696"/>
                <a:gd name="connsiteY732" fmla="*/ 579737 h 653963"/>
                <a:gd name="connsiteX733" fmla="*/ 236475 w 477696"/>
                <a:gd name="connsiteY733" fmla="*/ 581209 h 653963"/>
                <a:gd name="connsiteX734" fmla="*/ 237092 w 477696"/>
                <a:gd name="connsiteY734" fmla="*/ 583981 h 653963"/>
                <a:gd name="connsiteX735" fmla="*/ 235119 w 477696"/>
                <a:gd name="connsiteY735" fmla="*/ 585447 h 653963"/>
                <a:gd name="connsiteX736" fmla="*/ 235968 w 477696"/>
                <a:gd name="connsiteY736" fmla="*/ 586354 h 653963"/>
                <a:gd name="connsiteX737" fmla="*/ 232630 w 477696"/>
                <a:gd name="connsiteY737" fmla="*/ 590367 h 653963"/>
                <a:gd name="connsiteX738" fmla="*/ 233247 w 477696"/>
                <a:gd name="connsiteY738" fmla="*/ 593247 h 653963"/>
                <a:gd name="connsiteX739" fmla="*/ 231215 w 477696"/>
                <a:gd name="connsiteY739" fmla="*/ 594778 h 653963"/>
                <a:gd name="connsiteX740" fmla="*/ 232122 w 477696"/>
                <a:gd name="connsiteY740" fmla="*/ 595627 h 653963"/>
                <a:gd name="connsiteX741" fmla="*/ 230083 w 477696"/>
                <a:gd name="connsiteY741" fmla="*/ 603369 h 653963"/>
                <a:gd name="connsiteX742" fmla="*/ 230932 w 477696"/>
                <a:gd name="connsiteY742" fmla="*/ 604501 h 653963"/>
                <a:gd name="connsiteX743" fmla="*/ 230083 w 477696"/>
                <a:gd name="connsiteY743" fmla="*/ 605175 h 653963"/>
                <a:gd name="connsiteX744" fmla="*/ 230541 w 477696"/>
                <a:gd name="connsiteY744" fmla="*/ 607839 h 653963"/>
                <a:gd name="connsiteX745" fmla="*/ 229517 w 477696"/>
                <a:gd name="connsiteY745" fmla="*/ 608687 h 653963"/>
                <a:gd name="connsiteX746" fmla="*/ 230541 w 477696"/>
                <a:gd name="connsiteY746" fmla="*/ 613999 h 653963"/>
                <a:gd name="connsiteX747" fmla="*/ 231382 w 477696"/>
                <a:gd name="connsiteY747" fmla="*/ 615073 h 653963"/>
                <a:gd name="connsiteX748" fmla="*/ 233762 w 477696"/>
                <a:gd name="connsiteY748" fmla="*/ 616313 h 653963"/>
                <a:gd name="connsiteX749" fmla="*/ 235910 w 477696"/>
                <a:gd name="connsiteY749" fmla="*/ 614848 h 653963"/>
                <a:gd name="connsiteX750" fmla="*/ 238340 w 477696"/>
                <a:gd name="connsiteY750" fmla="*/ 615980 h 653963"/>
                <a:gd name="connsiteX751" fmla="*/ 243144 w 477696"/>
                <a:gd name="connsiteY751" fmla="*/ 612018 h 653963"/>
                <a:gd name="connsiteX752" fmla="*/ 243935 w 477696"/>
                <a:gd name="connsiteY752" fmla="*/ 613092 h 653963"/>
                <a:gd name="connsiteX753" fmla="*/ 249870 w 477696"/>
                <a:gd name="connsiteY753" fmla="*/ 608572 h 653963"/>
                <a:gd name="connsiteX754" fmla="*/ 250552 w 477696"/>
                <a:gd name="connsiteY754" fmla="*/ 609478 h 653963"/>
                <a:gd name="connsiteX755" fmla="*/ 253599 w 477696"/>
                <a:gd name="connsiteY755" fmla="*/ 607215 h 653963"/>
                <a:gd name="connsiteX756" fmla="*/ 254281 w 477696"/>
                <a:gd name="connsiteY756" fmla="*/ 608231 h 653963"/>
                <a:gd name="connsiteX757" fmla="*/ 257220 w 477696"/>
                <a:gd name="connsiteY757" fmla="*/ 605916 h 653963"/>
                <a:gd name="connsiteX758" fmla="*/ 258011 w 477696"/>
                <a:gd name="connsiteY758" fmla="*/ 606874 h 653963"/>
                <a:gd name="connsiteX759" fmla="*/ 266834 w 477696"/>
                <a:gd name="connsiteY759" fmla="*/ 600147 h 653963"/>
                <a:gd name="connsiteX760" fmla="*/ 267509 w 477696"/>
                <a:gd name="connsiteY760" fmla="*/ 600996 h 653963"/>
                <a:gd name="connsiteX761" fmla="*/ 275309 w 477696"/>
                <a:gd name="connsiteY761" fmla="*/ 595119 h 653963"/>
                <a:gd name="connsiteX762" fmla="*/ 274634 w 477696"/>
                <a:gd name="connsiteY762" fmla="*/ 593987 h 653963"/>
                <a:gd name="connsiteX763" fmla="*/ 282434 w 477696"/>
                <a:gd name="connsiteY763" fmla="*/ 588052 h 653963"/>
                <a:gd name="connsiteX764" fmla="*/ 281644 w 477696"/>
                <a:gd name="connsiteY764" fmla="*/ 587087 h 653963"/>
                <a:gd name="connsiteX765" fmla="*/ 284698 w 477696"/>
                <a:gd name="connsiteY765" fmla="*/ 584714 h 653963"/>
                <a:gd name="connsiteX766" fmla="*/ 283849 w 477696"/>
                <a:gd name="connsiteY766" fmla="*/ 583698 h 653963"/>
                <a:gd name="connsiteX767" fmla="*/ 285881 w 477696"/>
                <a:gd name="connsiteY767" fmla="*/ 582283 h 653963"/>
                <a:gd name="connsiteX768" fmla="*/ 285032 w 477696"/>
                <a:gd name="connsiteY768" fmla="*/ 581209 h 653963"/>
                <a:gd name="connsiteX769" fmla="*/ 288087 w 477696"/>
                <a:gd name="connsiteY769" fmla="*/ 578946 h 653963"/>
                <a:gd name="connsiteX770" fmla="*/ 287238 w 477696"/>
                <a:gd name="connsiteY770" fmla="*/ 578097 h 653963"/>
                <a:gd name="connsiteX771" fmla="*/ 290401 w 477696"/>
                <a:gd name="connsiteY771" fmla="*/ 574142 h 653963"/>
                <a:gd name="connsiteX772" fmla="*/ 289726 w 477696"/>
                <a:gd name="connsiteY772" fmla="*/ 572952 h 653963"/>
                <a:gd name="connsiteX773" fmla="*/ 292665 w 477696"/>
                <a:gd name="connsiteY773" fmla="*/ 570696 h 653963"/>
                <a:gd name="connsiteX774" fmla="*/ 291932 w 477696"/>
                <a:gd name="connsiteY774" fmla="*/ 569789 h 653963"/>
                <a:gd name="connsiteX775" fmla="*/ 293855 w 477696"/>
                <a:gd name="connsiteY775" fmla="*/ 568207 h 653963"/>
                <a:gd name="connsiteX776" fmla="*/ 293115 w 477696"/>
                <a:gd name="connsiteY776" fmla="*/ 567242 h 653963"/>
                <a:gd name="connsiteX777" fmla="*/ 295096 w 477696"/>
                <a:gd name="connsiteY777" fmla="*/ 565834 h 653963"/>
                <a:gd name="connsiteX778" fmla="*/ 294247 w 477696"/>
                <a:gd name="connsiteY778" fmla="*/ 564811 h 653963"/>
                <a:gd name="connsiteX779" fmla="*/ 296228 w 477696"/>
                <a:gd name="connsiteY779" fmla="*/ 563288 h 653963"/>
                <a:gd name="connsiteX780" fmla="*/ 295553 w 477696"/>
                <a:gd name="connsiteY780" fmla="*/ 562330 h 653963"/>
                <a:gd name="connsiteX781" fmla="*/ 297468 w 477696"/>
                <a:gd name="connsiteY781" fmla="*/ 560857 h 653963"/>
                <a:gd name="connsiteX782" fmla="*/ 296736 w 477696"/>
                <a:gd name="connsiteY782" fmla="*/ 559783 h 653963"/>
                <a:gd name="connsiteX783" fmla="*/ 298542 w 477696"/>
                <a:gd name="connsiteY783" fmla="*/ 558259 h 653963"/>
                <a:gd name="connsiteX784" fmla="*/ 298035 w 477696"/>
                <a:gd name="connsiteY784" fmla="*/ 555655 h 653963"/>
                <a:gd name="connsiteX785" fmla="*/ 301089 w 477696"/>
                <a:gd name="connsiteY785" fmla="*/ 553340 h 653963"/>
                <a:gd name="connsiteX786" fmla="*/ 300523 w 477696"/>
                <a:gd name="connsiteY786" fmla="*/ 550735 h 653963"/>
                <a:gd name="connsiteX787" fmla="*/ 302446 w 477696"/>
                <a:gd name="connsiteY787" fmla="*/ 549211 h 653963"/>
                <a:gd name="connsiteX788" fmla="*/ 301713 w 477696"/>
                <a:gd name="connsiteY788" fmla="*/ 547970 h 653963"/>
                <a:gd name="connsiteX789" fmla="*/ 303636 w 477696"/>
                <a:gd name="connsiteY789" fmla="*/ 546555 h 653963"/>
                <a:gd name="connsiteX790" fmla="*/ 302954 w 477696"/>
                <a:gd name="connsiteY790" fmla="*/ 545649 h 653963"/>
                <a:gd name="connsiteX791" fmla="*/ 305893 w 477696"/>
                <a:gd name="connsiteY791" fmla="*/ 543443 h 653963"/>
                <a:gd name="connsiteX792" fmla="*/ 305327 w 477696"/>
                <a:gd name="connsiteY792" fmla="*/ 540504 h 653963"/>
                <a:gd name="connsiteX793" fmla="*/ 308214 w 477696"/>
                <a:gd name="connsiteY793" fmla="*/ 538356 h 653963"/>
                <a:gd name="connsiteX794" fmla="*/ 307424 w 477696"/>
                <a:gd name="connsiteY794" fmla="*/ 537340 h 653963"/>
                <a:gd name="connsiteX795" fmla="*/ 310703 w 477696"/>
                <a:gd name="connsiteY795" fmla="*/ 533386 h 653963"/>
                <a:gd name="connsiteX796" fmla="*/ 310137 w 477696"/>
                <a:gd name="connsiteY796" fmla="*/ 530614 h 653963"/>
                <a:gd name="connsiteX797" fmla="*/ 313242 w 477696"/>
                <a:gd name="connsiteY797" fmla="*/ 526602 h 653963"/>
                <a:gd name="connsiteX798" fmla="*/ 312735 w 477696"/>
                <a:gd name="connsiteY798" fmla="*/ 523939 h 653963"/>
                <a:gd name="connsiteX799" fmla="*/ 314716 w 477696"/>
                <a:gd name="connsiteY799" fmla="*/ 522299 h 653963"/>
                <a:gd name="connsiteX800" fmla="*/ 313925 w 477696"/>
                <a:gd name="connsiteY800" fmla="*/ 521341 h 653963"/>
                <a:gd name="connsiteX801" fmla="*/ 315848 w 477696"/>
                <a:gd name="connsiteY801" fmla="*/ 519927 h 653963"/>
                <a:gd name="connsiteX802" fmla="*/ 315166 w 477696"/>
                <a:gd name="connsiteY802" fmla="*/ 518911 h 653963"/>
                <a:gd name="connsiteX803" fmla="*/ 317146 w 477696"/>
                <a:gd name="connsiteY803" fmla="*/ 517387 h 653963"/>
                <a:gd name="connsiteX804" fmla="*/ 316639 w 477696"/>
                <a:gd name="connsiteY804" fmla="*/ 514724 h 653963"/>
                <a:gd name="connsiteX805" fmla="*/ 318503 w 477696"/>
                <a:gd name="connsiteY805" fmla="*/ 513142 h 653963"/>
                <a:gd name="connsiteX806" fmla="*/ 318278 w 477696"/>
                <a:gd name="connsiteY806" fmla="*/ 508680 h 653963"/>
                <a:gd name="connsiteX807" fmla="*/ 322400 w 477696"/>
                <a:gd name="connsiteY807" fmla="*/ 503928 h 653963"/>
                <a:gd name="connsiteX808" fmla="*/ 321551 w 477696"/>
                <a:gd name="connsiteY808" fmla="*/ 502912 h 653963"/>
                <a:gd name="connsiteX809" fmla="*/ 324831 w 477696"/>
                <a:gd name="connsiteY809" fmla="*/ 498899 h 653963"/>
                <a:gd name="connsiteX810" fmla="*/ 323989 w 477696"/>
                <a:gd name="connsiteY810" fmla="*/ 497883 h 653963"/>
                <a:gd name="connsiteX811" fmla="*/ 326927 w 477696"/>
                <a:gd name="connsiteY811" fmla="*/ 495678 h 653963"/>
                <a:gd name="connsiteX812" fmla="*/ 326245 w 477696"/>
                <a:gd name="connsiteY812" fmla="*/ 494546 h 653963"/>
                <a:gd name="connsiteX813" fmla="*/ 331281 w 477696"/>
                <a:gd name="connsiteY813" fmla="*/ 489118 h 653963"/>
                <a:gd name="connsiteX814" fmla="*/ 330541 w 477696"/>
                <a:gd name="connsiteY814" fmla="*/ 488102 h 653963"/>
                <a:gd name="connsiteX815" fmla="*/ 335518 w 477696"/>
                <a:gd name="connsiteY815" fmla="*/ 484373 h 653963"/>
                <a:gd name="connsiteX816" fmla="*/ 334611 w 477696"/>
                <a:gd name="connsiteY816" fmla="*/ 483408 h 653963"/>
                <a:gd name="connsiteX817" fmla="*/ 337608 w 477696"/>
                <a:gd name="connsiteY817" fmla="*/ 481093 h 653963"/>
                <a:gd name="connsiteX818" fmla="*/ 336933 w 477696"/>
                <a:gd name="connsiteY818" fmla="*/ 480128 h 653963"/>
                <a:gd name="connsiteX819" fmla="*/ 340720 w 477696"/>
                <a:gd name="connsiteY819" fmla="*/ 477132 h 653963"/>
                <a:gd name="connsiteX820" fmla="*/ 341570 w 477696"/>
                <a:gd name="connsiteY820" fmla="*/ 477980 h 653963"/>
                <a:gd name="connsiteX821" fmla="*/ 345974 w 477696"/>
                <a:gd name="connsiteY821" fmla="*/ 477814 h 653963"/>
                <a:gd name="connsiteX822" fmla="*/ 347505 w 477696"/>
                <a:gd name="connsiteY822" fmla="*/ 479678 h 653963"/>
                <a:gd name="connsiteX823" fmla="*/ 348405 w 477696"/>
                <a:gd name="connsiteY823" fmla="*/ 479054 h 653963"/>
                <a:gd name="connsiteX824" fmla="*/ 354514 w 477696"/>
                <a:gd name="connsiteY824" fmla="*/ 486854 h 653963"/>
                <a:gd name="connsiteX825" fmla="*/ 353607 w 477696"/>
                <a:gd name="connsiteY825" fmla="*/ 487645 h 653963"/>
                <a:gd name="connsiteX826" fmla="*/ 358077 w 477696"/>
                <a:gd name="connsiteY826" fmla="*/ 493530 h 653963"/>
                <a:gd name="connsiteX827" fmla="*/ 357112 w 477696"/>
                <a:gd name="connsiteY827" fmla="*/ 494205 h 653963"/>
                <a:gd name="connsiteX828" fmla="*/ 358643 w 477696"/>
                <a:gd name="connsiteY828" fmla="*/ 496185 h 653963"/>
                <a:gd name="connsiteX829" fmla="*/ 357678 w 477696"/>
                <a:gd name="connsiteY829" fmla="*/ 496860 h 653963"/>
                <a:gd name="connsiteX830" fmla="*/ 362996 w 477696"/>
                <a:gd name="connsiteY830" fmla="*/ 503869 h 653963"/>
                <a:gd name="connsiteX831" fmla="*/ 361973 w 477696"/>
                <a:gd name="connsiteY831" fmla="*/ 504551 h 653963"/>
                <a:gd name="connsiteX832" fmla="*/ 365819 w 477696"/>
                <a:gd name="connsiteY832" fmla="*/ 509355 h 653963"/>
                <a:gd name="connsiteX833" fmla="*/ 364803 w 477696"/>
                <a:gd name="connsiteY833" fmla="*/ 510320 h 653963"/>
                <a:gd name="connsiteX834" fmla="*/ 366218 w 477696"/>
                <a:gd name="connsiteY834" fmla="*/ 513824 h 653963"/>
                <a:gd name="connsiteX835" fmla="*/ 365144 w 477696"/>
                <a:gd name="connsiteY835" fmla="*/ 514724 h 653963"/>
                <a:gd name="connsiteX836" fmla="*/ 368133 w 477696"/>
                <a:gd name="connsiteY836" fmla="*/ 518512 h 653963"/>
                <a:gd name="connsiteX837" fmla="*/ 367175 w 477696"/>
                <a:gd name="connsiteY837" fmla="*/ 519252 h 653963"/>
                <a:gd name="connsiteX838" fmla="*/ 368648 w 477696"/>
                <a:gd name="connsiteY838" fmla="*/ 521225 h 653963"/>
                <a:gd name="connsiteX839" fmla="*/ 367625 w 477696"/>
                <a:gd name="connsiteY839" fmla="*/ 522074 h 653963"/>
                <a:gd name="connsiteX840" fmla="*/ 370005 w 477696"/>
                <a:gd name="connsiteY840" fmla="*/ 524904 h 653963"/>
                <a:gd name="connsiteX841" fmla="*/ 369040 w 477696"/>
                <a:gd name="connsiteY841" fmla="*/ 525753 h 653963"/>
                <a:gd name="connsiteX842" fmla="*/ 372037 w 477696"/>
                <a:gd name="connsiteY842" fmla="*/ 529650 h 653963"/>
                <a:gd name="connsiteX843" fmla="*/ 371079 w 477696"/>
                <a:gd name="connsiteY843" fmla="*/ 530332 h 653963"/>
                <a:gd name="connsiteX844" fmla="*/ 373336 w 477696"/>
                <a:gd name="connsiteY844" fmla="*/ 533386 h 653963"/>
                <a:gd name="connsiteX845" fmla="*/ 372378 w 477696"/>
                <a:gd name="connsiteY845" fmla="*/ 534061 h 653963"/>
                <a:gd name="connsiteX846" fmla="*/ 373561 w 477696"/>
                <a:gd name="connsiteY846" fmla="*/ 537849 h 653963"/>
                <a:gd name="connsiteX847" fmla="*/ 372487 w 477696"/>
                <a:gd name="connsiteY847" fmla="*/ 540221 h 653963"/>
                <a:gd name="connsiteX848" fmla="*/ 373053 w 477696"/>
                <a:gd name="connsiteY848" fmla="*/ 543051 h 653963"/>
                <a:gd name="connsiteX849" fmla="*/ 360167 w 477696"/>
                <a:gd name="connsiteY849" fmla="*/ 552890 h 653963"/>
                <a:gd name="connsiteX850" fmla="*/ 361015 w 477696"/>
                <a:gd name="connsiteY850" fmla="*/ 554015 h 653963"/>
                <a:gd name="connsiteX851" fmla="*/ 347280 w 477696"/>
                <a:gd name="connsiteY851" fmla="*/ 564477 h 653963"/>
                <a:gd name="connsiteX852" fmla="*/ 346540 w 477696"/>
                <a:gd name="connsiteY852" fmla="*/ 563454 h 653963"/>
                <a:gd name="connsiteX853" fmla="*/ 341621 w 477696"/>
                <a:gd name="connsiteY853" fmla="*/ 567242 h 653963"/>
                <a:gd name="connsiteX854" fmla="*/ 340946 w 477696"/>
                <a:gd name="connsiteY854" fmla="*/ 566342 h 653963"/>
                <a:gd name="connsiteX855" fmla="*/ 337949 w 477696"/>
                <a:gd name="connsiteY855" fmla="*/ 568657 h 653963"/>
                <a:gd name="connsiteX856" fmla="*/ 337216 w 477696"/>
                <a:gd name="connsiteY856" fmla="*/ 567525 h 653963"/>
                <a:gd name="connsiteX857" fmla="*/ 333203 w 477696"/>
                <a:gd name="connsiteY857" fmla="*/ 570696 h 653963"/>
                <a:gd name="connsiteX858" fmla="*/ 332463 w 477696"/>
                <a:gd name="connsiteY858" fmla="*/ 569673 h 653963"/>
                <a:gd name="connsiteX859" fmla="*/ 298259 w 477696"/>
                <a:gd name="connsiteY859" fmla="*/ 596193 h 653963"/>
                <a:gd name="connsiteX860" fmla="*/ 297643 w 477696"/>
                <a:gd name="connsiteY860" fmla="*/ 595569 h 653963"/>
                <a:gd name="connsiteX861" fmla="*/ 297643 w 477696"/>
                <a:gd name="connsiteY861" fmla="*/ 595569 h 653963"/>
                <a:gd name="connsiteX862" fmla="*/ 292607 w 477696"/>
                <a:gd name="connsiteY862" fmla="*/ 599073 h 653963"/>
                <a:gd name="connsiteX863" fmla="*/ 293289 w 477696"/>
                <a:gd name="connsiteY863" fmla="*/ 600031 h 653963"/>
                <a:gd name="connsiteX864" fmla="*/ 291424 w 477696"/>
                <a:gd name="connsiteY864" fmla="*/ 601446 h 653963"/>
                <a:gd name="connsiteX865" fmla="*/ 291591 w 477696"/>
                <a:gd name="connsiteY865" fmla="*/ 603877 h 653963"/>
                <a:gd name="connsiteX866" fmla="*/ 292665 w 477696"/>
                <a:gd name="connsiteY866" fmla="*/ 605175 h 653963"/>
                <a:gd name="connsiteX867" fmla="*/ 295321 w 477696"/>
                <a:gd name="connsiteY867" fmla="*/ 604726 h 653963"/>
                <a:gd name="connsiteX868" fmla="*/ 299674 w 477696"/>
                <a:gd name="connsiteY868" fmla="*/ 606025 h 653963"/>
                <a:gd name="connsiteX869" fmla="*/ 304202 w 477696"/>
                <a:gd name="connsiteY869" fmla="*/ 603993 h 653963"/>
                <a:gd name="connsiteX870" fmla="*/ 305102 w 477696"/>
                <a:gd name="connsiteY870" fmla="*/ 605009 h 653963"/>
                <a:gd name="connsiteX871" fmla="*/ 307082 w 477696"/>
                <a:gd name="connsiteY871" fmla="*/ 603485 h 653963"/>
                <a:gd name="connsiteX872" fmla="*/ 309455 w 477696"/>
                <a:gd name="connsiteY872" fmla="*/ 604726 h 653963"/>
                <a:gd name="connsiteX873" fmla="*/ 313417 w 477696"/>
                <a:gd name="connsiteY873" fmla="*/ 601671 h 653963"/>
                <a:gd name="connsiteX874" fmla="*/ 314150 w 477696"/>
                <a:gd name="connsiteY874" fmla="*/ 602636 h 653963"/>
                <a:gd name="connsiteX875" fmla="*/ 317088 w 477696"/>
                <a:gd name="connsiteY875" fmla="*/ 600314 h 653963"/>
                <a:gd name="connsiteX876" fmla="*/ 317821 w 477696"/>
                <a:gd name="connsiteY876" fmla="*/ 601388 h 653963"/>
                <a:gd name="connsiteX877" fmla="*/ 319860 w 477696"/>
                <a:gd name="connsiteY877" fmla="*/ 599806 h 653963"/>
                <a:gd name="connsiteX878" fmla="*/ 320593 w 477696"/>
                <a:gd name="connsiteY878" fmla="*/ 600771 h 653963"/>
                <a:gd name="connsiteX879" fmla="*/ 326419 w 477696"/>
                <a:gd name="connsiteY879" fmla="*/ 596193 h 653963"/>
                <a:gd name="connsiteX880" fmla="*/ 327261 w 477696"/>
                <a:gd name="connsiteY880" fmla="*/ 597267 h 653963"/>
                <a:gd name="connsiteX881" fmla="*/ 336026 w 477696"/>
                <a:gd name="connsiteY881" fmla="*/ 590367 h 653963"/>
                <a:gd name="connsiteX882" fmla="*/ 336759 w 477696"/>
                <a:gd name="connsiteY882" fmla="*/ 591440 h 653963"/>
                <a:gd name="connsiteX883" fmla="*/ 343601 w 477696"/>
                <a:gd name="connsiteY883" fmla="*/ 586071 h 653963"/>
                <a:gd name="connsiteX884" fmla="*/ 344334 w 477696"/>
                <a:gd name="connsiteY884" fmla="*/ 587087 h 653963"/>
                <a:gd name="connsiteX885" fmla="*/ 348405 w 477696"/>
                <a:gd name="connsiteY885" fmla="*/ 583981 h 653963"/>
                <a:gd name="connsiteX886" fmla="*/ 349145 w 477696"/>
                <a:gd name="connsiteY886" fmla="*/ 584997 h 653963"/>
                <a:gd name="connsiteX887" fmla="*/ 352025 w 477696"/>
                <a:gd name="connsiteY887" fmla="*/ 582682 h 653963"/>
                <a:gd name="connsiteX888" fmla="*/ 352758 w 477696"/>
                <a:gd name="connsiteY888" fmla="*/ 583698 h 653963"/>
                <a:gd name="connsiteX889" fmla="*/ 354797 w 477696"/>
                <a:gd name="connsiteY889" fmla="*/ 582283 h 653963"/>
                <a:gd name="connsiteX890" fmla="*/ 357228 w 477696"/>
                <a:gd name="connsiteY890" fmla="*/ 583524 h 653963"/>
                <a:gd name="connsiteX891" fmla="*/ 359201 w 477696"/>
                <a:gd name="connsiteY891" fmla="*/ 581884 h 653963"/>
                <a:gd name="connsiteX892" fmla="*/ 363446 w 477696"/>
                <a:gd name="connsiteY892" fmla="*/ 583357 h 653963"/>
                <a:gd name="connsiteX893" fmla="*/ 368133 w 477696"/>
                <a:gd name="connsiteY893" fmla="*/ 581209 h 653963"/>
                <a:gd name="connsiteX894" fmla="*/ 368931 w 477696"/>
                <a:gd name="connsiteY894" fmla="*/ 582283 h 653963"/>
                <a:gd name="connsiteX895" fmla="*/ 369773 w 477696"/>
                <a:gd name="connsiteY895" fmla="*/ 581377 h 653963"/>
                <a:gd name="connsiteX896" fmla="*/ 372378 w 477696"/>
                <a:gd name="connsiteY896" fmla="*/ 582682 h 653963"/>
                <a:gd name="connsiteX897" fmla="*/ 374243 w 477696"/>
                <a:gd name="connsiteY897" fmla="*/ 581209 h 653963"/>
                <a:gd name="connsiteX898" fmla="*/ 378480 w 477696"/>
                <a:gd name="connsiteY898" fmla="*/ 582682 h 653963"/>
                <a:gd name="connsiteX899" fmla="*/ 380519 w 477696"/>
                <a:gd name="connsiteY899" fmla="*/ 581043 h 653963"/>
                <a:gd name="connsiteX900" fmla="*/ 381252 w 477696"/>
                <a:gd name="connsiteY900" fmla="*/ 582117 h 653963"/>
                <a:gd name="connsiteX901" fmla="*/ 384924 w 477696"/>
                <a:gd name="connsiteY901" fmla="*/ 580760 h 653963"/>
                <a:gd name="connsiteX902" fmla="*/ 385721 w 477696"/>
                <a:gd name="connsiteY902" fmla="*/ 581884 h 653963"/>
                <a:gd name="connsiteX903" fmla="*/ 387695 w 477696"/>
                <a:gd name="connsiteY903" fmla="*/ 580244 h 653963"/>
                <a:gd name="connsiteX904" fmla="*/ 388377 w 477696"/>
                <a:gd name="connsiteY904" fmla="*/ 581209 h 653963"/>
                <a:gd name="connsiteX905" fmla="*/ 390300 w 477696"/>
                <a:gd name="connsiteY905" fmla="*/ 579737 h 653963"/>
                <a:gd name="connsiteX906" fmla="*/ 394595 w 477696"/>
                <a:gd name="connsiteY906" fmla="*/ 581209 h 653963"/>
                <a:gd name="connsiteX907" fmla="*/ 399174 w 477696"/>
                <a:gd name="connsiteY907" fmla="*/ 579062 h 653963"/>
                <a:gd name="connsiteX908" fmla="*/ 401771 w 477696"/>
                <a:gd name="connsiteY908" fmla="*/ 580244 h 653963"/>
                <a:gd name="connsiteX909" fmla="*/ 412401 w 477696"/>
                <a:gd name="connsiteY909" fmla="*/ 573801 h 653963"/>
                <a:gd name="connsiteX910" fmla="*/ 413192 w 477696"/>
                <a:gd name="connsiteY910" fmla="*/ 574592 h 653963"/>
                <a:gd name="connsiteX911" fmla="*/ 416022 w 477696"/>
                <a:gd name="connsiteY911" fmla="*/ 572445 h 653963"/>
                <a:gd name="connsiteX912" fmla="*/ 416813 w 477696"/>
                <a:gd name="connsiteY912" fmla="*/ 573460 h 653963"/>
                <a:gd name="connsiteX913" fmla="*/ 420709 w 477696"/>
                <a:gd name="connsiteY913" fmla="*/ 570413 h 653963"/>
                <a:gd name="connsiteX914" fmla="*/ 421391 w 477696"/>
                <a:gd name="connsiteY914" fmla="*/ 571312 h 653963"/>
                <a:gd name="connsiteX915" fmla="*/ 431114 w 477696"/>
                <a:gd name="connsiteY915" fmla="*/ 565377 h 653963"/>
                <a:gd name="connsiteX916" fmla="*/ 430265 w 477696"/>
                <a:gd name="connsiteY916" fmla="*/ 564477 h 653963"/>
                <a:gd name="connsiteX917" fmla="*/ 436091 w 477696"/>
                <a:gd name="connsiteY917" fmla="*/ 560008 h 653963"/>
                <a:gd name="connsiteX918" fmla="*/ 435352 w 477696"/>
                <a:gd name="connsiteY918" fmla="*/ 559050 h 653963"/>
                <a:gd name="connsiteX919" fmla="*/ 438348 w 477696"/>
                <a:gd name="connsiteY919" fmla="*/ 556678 h 653963"/>
                <a:gd name="connsiteX920" fmla="*/ 437674 w 477696"/>
                <a:gd name="connsiteY920" fmla="*/ 555655 h 653963"/>
                <a:gd name="connsiteX921" fmla="*/ 439538 w 477696"/>
                <a:gd name="connsiteY921" fmla="*/ 554240 h 653963"/>
                <a:gd name="connsiteX922" fmla="*/ 438748 w 477696"/>
                <a:gd name="connsiteY922" fmla="*/ 553115 h 653963"/>
                <a:gd name="connsiteX923" fmla="*/ 441744 w 477696"/>
                <a:gd name="connsiteY923" fmla="*/ 550967 h 653963"/>
                <a:gd name="connsiteX924" fmla="*/ 441004 w 477696"/>
                <a:gd name="connsiteY924" fmla="*/ 550060 h 653963"/>
                <a:gd name="connsiteX925" fmla="*/ 442985 w 477696"/>
                <a:gd name="connsiteY925" fmla="*/ 548420 h 653963"/>
                <a:gd name="connsiteX926" fmla="*/ 442419 w 477696"/>
                <a:gd name="connsiteY926" fmla="*/ 545823 h 653963"/>
                <a:gd name="connsiteX927" fmla="*/ 444284 w 477696"/>
                <a:gd name="connsiteY927" fmla="*/ 544183 h 653963"/>
                <a:gd name="connsiteX928" fmla="*/ 443892 w 477696"/>
                <a:gd name="connsiteY928" fmla="*/ 541520 h 653963"/>
                <a:gd name="connsiteX929" fmla="*/ 445865 w 477696"/>
                <a:gd name="connsiteY929" fmla="*/ 539996 h 653963"/>
                <a:gd name="connsiteX930" fmla="*/ 444284 w 477696"/>
                <a:gd name="connsiteY930" fmla="*/ 538015 h 653963"/>
                <a:gd name="connsiteX931" fmla="*/ 446380 w 477696"/>
                <a:gd name="connsiteY931" fmla="*/ 534736 h 653963"/>
                <a:gd name="connsiteX932" fmla="*/ 444966 w 477696"/>
                <a:gd name="connsiteY932" fmla="*/ 532820 h 653963"/>
                <a:gd name="connsiteX933" fmla="*/ 446148 w 477696"/>
                <a:gd name="connsiteY933" fmla="*/ 530332 h 653963"/>
                <a:gd name="connsiteX934" fmla="*/ 444682 w 477696"/>
                <a:gd name="connsiteY934" fmla="*/ 528408 h 653963"/>
                <a:gd name="connsiteX935" fmla="*/ 445641 w 477696"/>
                <a:gd name="connsiteY935" fmla="*/ 527726 h 653963"/>
                <a:gd name="connsiteX936" fmla="*/ 443609 w 477696"/>
                <a:gd name="connsiteY936" fmla="*/ 522815 h 653963"/>
                <a:gd name="connsiteX937" fmla="*/ 444741 w 477696"/>
                <a:gd name="connsiteY937" fmla="*/ 520377 h 653963"/>
                <a:gd name="connsiteX938" fmla="*/ 443210 w 477696"/>
                <a:gd name="connsiteY938" fmla="*/ 518512 h 653963"/>
                <a:gd name="connsiteX939" fmla="*/ 444175 w 477696"/>
                <a:gd name="connsiteY939" fmla="*/ 517612 h 653963"/>
                <a:gd name="connsiteX940" fmla="*/ 442760 w 477696"/>
                <a:gd name="connsiteY940" fmla="*/ 515631 h 653963"/>
                <a:gd name="connsiteX941" fmla="*/ 443892 w 477696"/>
                <a:gd name="connsiteY941" fmla="*/ 513258 h 653963"/>
                <a:gd name="connsiteX942" fmla="*/ 441795 w 477696"/>
                <a:gd name="connsiteY942" fmla="*/ 508622 h 653963"/>
                <a:gd name="connsiteX943" fmla="*/ 442985 w 477696"/>
                <a:gd name="connsiteY943" fmla="*/ 506025 h 653963"/>
                <a:gd name="connsiteX944" fmla="*/ 440213 w 477696"/>
                <a:gd name="connsiteY944" fmla="*/ 500423 h 653963"/>
                <a:gd name="connsiteX945" fmla="*/ 441287 w 477696"/>
                <a:gd name="connsiteY945" fmla="*/ 499574 h 653963"/>
                <a:gd name="connsiteX946" fmla="*/ 438856 w 477696"/>
                <a:gd name="connsiteY946" fmla="*/ 496577 h 653963"/>
                <a:gd name="connsiteX947" fmla="*/ 439988 w 477696"/>
                <a:gd name="connsiteY947" fmla="*/ 495960 h 653963"/>
                <a:gd name="connsiteX948" fmla="*/ 437165 w 477696"/>
                <a:gd name="connsiteY948" fmla="*/ 490308 h 653963"/>
                <a:gd name="connsiteX949" fmla="*/ 438007 w 477696"/>
                <a:gd name="connsiteY949" fmla="*/ 489568 h 653963"/>
                <a:gd name="connsiteX950" fmla="*/ 432754 w 477696"/>
                <a:gd name="connsiteY950" fmla="*/ 482501 h 653963"/>
                <a:gd name="connsiteX951" fmla="*/ 433770 w 477696"/>
                <a:gd name="connsiteY951" fmla="*/ 481935 h 653963"/>
                <a:gd name="connsiteX952" fmla="*/ 431506 w 477696"/>
                <a:gd name="connsiteY952" fmla="*/ 479054 h 653963"/>
                <a:gd name="connsiteX953" fmla="*/ 432471 w 477696"/>
                <a:gd name="connsiteY953" fmla="*/ 478263 h 653963"/>
                <a:gd name="connsiteX954" fmla="*/ 421841 w 477696"/>
                <a:gd name="connsiteY954" fmla="*/ 464586 h 653963"/>
                <a:gd name="connsiteX955" fmla="*/ 420884 w 477696"/>
                <a:gd name="connsiteY955" fmla="*/ 465261 h 653963"/>
                <a:gd name="connsiteX956" fmla="*/ 418678 w 477696"/>
                <a:gd name="connsiteY956" fmla="*/ 462439 h 653963"/>
                <a:gd name="connsiteX957" fmla="*/ 417713 w 477696"/>
                <a:gd name="connsiteY957" fmla="*/ 463171 h 653963"/>
                <a:gd name="connsiteX958" fmla="*/ 411611 w 477696"/>
                <a:gd name="connsiteY958" fmla="*/ 455313 h 653963"/>
                <a:gd name="connsiteX959" fmla="*/ 410595 w 477696"/>
                <a:gd name="connsiteY959" fmla="*/ 456104 h 653963"/>
                <a:gd name="connsiteX960" fmla="*/ 393971 w 477696"/>
                <a:gd name="connsiteY960" fmla="*/ 434452 h 653963"/>
                <a:gd name="connsiteX961" fmla="*/ 393014 w 477696"/>
                <a:gd name="connsiteY961" fmla="*/ 435127 h 653963"/>
                <a:gd name="connsiteX962" fmla="*/ 388377 w 477696"/>
                <a:gd name="connsiteY962" fmla="*/ 429308 h 653963"/>
                <a:gd name="connsiteX963" fmla="*/ 389451 w 477696"/>
                <a:gd name="connsiteY963" fmla="*/ 428517 h 653963"/>
                <a:gd name="connsiteX964" fmla="*/ 387362 w 477696"/>
                <a:gd name="connsiteY964" fmla="*/ 423881 h 653963"/>
                <a:gd name="connsiteX965" fmla="*/ 390300 w 477696"/>
                <a:gd name="connsiteY965" fmla="*/ 421733 h 653963"/>
                <a:gd name="connsiteX966" fmla="*/ 389451 w 477696"/>
                <a:gd name="connsiteY966" fmla="*/ 420768 h 653963"/>
                <a:gd name="connsiteX967" fmla="*/ 400190 w 477696"/>
                <a:gd name="connsiteY967" fmla="*/ 412293 h 653963"/>
                <a:gd name="connsiteX968" fmla="*/ 401039 w 477696"/>
                <a:gd name="connsiteY968" fmla="*/ 413309 h 653963"/>
                <a:gd name="connsiteX969" fmla="*/ 405900 w 477696"/>
                <a:gd name="connsiteY969" fmla="*/ 409521 h 653963"/>
                <a:gd name="connsiteX970" fmla="*/ 406749 w 477696"/>
                <a:gd name="connsiteY970" fmla="*/ 410595 h 653963"/>
                <a:gd name="connsiteX971" fmla="*/ 416247 w 477696"/>
                <a:gd name="connsiteY971" fmla="*/ 404544 h 653963"/>
                <a:gd name="connsiteX972" fmla="*/ 416980 w 477696"/>
                <a:gd name="connsiteY972" fmla="*/ 405618 h 653963"/>
                <a:gd name="connsiteX973" fmla="*/ 422016 w 477696"/>
                <a:gd name="connsiteY973" fmla="*/ 401772 h 653963"/>
                <a:gd name="connsiteX974" fmla="*/ 422690 w 477696"/>
                <a:gd name="connsiteY974" fmla="*/ 402679 h 653963"/>
                <a:gd name="connsiteX975" fmla="*/ 425687 w 477696"/>
                <a:gd name="connsiteY975" fmla="*/ 400531 h 653963"/>
                <a:gd name="connsiteX976" fmla="*/ 426362 w 477696"/>
                <a:gd name="connsiteY976" fmla="*/ 401663 h 653963"/>
                <a:gd name="connsiteX977" fmla="*/ 430265 w 477696"/>
                <a:gd name="connsiteY977" fmla="*/ 398609 h 653963"/>
                <a:gd name="connsiteX978" fmla="*/ 431114 w 477696"/>
                <a:gd name="connsiteY978" fmla="*/ 399574 h 653963"/>
                <a:gd name="connsiteX979" fmla="*/ 434053 w 477696"/>
                <a:gd name="connsiteY979" fmla="*/ 397143 h 653963"/>
                <a:gd name="connsiteX980" fmla="*/ 434786 w 477696"/>
                <a:gd name="connsiteY980" fmla="*/ 398101 h 653963"/>
                <a:gd name="connsiteX981" fmla="*/ 437674 w 477696"/>
                <a:gd name="connsiteY981" fmla="*/ 395837 h 653963"/>
                <a:gd name="connsiteX982" fmla="*/ 440155 w 477696"/>
                <a:gd name="connsiteY982" fmla="*/ 397143 h 653963"/>
                <a:gd name="connsiteX983" fmla="*/ 447788 w 477696"/>
                <a:gd name="connsiteY983" fmla="*/ 392731 h 653963"/>
                <a:gd name="connsiteX984" fmla="*/ 450219 w 477696"/>
                <a:gd name="connsiteY984" fmla="*/ 393972 h 653963"/>
                <a:gd name="connsiteX985" fmla="*/ 454971 w 477696"/>
                <a:gd name="connsiteY985" fmla="*/ 391882 h 653963"/>
                <a:gd name="connsiteX986" fmla="*/ 455646 w 477696"/>
                <a:gd name="connsiteY986" fmla="*/ 392898 h 653963"/>
                <a:gd name="connsiteX987" fmla="*/ 459492 w 477696"/>
                <a:gd name="connsiteY987" fmla="*/ 391541 h 653963"/>
                <a:gd name="connsiteX988" fmla="*/ 460225 w 477696"/>
                <a:gd name="connsiteY988" fmla="*/ 392731 h 653963"/>
                <a:gd name="connsiteX989" fmla="*/ 462097 w 477696"/>
                <a:gd name="connsiteY989" fmla="*/ 391091 h 653963"/>
                <a:gd name="connsiteX990" fmla="*/ 462887 w 477696"/>
                <a:gd name="connsiteY990" fmla="*/ 392223 h 653963"/>
                <a:gd name="connsiteX991" fmla="*/ 464919 w 477696"/>
                <a:gd name="connsiteY991" fmla="*/ 390583 h 653963"/>
                <a:gd name="connsiteX992" fmla="*/ 465601 w 477696"/>
                <a:gd name="connsiteY992" fmla="*/ 391483 h 653963"/>
                <a:gd name="connsiteX993" fmla="*/ 467466 w 477696"/>
                <a:gd name="connsiteY993" fmla="*/ 389960 h 653963"/>
                <a:gd name="connsiteX994" fmla="*/ 468315 w 477696"/>
                <a:gd name="connsiteY994" fmla="*/ 391034 h 653963"/>
                <a:gd name="connsiteX995" fmla="*/ 475099 w 477696"/>
                <a:gd name="connsiteY995" fmla="*/ 385664 h 653963"/>
                <a:gd name="connsiteX996" fmla="*/ 474476 w 477696"/>
                <a:gd name="connsiteY996" fmla="*/ 384648 h 653963"/>
                <a:gd name="connsiteX997" fmla="*/ 476565 w 477696"/>
                <a:gd name="connsiteY997" fmla="*/ 381427 h 653963"/>
                <a:gd name="connsiteX998" fmla="*/ 475890 w 477696"/>
                <a:gd name="connsiteY998" fmla="*/ 380519 h 653963"/>
                <a:gd name="connsiteX999" fmla="*/ 477530 w 477696"/>
                <a:gd name="connsiteY999" fmla="*/ 374526 h 653963"/>
                <a:gd name="connsiteX1000" fmla="*/ 476681 w 477696"/>
                <a:gd name="connsiteY1000" fmla="*/ 373452 h 653963"/>
                <a:gd name="connsiteX1001" fmla="*/ 477697 w 477696"/>
                <a:gd name="connsiteY1001" fmla="*/ 372770 h 653963"/>
                <a:gd name="connsiteX1002" fmla="*/ 476173 w 477696"/>
                <a:gd name="connsiteY1002" fmla="*/ 370855 h 653963"/>
                <a:gd name="connsiteX1003" fmla="*/ 477131 w 477696"/>
                <a:gd name="connsiteY1003" fmla="*/ 370064 h 653963"/>
                <a:gd name="connsiteX1004" fmla="*/ 468083 w 477696"/>
                <a:gd name="connsiteY1004" fmla="*/ 358360 h 653963"/>
                <a:gd name="connsiteX1005" fmla="*/ 467125 w 477696"/>
                <a:gd name="connsiteY1005" fmla="*/ 359093 h 653963"/>
                <a:gd name="connsiteX1006" fmla="*/ 463113 w 477696"/>
                <a:gd name="connsiteY1006" fmla="*/ 355755 h 653963"/>
                <a:gd name="connsiteX1007" fmla="*/ 462097 w 477696"/>
                <a:gd name="connsiteY1007" fmla="*/ 356721 h 653963"/>
                <a:gd name="connsiteX1008" fmla="*/ 460566 w 477696"/>
                <a:gd name="connsiteY1008" fmla="*/ 354631 h 653963"/>
                <a:gd name="connsiteX1009" fmla="*/ 457794 w 477696"/>
                <a:gd name="connsiteY1009" fmla="*/ 355247 h 653963"/>
                <a:gd name="connsiteX1010" fmla="*/ 456386 w 477696"/>
                <a:gd name="connsiteY1010" fmla="*/ 353158 h 653963"/>
                <a:gd name="connsiteX1011" fmla="*/ 453673 w 477696"/>
                <a:gd name="connsiteY1011" fmla="*/ 353666 h 653963"/>
                <a:gd name="connsiteX1012" fmla="*/ 452142 w 477696"/>
                <a:gd name="connsiteY1012" fmla="*/ 351801 h 653963"/>
                <a:gd name="connsiteX1013" fmla="*/ 449428 w 477696"/>
                <a:gd name="connsiteY1013" fmla="*/ 352308 h 653963"/>
                <a:gd name="connsiteX1014" fmla="*/ 445191 w 477696"/>
                <a:gd name="connsiteY1014" fmla="*/ 351068 h 653963"/>
                <a:gd name="connsiteX1015" fmla="*/ 444175 w 477696"/>
                <a:gd name="connsiteY1015" fmla="*/ 351743 h 653963"/>
                <a:gd name="connsiteX1016" fmla="*/ 441744 w 477696"/>
                <a:gd name="connsiteY1016" fmla="*/ 350328 h 653963"/>
                <a:gd name="connsiteX1017" fmla="*/ 440721 w 477696"/>
                <a:gd name="connsiteY1017" fmla="*/ 351177 h 653963"/>
                <a:gd name="connsiteX1018" fmla="*/ 434786 w 477696"/>
                <a:gd name="connsiteY1018" fmla="*/ 349711 h 653963"/>
                <a:gd name="connsiteX1019" fmla="*/ 433770 w 477696"/>
                <a:gd name="connsiteY1019" fmla="*/ 350328 h 653963"/>
                <a:gd name="connsiteX1020" fmla="*/ 427834 w 477696"/>
                <a:gd name="connsiteY1020" fmla="*/ 348688 h 653963"/>
                <a:gd name="connsiteX1021" fmla="*/ 409405 w 477696"/>
                <a:gd name="connsiteY1021" fmla="*/ 361357 h 653963"/>
                <a:gd name="connsiteX1022" fmla="*/ 410087 w 477696"/>
                <a:gd name="connsiteY1022" fmla="*/ 362314 h 653963"/>
                <a:gd name="connsiteX1023" fmla="*/ 387695 w 477696"/>
                <a:gd name="connsiteY1023" fmla="*/ 379786 h 653963"/>
                <a:gd name="connsiteX1024" fmla="*/ 388377 w 477696"/>
                <a:gd name="connsiteY1024" fmla="*/ 380745 h 653963"/>
                <a:gd name="connsiteX1025" fmla="*/ 386454 w 477696"/>
                <a:gd name="connsiteY1025" fmla="*/ 382326 h 653963"/>
                <a:gd name="connsiteX1026" fmla="*/ 387187 w 477696"/>
                <a:gd name="connsiteY1026" fmla="*/ 383342 h 653963"/>
                <a:gd name="connsiteX1027" fmla="*/ 381985 w 477696"/>
                <a:gd name="connsiteY1027" fmla="*/ 388777 h 653963"/>
                <a:gd name="connsiteX1028" fmla="*/ 382834 w 477696"/>
                <a:gd name="connsiteY1028" fmla="*/ 389851 h 653963"/>
                <a:gd name="connsiteX1029" fmla="*/ 375825 w 477696"/>
                <a:gd name="connsiteY1029" fmla="*/ 396910 h 653963"/>
                <a:gd name="connsiteX1030" fmla="*/ 374976 w 477696"/>
                <a:gd name="connsiteY1030" fmla="*/ 395837 h 653963"/>
                <a:gd name="connsiteX1031" fmla="*/ 368366 w 477696"/>
                <a:gd name="connsiteY1031" fmla="*/ 399341 h 653963"/>
                <a:gd name="connsiteX1032" fmla="*/ 367625 w 477696"/>
                <a:gd name="connsiteY1032" fmla="*/ 398383 h 653963"/>
                <a:gd name="connsiteX1033" fmla="*/ 365594 w 477696"/>
                <a:gd name="connsiteY1033" fmla="*/ 399966 h 653963"/>
                <a:gd name="connsiteX1034" fmla="*/ 364970 w 477696"/>
                <a:gd name="connsiteY1034" fmla="*/ 398950 h 653963"/>
                <a:gd name="connsiteX1035" fmla="*/ 357286 w 477696"/>
                <a:gd name="connsiteY1035" fmla="*/ 403303 h 653963"/>
                <a:gd name="connsiteX1036" fmla="*/ 356546 w 477696"/>
                <a:gd name="connsiteY1036" fmla="*/ 402287 h 653963"/>
                <a:gd name="connsiteX1037" fmla="*/ 351576 w 477696"/>
                <a:gd name="connsiteY1037" fmla="*/ 399966 h 653963"/>
                <a:gd name="connsiteX1038" fmla="*/ 350553 w 477696"/>
                <a:gd name="connsiteY1038" fmla="*/ 400698 h 653963"/>
                <a:gd name="connsiteX1039" fmla="*/ 341229 w 477696"/>
                <a:gd name="connsiteY1039" fmla="*/ 390642 h 653963"/>
                <a:gd name="connsiteX1040" fmla="*/ 342244 w 477696"/>
                <a:gd name="connsiteY1040" fmla="*/ 389960 h 653963"/>
                <a:gd name="connsiteX1041" fmla="*/ 339930 w 477696"/>
                <a:gd name="connsiteY1041" fmla="*/ 386963 h 653963"/>
                <a:gd name="connsiteX1042" fmla="*/ 340946 w 477696"/>
                <a:gd name="connsiteY1042" fmla="*/ 386288 h 653963"/>
                <a:gd name="connsiteX1043" fmla="*/ 335743 w 477696"/>
                <a:gd name="connsiteY1043" fmla="*/ 377581 h 653963"/>
                <a:gd name="connsiteX1044" fmla="*/ 336817 w 477696"/>
                <a:gd name="connsiteY1044" fmla="*/ 376732 h 653963"/>
                <a:gd name="connsiteX1045" fmla="*/ 334727 w 477696"/>
                <a:gd name="connsiteY1045" fmla="*/ 372262 h 653963"/>
                <a:gd name="connsiteX1046" fmla="*/ 335685 w 477696"/>
                <a:gd name="connsiteY1046" fmla="*/ 371529 h 653963"/>
                <a:gd name="connsiteX1047" fmla="*/ 333371 w 477696"/>
                <a:gd name="connsiteY1047" fmla="*/ 368475 h 653963"/>
                <a:gd name="connsiteX1048" fmla="*/ 334445 w 477696"/>
                <a:gd name="connsiteY1048" fmla="*/ 367742 h 653963"/>
                <a:gd name="connsiteX1049" fmla="*/ 333146 w 477696"/>
                <a:gd name="connsiteY1049" fmla="*/ 364121 h 653963"/>
                <a:gd name="connsiteX1050" fmla="*/ 334104 w 477696"/>
                <a:gd name="connsiteY1050" fmla="*/ 363280 h 653963"/>
                <a:gd name="connsiteX1051" fmla="*/ 331847 w 477696"/>
                <a:gd name="connsiteY1051" fmla="*/ 360225 h 653963"/>
                <a:gd name="connsiteX1052" fmla="*/ 333030 w 477696"/>
                <a:gd name="connsiteY1052" fmla="*/ 357794 h 653963"/>
                <a:gd name="connsiteX1053" fmla="*/ 331447 w 477696"/>
                <a:gd name="connsiteY1053" fmla="*/ 355755 h 653963"/>
                <a:gd name="connsiteX1054" fmla="*/ 332747 w 477696"/>
                <a:gd name="connsiteY1054" fmla="*/ 353325 h 653963"/>
                <a:gd name="connsiteX1055" fmla="*/ 331223 w 477696"/>
                <a:gd name="connsiteY1055" fmla="*/ 351351 h 653963"/>
                <a:gd name="connsiteX1056" fmla="*/ 332463 w 477696"/>
                <a:gd name="connsiteY1056" fmla="*/ 348920 h 653963"/>
                <a:gd name="connsiteX1057" fmla="*/ 329641 w 477696"/>
                <a:gd name="connsiteY1057" fmla="*/ 343268 h 653963"/>
                <a:gd name="connsiteX1058" fmla="*/ 330541 w 477696"/>
                <a:gd name="connsiteY1058" fmla="*/ 342528 h 653963"/>
                <a:gd name="connsiteX1059" fmla="*/ 329133 w 477696"/>
                <a:gd name="connsiteY1059" fmla="*/ 340605 h 653963"/>
                <a:gd name="connsiteX1060" fmla="*/ 330091 w 477696"/>
                <a:gd name="connsiteY1060" fmla="*/ 339930 h 653963"/>
                <a:gd name="connsiteX1061" fmla="*/ 328509 w 477696"/>
                <a:gd name="connsiteY1061" fmla="*/ 337841 h 653963"/>
                <a:gd name="connsiteX1062" fmla="*/ 329467 w 477696"/>
                <a:gd name="connsiteY1062" fmla="*/ 336933 h 653963"/>
                <a:gd name="connsiteX1063" fmla="*/ 321217 w 477696"/>
                <a:gd name="connsiteY1063" fmla="*/ 326362 h 653963"/>
                <a:gd name="connsiteX1064" fmla="*/ 320252 w 477696"/>
                <a:gd name="connsiteY1064" fmla="*/ 326986 h 653963"/>
                <a:gd name="connsiteX1065" fmla="*/ 318728 w 477696"/>
                <a:gd name="connsiteY1065" fmla="*/ 325121 h 653963"/>
                <a:gd name="connsiteX1066" fmla="*/ 317713 w 477696"/>
                <a:gd name="connsiteY1066" fmla="*/ 325796 h 653963"/>
                <a:gd name="connsiteX1067" fmla="*/ 315507 w 477696"/>
                <a:gd name="connsiteY1067" fmla="*/ 323024 h 653963"/>
                <a:gd name="connsiteX1068" fmla="*/ 314433 w 477696"/>
                <a:gd name="connsiteY1068" fmla="*/ 323757 h 653963"/>
                <a:gd name="connsiteX1069" fmla="*/ 306908 w 477696"/>
                <a:gd name="connsiteY1069" fmla="*/ 313809 h 653963"/>
                <a:gd name="connsiteX1070" fmla="*/ 307815 w 477696"/>
                <a:gd name="connsiteY1070" fmla="*/ 313135 h 653963"/>
                <a:gd name="connsiteX1071" fmla="*/ 306350 w 477696"/>
                <a:gd name="connsiteY1071" fmla="*/ 311211 h 653963"/>
                <a:gd name="connsiteX1072" fmla="*/ 308272 w 477696"/>
                <a:gd name="connsiteY1072" fmla="*/ 309572 h 653963"/>
                <a:gd name="connsiteX1073" fmla="*/ 307649 w 477696"/>
                <a:gd name="connsiteY1073" fmla="*/ 308665 h 653963"/>
                <a:gd name="connsiteX1074" fmla="*/ 308947 w 477696"/>
                <a:gd name="connsiteY1074" fmla="*/ 304427 h 653963"/>
                <a:gd name="connsiteX1075" fmla="*/ 308214 w 477696"/>
                <a:gd name="connsiteY1075" fmla="*/ 303462 h 653963"/>
                <a:gd name="connsiteX1076" fmla="*/ 310304 w 477696"/>
                <a:gd name="connsiteY1076" fmla="*/ 300241 h 653963"/>
                <a:gd name="connsiteX1077" fmla="*/ 309854 w 477696"/>
                <a:gd name="connsiteY1077" fmla="*/ 297527 h 653963"/>
                <a:gd name="connsiteX1078" fmla="*/ 312060 w 477696"/>
                <a:gd name="connsiteY1078" fmla="*/ 294197 h 653963"/>
                <a:gd name="connsiteX1079" fmla="*/ 312394 w 477696"/>
                <a:gd name="connsiteY1079" fmla="*/ 290743 h 653963"/>
                <a:gd name="connsiteX1080" fmla="*/ 311719 w 477696"/>
                <a:gd name="connsiteY1080" fmla="*/ 289618 h 653963"/>
                <a:gd name="connsiteX1081" fmla="*/ 313584 w 477696"/>
                <a:gd name="connsiteY1081" fmla="*/ 288145 h 653963"/>
                <a:gd name="connsiteX1082" fmla="*/ 312851 w 477696"/>
                <a:gd name="connsiteY1082" fmla="*/ 287354 h 653963"/>
                <a:gd name="connsiteX1083" fmla="*/ 313925 w 477696"/>
                <a:gd name="connsiteY1083" fmla="*/ 286339 h 653963"/>
                <a:gd name="connsiteX1084" fmla="*/ 313185 w 477696"/>
                <a:gd name="connsiteY1084" fmla="*/ 285547 h 653963"/>
                <a:gd name="connsiteX1085" fmla="*/ 316298 w 477696"/>
                <a:gd name="connsiteY1085" fmla="*/ 281528 h 653963"/>
                <a:gd name="connsiteX1086" fmla="*/ 315957 w 477696"/>
                <a:gd name="connsiteY1086" fmla="*/ 277007 h 653963"/>
                <a:gd name="connsiteX1087" fmla="*/ 319011 w 477696"/>
                <a:gd name="connsiteY1087" fmla="*/ 274744 h 653963"/>
                <a:gd name="connsiteX1088" fmla="*/ 318445 w 477696"/>
                <a:gd name="connsiteY1088" fmla="*/ 272146 h 653963"/>
                <a:gd name="connsiteX1089" fmla="*/ 320426 w 477696"/>
                <a:gd name="connsiteY1089" fmla="*/ 270448 h 653963"/>
                <a:gd name="connsiteX1090" fmla="*/ 319635 w 477696"/>
                <a:gd name="connsiteY1090" fmla="*/ 269548 h 653963"/>
                <a:gd name="connsiteX1091" fmla="*/ 329641 w 477696"/>
                <a:gd name="connsiteY1091" fmla="*/ 260334 h 653963"/>
                <a:gd name="connsiteX1092" fmla="*/ 328901 w 477696"/>
                <a:gd name="connsiteY1092" fmla="*/ 259311 h 653963"/>
                <a:gd name="connsiteX1093" fmla="*/ 331847 w 477696"/>
                <a:gd name="connsiteY1093" fmla="*/ 256996 h 653963"/>
                <a:gd name="connsiteX1094" fmla="*/ 331106 w 477696"/>
                <a:gd name="connsiteY1094" fmla="*/ 256089 h 653963"/>
                <a:gd name="connsiteX1095" fmla="*/ 334952 w 477696"/>
                <a:gd name="connsiteY1095" fmla="*/ 253041 h 653963"/>
                <a:gd name="connsiteX1096" fmla="*/ 337499 w 477696"/>
                <a:gd name="connsiteY1096" fmla="*/ 254282 h 653963"/>
                <a:gd name="connsiteX1097" fmla="*/ 339531 w 477696"/>
                <a:gd name="connsiteY1097" fmla="*/ 252809 h 653963"/>
                <a:gd name="connsiteX1098" fmla="*/ 343659 w 477696"/>
                <a:gd name="connsiteY1098" fmla="*/ 254057 h 653963"/>
                <a:gd name="connsiteX1099" fmla="*/ 348071 w 477696"/>
                <a:gd name="connsiteY1099" fmla="*/ 253774 h 653963"/>
                <a:gd name="connsiteX1100" fmla="*/ 348912 w 477696"/>
                <a:gd name="connsiteY1100" fmla="*/ 254906 h 653963"/>
                <a:gd name="connsiteX1101" fmla="*/ 350835 w 477696"/>
                <a:gd name="connsiteY1101" fmla="*/ 253266 h 653963"/>
                <a:gd name="connsiteX1102" fmla="*/ 351576 w 477696"/>
                <a:gd name="connsiteY1102" fmla="*/ 254282 h 653963"/>
                <a:gd name="connsiteX1103" fmla="*/ 353607 w 477696"/>
                <a:gd name="connsiteY1103" fmla="*/ 252809 h 653963"/>
                <a:gd name="connsiteX1104" fmla="*/ 354231 w 477696"/>
                <a:gd name="connsiteY1104" fmla="*/ 253774 h 653963"/>
                <a:gd name="connsiteX1105" fmla="*/ 356212 w 477696"/>
                <a:gd name="connsiteY1105" fmla="*/ 252134 h 653963"/>
                <a:gd name="connsiteX1106" fmla="*/ 357003 w 477696"/>
                <a:gd name="connsiteY1106" fmla="*/ 253092 h 653963"/>
                <a:gd name="connsiteX1107" fmla="*/ 358976 w 477696"/>
                <a:gd name="connsiteY1107" fmla="*/ 251626 h 653963"/>
                <a:gd name="connsiteX1108" fmla="*/ 359716 w 477696"/>
                <a:gd name="connsiteY1108" fmla="*/ 252642 h 653963"/>
                <a:gd name="connsiteX1109" fmla="*/ 381252 w 477696"/>
                <a:gd name="connsiteY1109" fmla="*/ 235794 h 653963"/>
                <a:gd name="connsiteX1110" fmla="*/ 381985 w 477696"/>
                <a:gd name="connsiteY1110" fmla="*/ 236868 h 653963"/>
                <a:gd name="connsiteX1111" fmla="*/ 384924 w 477696"/>
                <a:gd name="connsiteY1111" fmla="*/ 234720 h 653963"/>
                <a:gd name="connsiteX1112" fmla="*/ 385721 w 477696"/>
                <a:gd name="connsiteY1112" fmla="*/ 235627 h 653963"/>
                <a:gd name="connsiteX1113" fmla="*/ 387695 w 477696"/>
                <a:gd name="connsiteY1113" fmla="*/ 233987 h 653963"/>
                <a:gd name="connsiteX1114" fmla="*/ 388544 w 477696"/>
                <a:gd name="connsiteY1114" fmla="*/ 235119 h 653963"/>
                <a:gd name="connsiteX1115" fmla="*/ 394197 w 477696"/>
                <a:gd name="connsiteY1115" fmla="*/ 232289 h 653963"/>
                <a:gd name="connsiteX1116" fmla="*/ 394936 w 477696"/>
                <a:gd name="connsiteY1116" fmla="*/ 233312 h 653963"/>
                <a:gd name="connsiteX1117" fmla="*/ 396968 w 477696"/>
                <a:gd name="connsiteY1117" fmla="*/ 231673 h 653963"/>
                <a:gd name="connsiteX1118" fmla="*/ 397592 w 477696"/>
                <a:gd name="connsiteY1118" fmla="*/ 232688 h 653963"/>
                <a:gd name="connsiteX1119" fmla="*/ 400473 w 477696"/>
                <a:gd name="connsiteY1119" fmla="*/ 230599 h 653963"/>
                <a:gd name="connsiteX1120" fmla="*/ 401380 w 477696"/>
                <a:gd name="connsiteY1120" fmla="*/ 231390 h 653963"/>
                <a:gd name="connsiteX1121" fmla="*/ 406183 w 477696"/>
                <a:gd name="connsiteY1121" fmla="*/ 227653 h 653963"/>
                <a:gd name="connsiteX1122" fmla="*/ 405501 w 477696"/>
                <a:gd name="connsiteY1122" fmla="*/ 226695 h 653963"/>
                <a:gd name="connsiteX1123" fmla="*/ 407315 w 477696"/>
                <a:gd name="connsiteY1123" fmla="*/ 225280 h 653963"/>
                <a:gd name="connsiteX1124" fmla="*/ 406858 w 477696"/>
                <a:gd name="connsiteY1124" fmla="*/ 222400 h 653963"/>
                <a:gd name="connsiteX1125" fmla="*/ 409064 w 477696"/>
                <a:gd name="connsiteY1125" fmla="*/ 219120 h 653963"/>
                <a:gd name="connsiteX1126" fmla="*/ 407482 w 477696"/>
                <a:gd name="connsiteY1126" fmla="*/ 217255 h 653963"/>
                <a:gd name="connsiteX1127" fmla="*/ 408955 w 477696"/>
                <a:gd name="connsiteY1127" fmla="*/ 213010 h 653963"/>
                <a:gd name="connsiteX1128" fmla="*/ 407482 w 477696"/>
                <a:gd name="connsiteY1128" fmla="*/ 211095 h 653963"/>
                <a:gd name="connsiteX1129" fmla="*/ 408614 w 477696"/>
                <a:gd name="connsiteY1129" fmla="*/ 208549 h 653963"/>
                <a:gd name="connsiteX1130" fmla="*/ 407032 w 477696"/>
                <a:gd name="connsiteY1130" fmla="*/ 206459 h 653963"/>
                <a:gd name="connsiteX1131" fmla="*/ 408164 w 477696"/>
                <a:gd name="connsiteY1131" fmla="*/ 205777 h 653963"/>
                <a:gd name="connsiteX1132" fmla="*/ 403753 w 477696"/>
                <a:gd name="connsiteY1132" fmla="*/ 198034 h 653963"/>
                <a:gd name="connsiteX1133" fmla="*/ 402795 w 477696"/>
                <a:gd name="connsiteY1133" fmla="*/ 198884 h 653963"/>
                <a:gd name="connsiteX1134" fmla="*/ 75468 w 477696"/>
                <a:gd name="connsiteY1134" fmla="*/ 225280 h 653963"/>
                <a:gd name="connsiteX1135" fmla="*/ 76600 w 477696"/>
                <a:gd name="connsiteY1135" fmla="*/ 222509 h 653963"/>
                <a:gd name="connsiteX1136" fmla="*/ 63765 w 477696"/>
                <a:gd name="connsiteY1136" fmla="*/ 206118 h 653963"/>
                <a:gd name="connsiteX1137" fmla="*/ 64613 w 477696"/>
                <a:gd name="connsiteY1137" fmla="*/ 205269 h 653963"/>
                <a:gd name="connsiteX1138" fmla="*/ 63032 w 477696"/>
                <a:gd name="connsiteY1138" fmla="*/ 203346 h 653963"/>
                <a:gd name="connsiteX1139" fmla="*/ 65070 w 477696"/>
                <a:gd name="connsiteY1139" fmla="*/ 201764 h 653963"/>
                <a:gd name="connsiteX1140" fmla="*/ 64388 w 477696"/>
                <a:gd name="connsiteY1140" fmla="*/ 200748 h 653963"/>
                <a:gd name="connsiteX1141" fmla="*/ 81062 w 477696"/>
                <a:gd name="connsiteY1141" fmla="*/ 187804 h 653963"/>
                <a:gd name="connsiteX1142" fmla="*/ 80221 w 477696"/>
                <a:gd name="connsiteY1142" fmla="*/ 186897 h 653963"/>
                <a:gd name="connsiteX1143" fmla="*/ 81062 w 477696"/>
                <a:gd name="connsiteY1143" fmla="*/ 186164 h 653963"/>
                <a:gd name="connsiteX1144" fmla="*/ 81578 w 477696"/>
                <a:gd name="connsiteY1144" fmla="*/ 185707 h 653963"/>
                <a:gd name="connsiteX1145" fmla="*/ 87230 w 477696"/>
                <a:gd name="connsiteY1145" fmla="*/ 181636 h 653963"/>
                <a:gd name="connsiteX1146" fmla="*/ 87846 w 477696"/>
                <a:gd name="connsiteY1146" fmla="*/ 182659 h 653963"/>
                <a:gd name="connsiteX1147" fmla="*/ 89828 w 477696"/>
                <a:gd name="connsiteY1147" fmla="*/ 181128 h 653963"/>
                <a:gd name="connsiteX1148" fmla="*/ 92149 w 477696"/>
                <a:gd name="connsiteY1148" fmla="*/ 181977 h 653963"/>
                <a:gd name="connsiteX1149" fmla="*/ 96836 w 477696"/>
                <a:gd name="connsiteY1149" fmla="*/ 188029 h 653963"/>
                <a:gd name="connsiteX1150" fmla="*/ 95421 w 477696"/>
                <a:gd name="connsiteY1150" fmla="*/ 192549 h 653963"/>
                <a:gd name="connsiteX1151" fmla="*/ 97518 w 477696"/>
                <a:gd name="connsiteY1151" fmla="*/ 197070 h 653963"/>
                <a:gd name="connsiteX1152" fmla="*/ 96554 w 477696"/>
                <a:gd name="connsiteY1152" fmla="*/ 197918 h 653963"/>
                <a:gd name="connsiteX1153" fmla="*/ 97062 w 477696"/>
                <a:gd name="connsiteY1153" fmla="*/ 200523 h 653963"/>
                <a:gd name="connsiteX1154" fmla="*/ 96103 w 477696"/>
                <a:gd name="connsiteY1154" fmla="*/ 201256 h 653963"/>
                <a:gd name="connsiteX1155" fmla="*/ 96387 w 477696"/>
                <a:gd name="connsiteY1155" fmla="*/ 205777 h 653963"/>
                <a:gd name="connsiteX1156" fmla="*/ 95146 w 477696"/>
                <a:gd name="connsiteY1156" fmla="*/ 208323 h 653963"/>
                <a:gd name="connsiteX1157" fmla="*/ 95538 w 477696"/>
                <a:gd name="connsiteY1157" fmla="*/ 212735 h 653963"/>
                <a:gd name="connsiteX1158" fmla="*/ 94580 w 477696"/>
                <a:gd name="connsiteY1158" fmla="*/ 213526 h 653963"/>
                <a:gd name="connsiteX1159" fmla="*/ 95255 w 477696"/>
                <a:gd name="connsiteY1159" fmla="*/ 214483 h 653963"/>
                <a:gd name="connsiteX1160" fmla="*/ 92991 w 477696"/>
                <a:gd name="connsiteY1160" fmla="*/ 225621 h 653963"/>
                <a:gd name="connsiteX1161" fmla="*/ 93840 w 477696"/>
                <a:gd name="connsiteY1161" fmla="*/ 226695 h 653963"/>
                <a:gd name="connsiteX1162" fmla="*/ 86664 w 477696"/>
                <a:gd name="connsiteY1162" fmla="*/ 233704 h 653963"/>
                <a:gd name="connsiteX1163" fmla="*/ 84117 w 477696"/>
                <a:gd name="connsiteY1163" fmla="*/ 232464 h 653963"/>
                <a:gd name="connsiteX1164" fmla="*/ 80445 w 477696"/>
                <a:gd name="connsiteY1164" fmla="*/ 233762 h 653963"/>
                <a:gd name="connsiteX1165" fmla="*/ 75468 w 477696"/>
                <a:gd name="connsiteY1165" fmla="*/ 225280 h 653963"/>
                <a:gd name="connsiteX1166" fmla="*/ 158686 w 477696"/>
                <a:gd name="connsiteY1166" fmla="*/ 243652 h 653963"/>
                <a:gd name="connsiteX1167" fmla="*/ 157721 w 477696"/>
                <a:gd name="connsiteY1167" fmla="*/ 244334 h 653963"/>
                <a:gd name="connsiteX1168" fmla="*/ 160666 w 477696"/>
                <a:gd name="connsiteY1168" fmla="*/ 248347 h 653963"/>
                <a:gd name="connsiteX1169" fmla="*/ 159701 w 477696"/>
                <a:gd name="connsiteY1169" fmla="*/ 249022 h 653963"/>
                <a:gd name="connsiteX1170" fmla="*/ 163264 w 477696"/>
                <a:gd name="connsiteY1170" fmla="*/ 255806 h 653963"/>
                <a:gd name="connsiteX1171" fmla="*/ 162074 w 477696"/>
                <a:gd name="connsiteY1171" fmla="*/ 258237 h 653963"/>
                <a:gd name="connsiteX1172" fmla="*/ 164396 w 477696"/>
                <a:gd name="connsiteY1172" fmla="*/ 261233 h 653963"/>
                <a:gd name="connsiteX1173" fmla="*/ 163380 w 477696"/>
                <a:gd name="connsiteY1173" fmla="*/ 261973 h 653963"/>
                <a:gd name="connsiteX1174" fmla="*/ 164962 w 477696"/>
                <a:gd name="connsiteY1174" fmla="*/ 263838 h 653963"/>
                <a:gd name="connsiteX1175" fmla="*/ 163888 w 477696"/>
                <a:gd name="connsiteY1175" fmla="*/ 264687 h 653963"/>
                <a:gd name="connsiteX1176" fmla="*/ 165978 w 477696"/>
                <a:gd name="connsiteY1176" fmla="*/ 269374 h 653963"/>
                <a:gd name="connsiteX1177" fmla="*/ 165070 w 477696"/>
                <a:gd name="connsiteY1177" fmla="*/ 270223 h 653963"/>
                <a:gd name="connsiteX1178" fmla="*/ 166485 w 477696"/>
                <a:gd name="connsiteY1178" fmla="*/ 272146 h 653963"/>
                <a:gd name="connsiteX1179" fmla="*/ 165129 w 477696"/>
                <a:gd name="connsiteY1179" fmla="*/ 276391 h 653963"/>
                <a:gd name="connsiteX1180" fmla="*/ 167109 w 477696"/>
                <a:gd name="connsiteY1180" fmla="*/ 281078 h 653963"/>
                <a:gd name="connsiteX1181" fmla="*/ 165978 w 477696"/>
                <a:gd name="connsiteY1181" fmla="*/ 283451 h 653963"/>
                <a:gd name="connsiteX1182" fmla="*/ 167959 w 477696"/>
                <a:gd name="connsiteY1182" fmla="*/ 288145 h 653963"/>
                <a:gd name="connsiteX1183" fmla="*/ 166826 w 477696"/>
                <a:gd name="connsiteY1183" fmla="*/ 290743 h 653963"/>
                <a:gd name="connsiteX1184" fmla="*/ 168292 w 477696"/>
                <a:gd name="connsiteY1184" fmla="*/ 292615 h 653963"/>
                <a:gd name="connsiteX1185" fmla="*/ 167335 w 477696"/>
                <a:gd name="connsiteY1185" fmla="*/ 293347 h 653963"/>
                <a:gd name="connsiteX1186" fmla="*/ 168916 w 477696"/>
                <a:gd name="connsiteY1186" fmla="*/ 295437 h 653963"/>
                <a:gd name="connsiteX1187" fmla="*/ 167676 w 477696"/>
                <a:gd name="connsiteY1187" fmla="*/ 298035 h 653963"/>
                <a:gd name="connsiteX1188" fmla="*/ 168916 w 477696"/>
                <a:gd name="connsiteY1188" fmla="*/ 301597 h 653963"/>
                <a:gd name="connsiteX1189" fmla="*/ 167277 w 477696"/>
                <a:gd name="connsiteY1189" fmla="*/ 307482 h 653963"/>
                <a:gd name="connsiteX1190" fmla="*/ 168808 w 477696"/>
                <a:gd name="connsiteY1190" fmla="*/ 309405 h 653963"/>
                <a:gd name="connsiteX1191" fmla="*/ 166826 w 477696"/>
                <a:gd name="connsiteY1191" fmla="*/ 310987 h 653963"/>
                <a:gd name="connsiteX1192" fmla="*/ 168125 w 477696"/>
                <a:gd name="connsiteY1192" fmla="*/ 314774 h 653963"/>
                <a:gd name="connsiteX1193" fmla="*/ 165245 w 477696"/>
                <a:gd name="connsiteY1193" fmla="*/ 316980 h 653963"/>
                <a:gd name="connsiteX1194" fmla="*/ 165978 w 477696"/>
                <a:gd name="connsiteY1194" fmla="*/ 317996 h 653963"/>
                <a:gd name="connsiteX1195" fmla="*/ 163097 w 477696"/>
                <a:gd name="connsiteY1195" fmla="*/ 320369 h 653963"/>
                <a:gd name="connsiteX1196" fmla="*/ 163663 w 477696"/>
                <a:gd name="connsiteY1196" fmla="*/ 321159 h 653963"/>
                <a:gd name="connsiteX1197" fmla="*/ 159818 w 477696"/>
                <a:gd name="connsiteY1197" fmla="*/ 324214 h 653963"/>
                <a:gd name="connsiteX1198" fmla="*/ 159585 w 477696"/>
                <a:gd name="connsiteY1198" fmla="*/ 323815 h 653963"/>
                <a:gd name="connsiteX1199" fmla="*/ 159186 w 477696"/>
                <a:gd name="connsiteY1199" fmla="*/ 323249 h 653963"/>
                <a:gd name="connsiteX1200" fmla="*/ 156364 w 477696"/>
                <a:gd name="connsiteY1200" fmla="*/ 323757 h 653963"/>
                <a:gd name="connsiteX1201" fmla="*/ 152750 w 477696"/>
                <a:gd name="connsiteY1201" fmla="*/ 325121 h 653963"/>
                <a:gd name="connsiteX1202" fmla="*/ 151110 w 477696"/>
                <a:gd name="connsiteY1202" fmla="*/ 323249 h 653963"/>
                <a:gd name="connsiteX1203" fmla="*/ 150145 w 477696"/>
                <a:gd name="connsiteY1203" fmla="*/ 323815 h 653963"/>
                <a:gd name="connsiteX1204" fmla="*/ 139348 w 477696"/>
                <a:gd name="connsiteY1204" fmla="*/ 311944 h 653963"/>
                <a:gd name="connsiteX1205" fmla="*/ 140371 w 477696"/>
                <a:gd name="connsiteY1205" fmla="*/ 311211 h 653963"/>
                <a:gd name="connsiteX1206" fmla="*/ 135053 w 477696"/>
                <a:gd name="connsiteY1206" fmla="*/ 304203 h 653963"/>
                <a:gd name="connsiteX1207" fmla="*/ 134096 w 477696"/>
                <a:gd name="connsiteY1207" fmla="*/ 305160 h 653963"/>
                <a:gd name="connsiteX1208" fmla="*/ 123466 w 477696"/>
                <a:gd name="connsiteY1208" fmla="*/ 291258 h 653963"/>
                <a:gd name="connsiteX1209" fmla="*/ 122500 w 477696"/>
                <a:gd name="connsiteY1209" fmla="*/ 291991 h 653963"/>
                <a:gd name="connsiteX1210" fmla="*/ 121035 w 477696"/>
                <a:gd name="connsiteY1210" fmla="*/ 290010 h 653963"/>
                <a:gd name="connsiteX1211" fmla="*/ 119961 w 477696"/>
                <a:gd name="connsiteY1211" fmla="*/ 290743 h 653963"/>
                <a:gd name="connsiteX1212" fmla="*/ 116173 w 477696"/>
                <a:gd name="connsiteY1212" fmla="*/ 285881 h 653963"/>
                <a:gd name="connsiteX1213" fmla="*/ 115209 w 477696"/>
                <a:gd name="connsiteY1213" fmla="*/ 286730 h 653963"/>
                <a:gd name="connsiteX1214" fmla="*/ 108482 w 477696"/>
                <a:gd name="connsiteY1214" fmla="*/ 277857 h 653963"/>
                <a:gd name="connsiteX1215" fmla="*/ 109447 w 477696"/>
                <a:gd name="connsiteY1215" fmla="*/ 277124 h 653963"/>
                <a:gd name="connsiteX1216" fmla="*/ 104753 w 477696"/>
                <a:gd name="connsiteY1216" fmla="*/ 271355 h 653963"/>
                <a:gd name="connsiteX1217" fmla="*/ 105827 w 477696"/>
                <a:gd name="connsiteY1217" fmla="*/ 270448 h 653963"/>
                <a:gd name="connsiteX1218" fmla="*/ 104245 w 477696"/>
                <a:gd name="connsiteY1218" fmla="*/ 268358 h 653963"/>
                <a:gd name="connsiteX1219" fmla="*/ 105203 w 477696"/>
                <a:gd name="connsiteY1219" fmla="*/ 267851 h 653963"/>
                <a:gd name="connsiteX1220" fmla="*/ 103229 w 477696"/>
                <a:gd name="connsiteY1220" fmla="*/ 263214 h 653963"/>
                <a:gd name="connsiteX1221" fmla="*/ 104129 w 477696"/>
                <a:gd name="connsiteY1221" fmla="*/ 262423 h 653963"/>
                <a:gd name="connsiteX1222" fmla="*/ 103563 w 477696"/>
                <a:gd name="connsiteY1222" fmla="*/ 261465 h 653963"/>
                <a:gd name="connsiteX1223" fmla="*/ 106509 w 477696"/>
                <a:gd name="connsiteY1223" fmla="*/ 257337 h 653963"/>
                <a:gd name="connsiteX1224" fmla="*/ 106109 w 477696"/>
                <a:gd name="connsiteY1224" fmla="*/ 254681 h 653963"/>
                <a:gd name="connsiteX1225" fmla="*/ 108990 w 477696"/>
                <a:gd name="connsiteY1225" fmla="*/ 252417 h 653963"/>
                <a:gd name="connsiteX1226" fmla="*/ 108199 w 477696"/>
                <a:gd name="connsiteY1226" fmla="*/ 251402 h 653963"/>
                <a:gd name="connsiteX1227" fmla="*/ 110180 w 477696"/>
                <a:gd name="connsiteY1227" fmla="*/ 249929 h 653963"/>
                <a:gd name="connsiteX1228" fmla="*/ 109556 w 477696"/>
                <a:gd name="connsiteY1228" fmla="*/ 248855 h 653963"/>
                <a:gd name="connsiteX1229" fmla="*/ 111653 w 477696"/>
                <a:gd name="connsiteY1229" fmla="*/ 245633 h 653963"/>
                <a:gd name="connsiteX1230" fmla="*/ 110855 w 477696"/>
                <a:gd name="connsiteY1230" fmla="*/ 244726 h 653963"/>
                <a:gd name="connsiteX1231" fmla="*/ 112727 w 477696"/>
                <a:gd name="connsiteY1231" fmla="*/ 243144 h 653963"/>
                <a:gd name="connsiteX1232" fmla="*/ 111595 w 477696"/>
                <a:gd name="connsiteY1232" fmla="*/ 239582 h 653963"/>
                <a:gd name="connsiteX1233" fmla="*/ 113460 w 477696"/>
                <a:gd name="connsiteY1233" fmla="*/ 238000 h 653963"/>
                <a:gd name="connsiteX1234" fmla="*/ 113235 w 477696"/>
                <a:gd name="connsiteY1234" fmla="*/ 233538 h 653963"/>
                <a:gd name="connsiteX1235" fmla="*/ 121993 w 477696"/>
                <a:gd name="connsiteY1235" fmla="*/ 226695 h 653963"/>
                <a:gd name="connsiteX1236" fmla="*/ 122841 w 477696"/>
                <a:gd name="connsiteY1236" fmla="*/ 227653 h 653963"/>
                <a:gd name="connsiteX1237" fmla="*/ 130757 w 477696"/>
                <a:gd name="connsiteY1237" fmla="*/ 227827 h 653963"/>
                <a:gd name="connsiteX1238" fmla="*/ 131490 w 477696"/>
                <a:gd name="connsiteY1238" fmla="*/ 228727 h 653963"/>
                <a:gd name="connsiteX1239" fmla="*/ 132455 w 477696"/>
                <a:gd name="connsiteY1239" fmla="*/ 228052 h 653963"/>
                <a:gd name="connsiteX1240" fmla="*/ 133979 w 477696"/>
                <a:gd name="connsiteY1240" fmla="*/ 229975 h 653963"/>
                <a:gd name="connsiteX1241" fmla="*/ 138333 w 477696"/>
                <a:gd name="connsiteY1241" fmla="*/ 229750 h 653963"/>
                <a:gd name="connsiteX1242" fmla="*/ 139973 w 477696"/>
                <a:gd name="connsiteY1242" fmla="*/ 231615 h 653963"/>
                <a:gd name="connsiteX1243" fmla="*/ 144384 w 477696"/>
                <a:gd name="connsiteY1243" fmla="*/ 231390 h 653963"/>
                <a:gd name="connsiteX1244" fmla="*/ 145792 w 477696"/>
                <a:gd name="connsiteY1244" fmla="*/ 233197 h 653963"/>
                <a:gd name="connsiteX1245" fmla="*/ 146699 w 477696"/>
                <a:gd name="connsiteY1245" fmla="*/ 232464 h 653963"/>
                <a:gd name="connsiteX1246" fmla="*/ 149863 w 477696"/>
                <a:gd name="connsiteY1246" fmla="*/ 236418 h 653963"/>
                <a:gd name="connsiteX1247" fmla="*/ 150886 w 477696"/>
                <a:gd name="connsiteY1247" fmla="*/ 235627 h 653963"/>
                <a:gd name="connsiteX1248" fmla="*/ 153142 w 477696"/>
                <a:gd name="connsiteY1248" fmla="*/ 238682 h 653963"/>
                <a:gd name="connsiteX1249" fmla="*/ 154165 w 477696"/>
                <a:gd name="connsiteY1249" fmla="*/ 237717 h 653963"/>
                <a:gd name="connsiteX1250" fmla="*/ 158686 w 477696"/>
                <a:gd name="connsiteY1250" fmla="*/ 243652 h 653963"/>
                <a:gd name="connsiteX1251" fmla="*/ 215949 w 477696"/>
                <a:gd name="connsiteY1251" fmla="*/ 279438 h 653963"/>
                <a:gd name="connsiteX1252" fmla="*/ 217422 w 477696"/>
                <a:gd name="connsiteY1252" fmla="*/ 281303 h 653963"/>
                <a:gd name="connsiteX1253" fmla="*/ 215441 w 477696"/>
                <a:gd name="connsiteY1253" fmla="*/ 282718 h 653963"/>
                <a:gd name="connsiteX1254" fmla="*/ 216181 w 477696"/>
                <a:gd name="connsiteY1254" fmla="*/ 283683 h 653963"/>
                <a:gd name="connsiteX1255" fmla="*/ 210354 w 477696"/>
                <a:gd name="connsiteY1255" fmla="*/ 288370 h 653963"/>
                <a:gd name="connsiteX1256" fmla="*/ 210130 w 477696"/>
                <a:gd name="connsiteY1256" fmla="*/ 290010 h 653963"/>
                <a:gd name="connsiteX1257" fmla="*/ 209339 w 477696"/>
                <a:gd name="connsiteY1257" fmla="*/ 289103 h 653963"/>
                <a:gd name="connsiteX1258" fmla="*/ 206451 w 477696"/>
                <a:gd name="connsiteY1258" fmla="*/ 291258 h 653963"/>
                <a:gd name="connsiteX1259" fmla="*/ 205268 w 477696"/>
                <a:gd name="connsiteY1259" fmla="*/ 290743 h 653963"/>
                <a:gd name="connsiteX1260" fmla="*/ 204702 w 477696"/>
                <a:gd name="connsiteY1260" fmla="*/ 291142 h 653963"/>
                <a:gd name="connsiteX1261" fmla="*/ 203229 w 477696"/>
                <a:gd name="connsiteY1261" fmla="*/ 289219 h 653963"/>
                <a:gd name="connsiteX1262" fmla="*/ 202213 w 477696"/>
                <a:gd name="connsiteY1262" fmla="*/ 290010 h 653963"/>
                <a:gd name="connsiteX1263" fmla="*/ 199050 w 477696"/>
                <a:gd name="connsiteY1263" fmla="*/ 285881 h 653963"/>
                <a:gd name="connsiteX1264" fmla="*/ 200124 w 477696"/>
                <a:gd name="connsiteY1264" fmla="*/ 285316 h 653963"/>
                <a:gd name="connsiteX1265" fmla="*/ 198593 w 477696"/>
                <a:gd name="connsiteY1265" fmla="*/ 283226 h 653963"/>
                <a:gd name="connsiteX1266" fmla="*/ 199783 w 477696"/>
                <a:gd name="connsiteY1266" fmla="*/ 280853 h 653963"/>
                <a:gd name="connsiteX1267" fmla="*/ 199500 w 477696"/>
                <a:gd name="connsiteY1267" fmla="*/ 276391 h 653963"/>
                <a:gd name="connsiteX1268" fmla="*/ 205435 w 477696"/>
                <a:gd name="connsiteY1268" fmla="*/ 271754 h 653963"/>
                <a:gd name="connsiteX1269" fmla="*/ 206226 w 477696"/>
                <a:gd name="connsiteY1269" fmla="*/ 272770 h 653963"/>
                <a:gd name="connsiteX1270" fmla="*/ 208091 w 477696"/>
                <a:gd name="connsiteY1270" fmla="*/ 271188 h 653963"/>
                <a:gd name="connsiteX1271" fmla="*/ 209622 w 477696"/>
                <a:gd name="connsiteY1271" fmla="*/ 273053 h 653963"/>
                <a:gd name="connsiteX1272" fmla="*/ 210580 w 477696"/>
                <a:gd name="connsiteY1272" fmla="*/ 272371 h 653963"/>
                <a:gd name="connsiteX1273" fmla="*/ 212110 w 477696"/>
                <a:gd name="connsiteY1273" fmla="*/ 274294 h 653963"/>
                <a:gd name="connsiteX1274" fmla="*/ 213068 w 477696"/>
                <a:gd name="connsiteY1274" fmla="*/ 273561 h 653963"/>
                <a:gd name="connsiteX1275" fmla="*/ 217139 w 477696"/>
                <a:gd name="connsiteY1275" fmla="*/ 276783 h 653963"/>
                <a:gd name="connsiteX1276" fmla="*/ 215949 w 477696"/>
                <a:gd name="connsiteY1276" fmla="*/ 279438 h 653963"/>
                <a:gd name="connsiteX1277" fmla="*/ 162698 w 477696"/>
                <a:gd name="connsiteY1277" fmla="*/ 169991 h 653963"/>
                <a:gd name="connsiteX1278" fmla="*/ 161399 w 477696"/>
                <a:gd name="connsiteY1278" fmla="*/ 174286 h 653963"/>
                <a:gd name="connsiteX1279" fmla="*/ 163380 w 477696"/>
                <a:gd name="connsiteY1279" fmla="*/ 179039 h 653963"/>
                <a:gd name="connsiteX1280" fmla="*/ 162074 w 477696"/>
                <a:gd name="connsiteY1280" fmla="*/ 181469 h 653963"/>
                <a:gd name="connsiteX1281" fmla="*/ 162306 w 477696"/>
                <a:gd name="connsiteY1281" fmla="*/ 187687 h 653963"/>
                <a:gd name="connsiteX1282" fmla="*/ 161341 w 477696"/>
                <a:gd name="connsiteY1282" fmla="*/ 188479 h 653963"/>
                <a:gd name="connsiteX1283" fmla="*/ 163380 w 477696"/>
                <a:gd name="connsiteY1283" fmla="*/ 193173 h 653963"/>
                <a:gd name="connsiteX1284" fmla="*/ 161849 w 477696"/>
                <a:gd name="connsiteY1284" fmla="*/ 197352 h 653963"/>
                <a:gd name="connsiteX1285" fmla="*/ 164171 w 477696"/>
                <a:gd name="connsiteY1285" fmla="*/ 200291 h 653963"/>
                <a:gd name="connsiteX1286" fmla="*/ 162981 w 477696"/>
                <a:gd name="connsiteY1286" fmla="*/ 202896 h 653963"/>
                <a:gd name="connsiteX1287" fmla="*/ 157104 w 477696"/>
                <a:gd name="connsiteY1287" fmla="*/ 207358 h 653963"/>
                <a:gd name="connsiteX1288" fmla="*/ 153933 w 477696"/>
                <a:gd name="connsiteY1288" fmla="*/ 205210 h 653963"/>
                <a:gd name="connsiteX1289" fmla="*/ 150262 w 477696"/>
                <a:gd name="connsiteY1289" fmla="*/ 206459 h 653963"/>
                <a:gd name="connsiteX1290" fmla="*/ 148738 w 477696"/>
                <a:gd name="connsiteY1290" fmla="*/ 204536 h 653963"/>
                <a:gd name="connsiteX1291" fmla="*/ 144950 w 477696"/>
                <a:gd name="connsiteY1291" fmla="*/ 205777 h 653963"/>
                <a:gd name="connsiteX1292" fmla="*/ 143419 w 477696"/>
                <a:gd name="connsiteY1292" fmla="*/ 203854 h 653963"/>
                <a:gd name="connsiteX1293" fmla="*/ 139748 w 477696"/>
                <a:gd name="connsiteY1293" fmla="*/ 205210 h 653963"/>
                <a:gd name="connsiteX1294" fmla="*/ 135561 w 477696"/>
                <a:gd name="connsiteY1294" fmla="*/ 203803 h 653963"/>
                <a:gd name="connsiteX1295" fmla="*/ 133471 w 477696"/>
                <a:gd name="connsiteY1295" fmla="*/ 205210 h 653963"/>
                <a:gd name="connsiteX1296" fmla="*/ 132847 w 477696"/>
                <a:gd name="connsiteY1296" fmla="*/ 204253 h 653963"/>
                <a:gd name="connsiteX1297" fmla="*/ 130874 w 477696"/>
                <a:gd name="connsiteY1297" fmla="*/ 205777 h 653963"/>
                <a:gd name="connsiteX1298" fmla="*/ 128327 w 477696"/>
                <a:gd name="connsiteY1298" fmla="*/ 204536 h 653963"/>
                <a:gd name="connsiteX1299" fmla="*/ 123581 w 477696"/>
                <a:gd name="connsiteY1299" fmla="*/ 206625 h 653963"/>
                <a:gd name="connsiteX1300" fmla="*/ 122841 w 477696"/>
                <a:gd name="connsiteY1300" fmla="*/ 205719 h 653963"/>
                <a:gd name="connsiteX1301" fmla="*/ 122166 w 477696"/>
                <a:gd name="connsiteY1301" fmla="*/ 204594 h 653963"/>
                <a:gd name="connsiteX1302" fmla="*/ 121151 w 477696"/>
                <a:gd name="connsiteY1302" fmla="*/ 205493 h 653963"/>
                <a:gd name="connsiteX1303" fmla="*/ 118379 w 477696"/>
                <a:gd name="connsiteY1303" fmla="*/ 199783 h 653963"/>
                <a:gd name="connsiteX1304" fmla="*/ 117588 w 477696"/>
                <a:gd name="connsiteY1304" fmla="*/ 198658 h 653963"/>
                <a:gd name="connsiteX1305" fmla="*/ 119845 w 477696"/>
                <a:gd name="connsiteY1305" fmla="*/ 195488 h 653963"/>
                <a:gd name="connsiteX1306" fmla="*/ 118488 w 477696"/>
                <a:gd name="connsiteY1306" fmla="*/ 191816 h 653963"/>
                <a:gd name="connsiteX1307" fmla="*/ 122558 w 477696"/>
                <a:gd name="connsiteY1307" fmla="*/ 186955 h 653963"/>
                <a:gd name="connsiteX1308" fmla="*/ 121884 w 477696"/>
                <a:gd name="connsiteY1308" fmla="*/ 185990 h 653963"/>
                <a:gd name="connsiteX1309" fmla="*/ 123349 w 477696"/>
                <a:gd name="connsiteY1309" fmla="*/ 181861 h 653963"/>
                <a:gd name="connsiteX1310" fmla="*/ 122558 w 477696"/>
                <a:gd name="connsiteY1310" fmla="*/ 180903 h 653963"/>
                <a:gd name="connsiteX1311" fmla="*/ 123581 w 477696"/>
                <a:gd name="connsiteY1311" fmla="*/ 180055 h 653963"/>
                <a:gd name="connsiteX1312" fmla="*/ 121993 w 477696"/>
                <a:gd name="connsiteY1312" fmla="*/ 178132 h 653963"/>
                <a:gd name="connsiteX1313" fmla="*/ 123067 w 477696"/>
                <a:gd name="connsiteY1313" fmla="*/ 177399 h 653963"/>
                <a:gd name="connsiteX1314" fmla="*/ 122166 w 477696"/>
                <a:gd name="connsiteY1314" fmla="*/ 176267 h 653963"/>
                <a:gd name="connsiteX1315" fmla="*/ 124256 w 477696"/>
                <a:gd name="connsiteY1315" fmla="*/ 166827 h 653963"/>
                <a:gd name="connsiteX1316" fmla="*/ 123581 w 477696"/>
                <a:gd name="connsiteY1316" fmla="*/ 165920 h 653963"/>
                <a:gd name="connsiteX1317" fmla="*/ 125555 w 477696"/>
                <a:gd name="connsiteY1317" fmla="*/ 164454 h 653963"/>
                <a:gd name="connsiteX1318" fmla="*/ 124938 w 477696"/>
                <a:gd name="connsiteY1318" fmla="*/ 163489 h 653963"/>
                <a:gd name="connsiteX1319" fmla="*/ 125729 w 477696"/>
                <a:gd name="connsiteY1319" fmla="*/ 162815 h 653963"/>
                <a:gd name="connsiteX1320" fmla="*/ 124256 w 477696"/>
                <a:gd name="connsiteY1320" fmla="*/ 160950 h 653963"/>
                <a:gd name="connsiteX1321" fmla="*/ 126404 w 477696"/>
                <a:gd name="connsiteY1321" fmla="*/ 157387 h 653963"/>
                <a:gd name="connsiteX1322" fmla="*/ 124938 w 477696"/>
                <a:gd name="connsiteY1322" fmla="*/ 155349 h 653963"/>
                <a:gd name="connsiteX1323" fmla="*/ 126238 w 477696"/>
                <a:gd name="connsiteY1323" fmla="*/ 151278 h 653963"/>
                <a:gd name="connsiteX1324" fmla="*/ 124764 w 477696"/>
                <a:gd name="connsiteY1324" fmla="*/ 149246 h 653963"/>
                <a:gd name="connsiteX1325" fmla="*/ 125780 w 477696"/>
                <a:gd name="connsiteY1325" fmla="*/ 148514 h 653963"/>
                <a:gd name="connsiteX1326" fmla="*/ 124256 w 477696"/>
                <a:gd name="connsiteY1326" fmla="*/ 146641 h 653963"/>
                <a:gd name="connsiteX1327" fmla="*/ 125897 w 477696"/>
                <a:gd name="connsiteY1327" fmla="*/ 140706 h 653963"/>
                <a:gd name="connsiteX1328" fmla="*/ 125164 w 477696"/>
                <a:gd name="connsiteY1328" fmla="*/ 139748 h 653963"/>
                <a:gd name="connsiteX1329" fmla="*/ 132963 w 477696"/>
                <a:gd name="connsiteY1329" fmla="*/ 133646 h 653963"/>
                <a:gd name="connsiteX1330" fmla="*/ 133696 w 477696"/>
                <a:gd name="connsiteY1330" fmla="*/ 134604 h 653963"/>
                <a:gd name="connsiteX1331" fmla="*/ 138674 w 477696"/>
                <a:gd name="connsiteY1331" fmla="*/ 130874 h 653963"/>
                <a:gd name="connsiteX1332" fmla="*/ 139348 w 477696"/>
                <a:gd name="connsiteY1332" fmla="*/ 131723 h 653963"/>
                <a:gd name="connsiteX1333" fmla="*/ 148230 w 477696"/>
                <a:gd name="connsiteY1333" fmla="*/ 125048 h 653963"/>
                <a:gd name="connsiteX1334" fmla="*/ 148962 w 477696"/>
                <a:gd name="connsiteY1334" fmla="*/ 125897 h 653963"/>
                <a:gd name="connsiteX1335" fmla="*/ 150886 w 477696"/>
                <a:gd name="connsiteY1335" fmla="*/ 124373 h 653963"/>
                <a:gd name="connsiteX1336" fmla="*/ 154274 w 477696"/>
                <a:gd name="connsiteY1336" fmla="*/ 126579 h 653963"/>
                <a:gd name="connsiteX1337" fmla="*/ 160434 w 477696"/>
                <a:gd name="connsiteY1337" fmla="*/ 126579 h 653963"/>
                <a:gd name="connsiteX1338" fmla="*/ 167959 w 477696"/>
                <a:gd name="connsiteY1338" fmla="*/ 136411 h 653963"/>
                <a:gd name="connsiteX1339" fmla="*/ 166602 w 477696"/>
                <a:gd name="connsiteY1339" fmla="*/ 140481 h 653963"/>
                <a:gd name="connsiteX1340" fmla="*/ 167842 w 477696"/>
                <a:gd name="connsiteY1340" fmla="*/ 144218 h 653963"/>
                <a:gd name="connsiteX1341" fmla="*/ 165920 w 477696"/>
                <a:gd name="connsiteY1341" fmla="*/ 145799 h 653963"/>
                <a:gd name="connsiteX1342" fmla="*/ 165978 w 477696"/>
                <a:gd name="connsiteY1342" fmla="*/ 152018 h 653963"/>
                <a:gd name="connsiteX1343" fmla="*/ 162814 w 477696"/>
                <a:gd name="connsiteY1343" fmla="*/ 155805 h 653963"/>
                <a:gd name="connsiteX1344" fmla="*/ 163547 w 477696"/>
                <a:gd name="connsiteY1344" fmla="*/ 156988 h 653963"/>
                <a:gd name="connsiteX1345" fmla="*/ 161682 w 477696"/>
                <a:gd name="connsiteY1345" fmla="*/ 164679 h 653963"/>
                <a:gd name="connsiteX1346" fmla="*/ 162473 w 477696"/>
                <a:gd name="connsiteY1346" fmla="*/ 165637 h 653963"/>
                <a:gd name="connsiteX1347" fmla="*/ 161225 w 477696"/>
                <a:gd name="connsiteY1347" fmla="*/ 168068 h 653963"/>
                <a:gd name="connsiteX1348" fmla="*/ 162698 w 477696"/>
                <a:gd name="connsiteY1348" fmla="*/ 169991 h 653963"/>
                <a:gd name="connsiteX1349" fmla="*/ 239523 w 477696"/>
                <a:gd name="connsiteY1349" fmla="*/ 164004 h 653963"/>
                <a:gd name="connsiteX1350" fmla="*/ 238507 w 477696"/>
                <a:gd name="connsiteY1350" fmla="*/ 164737 h 653963"/>
                <a:gd name="connsiteX1351" fmla="*/ 242353 w 477696"/>
                <a:gd name="connsiteY1351" fmla="*/ 169657 h 653963"/>
                <a:gd name="connsiteX1352" fmla="*/ 241337 w 477696"/>
                <a:gd name="connsiteY1352" fmla="*/ 170332 h 653963"/>
                <a:gd name="connsiteX1353" fmla="*/ 244334 w 477696"/>
                <a:gd name="connsiteY1353" fmla="*/ 174286 h 653963"/>
                <a:gd name="connsiteX1354" fmla="*/ 243260 w 477696"/>
                <a:gd name="connsiteY1354" fmla="*/ 175084 h 653963"/>
                <a:gd name="connsiteX1355" fmla="*/ 244842 w 477696"/>
                <a:gd name="connsiteY1355" fmla="*/ 176949 h 653963"/>
                <a:gd name="connsiteX1356" fmla="*/ 243935 w 477696"/>
                <a:gd name="connsiteY1356" fmla="*/ 177849 h 653963"/>
                <a:gd name="connsiteX1357" fmla="*/ 246873 w 477696"/>
                <a:gd name="connsiteY1357" fmla="*/ 181694 h 653963"/>
                <a:gd name="connsiteX1358" fmla="*/ 245974 w 477696"/>
                <a:gd name="connsiteY1358" fmla="*/ 182601 h 653963"/>
                <a:gd name="connsiteX1359" fmla="*/ 249703 w 477696"/>
                <a:gd name="connsiteY1359" fmla="*/ 187346 h 653963"/>
                <a:gd name="connsiteX1360" fmla="*/ 248680 w 477696"/>
                <a:gd name="connsiteY1360" fmla="*/ 188029 h 653963"/>
                <a:gd name="connsiteX1361" fmla="*/ 250269 w 477696"/>
                <a:gd name="connsiteY1361" fmla="*/ 189952 h 653963"/>
                <a:gd name="connsiteX1362" fmla="*/ 249362 w 477696"/>
                <a:gd name="connsiteY1362" fmla="*/ 190851 h 653963"/>
                <a:gd name="connsiteX1363" fmla="*/ 251568 w 477696"/>
                <a:gd name="connsiteY1363" fmla="*/ 193681 h 653963"/>
                <a:gd name="connsiteX1364" fmla="*/ 250552 w 477696"/>
                <a:gd name="connsiteY1364" fmla="*/ 194472 h 653963"/>
                <a:gd name="connsiteX1365" fmla="*/ 258693 w 477696"/>
                <a:gd name="connsiteY1365" fmla="*/ 207075 h 653963"/>
                <a:gd name="connsiteX1366" fmla="*/ 256770 w 477696"/>
                <a:gd name="connsiteY1366" fmla="*/ 208549 h 653963"/>
                <a:gd name="connsiteX1367" fmla="*/ 258236 w 477696"/>
                <a:gd name="connsiteY1367" fmla="*/ 210529 h 653963"/>
                <a:gd name="connsiteX1368" fmla="*/ 257220 w 477696"/>
                <a:gd name="connsiteY1368" fmla="*/ 211146 h 653963"/>
                <a:gd name="connsiteX1369" fmla="*/ 257844 w 477696"/>
                <a:gd name="connsiteY1369" fmla="*/ 214034 h 653963"/>
                <a:gd name="connsiteX1370" fmla="*/ 253832 w 477696"/>
                <a:gd name="connsiteY1370" fmla="*/ 217081 h 653963"/>
                <a:gd name="connsiteX1371" fmla="*/ 254565 w 477696"/>
                <a:gd name="connsiteY1371" fmla="*/ 217930 h 653963"/>
                <a:gd name="connsiteX1372" fmla="*/ 251735 w 477696"/>
                <a:gd name="connsiteY1372" fmla="*/ 220252 h 653963"/>
                <a:gd name="connsiteX1373" fmla="*/ 252301 w 477696"/>
                <a:gd name="connsiteY1373" fmla="*/ 222966 h 653963"/>
                <a:gd name="connsiteX1374" fmla="*/ 248288 w 477696"/>
                <a:gd name="connsiteY1374" fmla="*/ 226013 h 653963"/>
                <a:gd name="connsiteX1375" fmla="*/ 249079 w 477696"/>
                <a:gd name="connsiteY1375" fmla="*/ 227095 h 653963"/>
                <a:gd name="connsiteX1376" fmla="*/ 247047 w 477696"/>
                <a:gd name="connsiteY1376" fmla="*/ 230200 h 653963"/>
                <a:gd name="connsiteX1377" fmla="*/ 247780 w 477696"/>
                <a:gd name="connsiteY1377" fmla="*/ 231158 h 653963"/>
                <a:gd name="connsiteX1378" fmla="*/ 241787 w 477696"/>
                <a:gd name="connsiteY1378" fmla="*/ 235627 h 653963"/>
                <a:gd name="connsiteX1379" fmla="*/ 240031 w 477696"/>
                <a:gd name="connsiteY1379" fmla="*/ 235569 h 653963"/>
                <a:gd name="connsiteX1380" fmla="*/ 238623 w 477696"/>
                <a:gd name="connsiteY1380" fmla="*/ 233704 h 653963"/>
                <a:gd name="connsiteX1381" fmla="*/ 235910 w 477696"/>
                <a:gd name="connsiteY1381" fmla="*/ 234154 h 653963"/>
                <a:gd name="connsiteX1382" fmla="*/ 228668 w 477696"/>
                <a:gd name="connsiteY1382" fmla="*/ 227095 h 653963"/>
                <a:gd name="connsiteX1383" fmla="*/ 225955 w 477696"/>
                <a:gd name="connsiteY1383" fmla="*/ 227653 h 653963"/>
                <a:gd name="connsiteX1384" fmla="*/ 224598 w 477696"/>
                <a:gd name="connsiteY1384" fmla="*/ 225738 h 653963"/>
                <a:gd name="connsiteX1385" fmla="*/ 221775 w 477696"/>
                <a:gd name="connsiteY1385" fmla="*/ 226187 h 653963"/>
                <a:gd name="connsiteX1386" fmla="*/ 220302 w 477696"/>
                <a:gd name="connsiteY1386" fmla="*/ 224148 h 653963"/>
                <a:gd name="connsiteX1387" fmla="*/ 215898 w 477696"/>
                <a:gd name="connsiteY1387" fmla="*/ 224380 h 653963"/>
                <a:gd name="connsiteX1388" fmla="*/ 214367 w 477696"/>
                <a:gd name="connsiteY1388" fmla="*/ 222509 h 653963"/>
                <a:gd name="connsiteX1389" fmla="*/ 209905 w 477696"/>
                <a:gd name="connsiteY1389" fmla="*/ 222908 h 653963"/>
                <a:gd name="connsiteX1390" fmla="*/ 205152 w 477696"/>
                <a:gd name="connsiteY1390" fmla="*/ 218670 h 653963"/>
                <a:gd name="connsiteX1391" fmla="*/ 202330 w 477696"/>
                <a:gd name="connsiteY1391" fmla="*/ 219236 h 653963"/>
                <a:gd name="connsiteX1392" fmla="*/ 194131 w 477696"/>
                <a:gd name="connsiteY1392" fmla="*/ 208549 h 653963"/>
                <a:gd name="connsiteX1393" fmla="*/ 195088 w 477696"/>
                <a:gd name="connsiteY1393" fmla="*/ 207816 h 653963"/>
                <a:gd name="connsiteX1394" fmla="*/ 192041 w 477696"/>
                <a:gd name="connsiteY1394" fmla="*/ 203854 h 653963"/>
                <a:gd name="connsiteX1395" fmla="*/ 193281 w 477696"/>
                <a:gd name="connsiteY1395" fmla="*/ 201256 h 653963"/>
                <a:gd name="connsiteX1396" fmla="*/ 191983 w 477696"/>
                <a:gd name="connsiteY1396" fmla="*/ 197527 h 653963"/>
                <a:gd name="connsiteX1397" fmla="*/ 193790 w 477696"/>
                <a:gd name="connsiteY1397" fmla="*/ 196054 h 653963"/>
                <a:gd name="connsiteX1398" fmla="*/ 193506 w 477696"/>
                <a:gd name="connsiteY1398" fmla="*/ 191642 h 653963"/>
                <a:gd name="connsiteX1399" fmla="*/ 195603 w 477696"/>
                <a:gd name="connsiteY1399" fmla="*/ 190176 h 653963"/>
                <a:gd name="connsiteX1400" fmla="*/ 195146 w 477696"/>
                <a:gd name="connsiteY1400" fmla="*/ 185656 h 653963"/>
                <a:gd name="connsiteX1401" fmla="*/ 197185 w 477696"/>
                <a:gd name="connsiteY1401" fmla="*/ 184241 h 653963"/>
                <a:gd name="connsiteX1402" fmla="*/ 196902 w 477696"/>
                <a:gd name="connsiteY1402" fmla="*/ 179829 h 653963"/>
                <a:gd name="connsiteX1403" fmla="*/ 204927 w 477696"/>
                <a:gd name="connsiteY1403" fmla="*/ 171855 h 653963"/>
                <a:gd name="connsiteX1404" fmla="*/ 204194 w 477696"/>
                <a:gd name="connsiteY1404" fmla="*/ 171123 h 653963"/>
                <a:gd name="connsiteX1405" fmla="*/ 209223 w 477696"/>
                <a:gd name="connsiteY1405" fmla="*/ 165412 h 653963"/>
                <a:gd name="connsiteX1406" fmla="*/ 208490 w 477696"/>
                <a:gd name="connsiteY1406" fmla="*/ 164563 h 653963"/>
                <a:gd name="connsiteX1407" fmla="*/ 211262 w 477696"/>
                <a:gd name="connsiteY1407" fmla="*/ 164004 h 653963"/>
                <a:gd name="connsiteX1408" fmla="*/ 214142 w 477696"/>
                <a:gd name="connsiteY1408" fmla="*/ 161683 h 653963"/>
                <a:gd name="connsiteX1409" fmla="*/ 214933 w 477696"/>
                <a:gd name="connsiteY1409" fmla="*/ 162590 h 653963"/>
                <a:gd name="connsiteX1410" fmla="*/ 217871 w 477696"/>
                <a:gd name="connsiteY1410" fmla="*/ 160442 h 653963"/>
                <a:gd name="connsiteX1411" fmla="*/ 218554 w 477696"/>
                <a:gd name="connsiteY1411" fmla="*/ 161233 h 653963"/>
                <a:gd name="connsiteX1412" fmla="*/ 225280 w 477696"/>
                <a:gd name="connsiteY1412" fmla="*/ 157837 h 653963"/>
                <a:gd name="connsiteX1413" fmla="*/ 229517 w 477696"/>
                <a:gd name="connsiteY1413" fmla="*/ 159136 h 653963"/>
                <a:gd name="connsiteX1414" fmla="*/ 231440 w 477696"/>
                <a:gd name="connsiteY1414" fmla="*/ 157837 h 653963"/>
                <a:gd name="connsiteX1415" fmla="*/ 232971 w 477696"/>
                <a:gd name="connsiteY1415" fmla="*/ 159702 h 653963"/>
                <a:gd name="connsiteX1416" fmla="*/ 233929 w 477696"/>
                <a:gd name="connsiteY1416" fmla="*/ 158853 h 653963"/>
                <a:gd name="connsiteX1417" fmla="*/ 235511 w 477696"/>
                <a:gd name="connsiteY1417" fmla="*/ 160950 h 653963"/>
                <a:gd name="connsiteX1418" fmla="*/ 236417 w 477696"/>
                <a:gd name="connsiteY1418" fmla="*/ 160043 h 653963"/>
                <a:gd name="connsiteX1419" fmla="*/ 239523 w 477696"/>
                <a:gd name="connsiteY1419" fmla="*/ 164004 h 653963"/>
                <a:gd name="connsiteX1420" fmla="*/ 218554 w 477696"/>
                <a:gd name="connsiteY1420" fmla="*/ 106560 h 653963"/>
                <a:gd name="connsiteX1421" fmla="*/ 217364 w 477696"/>
                <a:gd name="connsiteY1421" fmla="*/ 109049 h 653963"/>
                <a:gd name="connsiteX1422" fmla="*/ 219570 w 477696"/>
                <a:gd name="connsiteY1422" fmla="*/ 112162 h 653963"/>
                <a:gd name="connsiteX1423" fmla="*/ 218554 w 477696"/>
                <a:gd name="connsiteY1423" fmla="*/ 112727 h 653963"/>
                <a:gd name="connsiteX1424" fmla="*/ 220810 w 477696"/>
                <a:gd name="connsiteY1424" fmla="*/ 115724 h 653963"/>
                <a:gd name="connsiteX1425" fmla="*/ 219911 w 477696"/>
                <a:gd name="connsiteY1425" fmla="*/ 116515 h 653963"/>
                <a:gd name="connsiteX1426" fmla="*/ 220019 w 477696"/>
                <a:gd name="connsiteY1426" fmla="*/ 122559 h 653963"/>
                <a:gd name="connsiteX1427" fmla="*/ 218046 w 477696"/>
                <a:gd name="connsiteY1427" fmla="*/ 123974 h 653963"/>
                <a:gd name="connsiteX1428" fmla="*/ 218554 w 477696"/>
                <a:gd name="connsiteY1428" fmla="*/ 126862 h 653963"/>
                <a:gd name="connsiteX1429" fmla="*/ 215615 w 477696"/>
                <a:gd name="connsiteY1429" fmla="*/ 129118 h 653963"/>
                <a:gd name="connsiteX1430" fmla="*/ 216406 w 477696"/>
                <a:gd name="connsiteY1430" fmla="*/ 130250 h 653963"/>
                <a:gd name="connsiteX1431" fmla="*/ 204478 w 477696"/>
                <a:gd name="connsiteY1431" fmla="*/ 140938 h 653963"/>
                <a:gd name="connsiteX1432" fmla="*/ 199950 w 477696"/>
                <a:gd name="connsiteY1432" fmla="*/ 141330 h 653963"/>
                <a:gd name="connsiteX1433" fmla="*/ 194696 w 477696"/>
                <a:gd name="connsiteY1433" fmla="*/ 134379 h 653963"/>
                <a:gd name="connsiteX1434" fmla="*/ 195712 w 477696"/>
                <a:gd name="connsiteY1434" fmla="*/ 133646 h 653963"/>
                <a:gd name="connsiteX1435" fmla="*/ 193398 w 477696"/>
                <a:gd name="connsiteY1435" fmla="*/ 130591 h 653963"/>
                <a:gd name="connsiteX1436" fmla="*/ 194472 w 477696"/>
                <a:gd name="connsiteY1436" fmla="*/ 130025 h 653963"/>
                <a:gd name="connsiteX1437" fmla="*/ 192889 w 477696"/>
                <a:gd name="connsiteY1437" fmla="*/ 127986 h 653963"/>
                <a:gd name="connsiteX1438" fmla="*/ 193790 w 477696"/>
                <a:gd name="connsiteY1438" fmla="*/ 127253 h 653963"/>
                <a:gd name="connsiteX1439" fmla="*/ 190401 w 477696"/>
                <a:gd name="connsiteY1439" fmla="*/ 120636 h 653963"/>
                <a:gd name="connsiteX1440" fmla="*/ 191475 w 477696"/>
                <a:gd name="connsiteY1440" fmla="*/ 118097 h 653963"/>
                <a:gd name="connsiteX1441" fmla="*/ 188761 w 477696"/>
                <a:gd name="connsiteY1441" fmla="*/ 112553 h 653963"/>
                <a:gd name="connsiteX1442" fmla="*/ 190060 w 477696"/>
                <a:gd name="connsiteY1442" fmla="*/ 108200 h 653963"/>
                <a:gd name="connsiteX1443" fmla="*/ 188819 w 477696"/>
                <a:gd name="connsiteY1443" fmla="*/ 104644 h 653963"/>
                <a:gd name="connsiteX1444" fmla="*/ 191018 w 477696"/>
                <a:gd name="connsiteY1444" fmla="*/ 101307 h 653963"/>
                <a:gd name="connsiteX1445" fmla="*/ 189494 w 477696"/>
                <a:gd name="connsiteY1445" fmla="*/ 99442 h 653963"/>
                <a:gd name="connsiteX1446" fmla="*/ 195603 w 477696"/>
                <a:gd name="connsiteY1446" fmla="*/ 93166 h 653963"/>
                <a:gd name="connsiteX1447" fmla="*/ 194805 w 477696"/>
                <a:gd name="connsiteY1447" fmla="*/ 91975 h 653963"/>
                <a:gd name="connsiteX1448" fmla="*/ 200465 w 477696"/>
                <a:gd name="connsiteY1448" fmla="*/ 89262 h 653963"/>
                <a:gd name="connsiteX1449" fmla="*/ 204702 w 477696"/>
                <a:gd name="connsiteY1449" fmla="*/ 90793 h 653963"/>
                <a:gd name="connsiteX1450" fmla="*/ 205609 w 477696"/>
                <a:gd name="connsiteY1450" fmla="*/ 89886 h 653963"/>
                <a:gd name="connsiteX1451" fmla="*/ 218554 w 477696"/>
                <a:gd name="connsiteY1451" fmla="*/ 106560 h 653963"/>
                <a:gd name="connsiteX1452" fmla="*/ 186614 w 477696"/>
                <a:gd name="connsiteY1452" fmla="*/ 45110 h 653963"/>
                <a:gd name="connsiteX1453" fmla="*/ 185706 w 477696"/>
                <a:gd name="connsiteY1453" fmla="*/ 45850 h 653963"/>
                <a:gd name="connsiteX1454" fmla="*/ 188029 w 477696"/>
                <a:gd name="connsiteY1454" fmla="*/ 48847 h 653963"/>
                <a:gd name="connsiteX1455" fmla="*/ 187005 w 477696"/>
                <a:gd name="connsiteY1455" fmla="*/ 49521 h 653963"/>
                <a:gd name="connsiteX1456" fmla="*/ 188587 w 477696"/>
                <a:gd name="connsiteY1456" fmla="*/ 51444 h 653963"/>
                <a:gd name="connsiteX1457" fmla="*/ 187513 w 477696"/>
                <a:gd name="connsiteY1457" fmla="*/ 52293 h 653963"/>
                <a:gd name="connsiteX1458" fmla="*/ 189944 w 477696"/>
                <a:gd name="connsiteY1458" fmla="*/ 55174 h 653963"/>
                <a:gd name="connsiteX1459" fmla="*/ 187854 w 477696"/>
                <a:gd name="connsiteY1459" fmla="*/ 56647 h 653963"/>
                <a:gd name="connsiteX1460" fmla="*/ 188137 w 477696"/>
                <a:gd name="connsiteY1460" fmla="*/ 61058 h 653963"/>
                <a:gd name="connsiteX1461" fmla="*/ 184125 w 477696"/>
                <a:gd name="connsiteY1461" fmla="*/ 64222 h 653963"/>
                <a:gd name="connsiteX1462" fmla="*/ 184973 w 477696"/>
                <a:gd name="connsiteY1462" fmla="*/ 65129 h 653963"/>
                <a:gd name="connsiteX1463" fmla="*/ 176150 w 477696"/>
                <a:gd name="connsiteY1463" fmla="*/ 72080 h 653963"/>
                <a:gd name="connsiteX1464" fmla="*/ 177000 w 477696"/>
                <a:gd name="connsiteY1464" fmla="*/ 73037 h 653963"/>
                <a:gd name="connsiteX1465" fmla="*/ 173894 w 477696"/>
                <a:gd name="connsiteY1465" fmla="*/ 75360 h 653963"/>
                <a:gd name="connsiteX1466" fmla="*/ 174743 w 477696"/>
                <a:gd name="connsiteY1466" fmla="*/ 76208 h 653963"/>
                <a:gd name="connsiteX1467" fmla="*/ 169932 w 477696"/>
                <a:gd name="connsiteY1467" fmla="*/ 80105 h 653963"/>
                <a:gd name="connsiteX1468" fmla="*/ 170498 w 477696"/>
                <a:gd name="connsiteY1468" fmla="*/ 80954 h 653963"/>
                <a:gd name="connsiteX1469" fmla="*/ 163663 w 477696"/>
                <a:gd name="connsiteY1469" fmla="*/ 86265 h 653963"/>
                <a:gd name="connsiteX1470" fmla="*/ 164505 w 477696"/>
                <a:gd name="connsiteY1470" fmla="*/ 87230 h 653963"/>
                <a:gd name="connsiteX1471" fmla="*/ 162531 w 477696"/>
                <a:gd name="connsiteY1471" fmla="*/ 88870 h 653963"/>
                <a:gd name="connsiteX1472" fmla="*/ 163380 w 477696"/>
                <a:gd name="connsiteY1472" fmla="*/ 89828 h 653963"/>
                <a:gd name="connsiteX1473" fmla="*/ 159194 w 477696"/>
                <a:gd name="connsiteY1473" fmla="*/ 94689 h 653963"/>
                <a:gd name="connsiteX1474" fmla="*/ 159418 w 477696"/>
                <a:gd name="connsiteY1474" fmla="*/ 99043 h 653963"/>
                <a:gd name="connsiteX1475" fmla="*/ 157612 w 477696"/>
                <a:gd name="connsiteY1475" fmla="*/ 100625 h 653963"/>
                <a:gd name="connsiteX1476" fmla="*/ 158286 w 477696"/>
                <a:gd name="connsiteY1476" fmla="*/ 101531 h 653963"/>
                <a:gd name="connsiteX1477" fmla="*/ 156255 w 477696"/>
                <a:gd name="connsiteY1477" fmla="*/ 103004 h 653963"/>
                <a:gd name="connsiteX1478" fmla="*/ 157046 w 477696"/>
                <a:gd name="connsiteY1478" fmla="*/ 104020 h 653963"/>
                <a:gd name="connsiteX1479" fmla="*/ 155123 w 477696"/>
                <a:gd name="connsiteY1479" fmla="*/ 105602 h 653963"/>
                <a:gd name="connsiteX1480" fmla="*/ 155856 w 477696"/>
                <a:gd name="connsiteY1480" fmla="*/ 106509 h 653963"/>
                <a:gd name="connsiteX1481" fmla="*/ 146191 w 477696"/>
                <a:gd name="connsiteY1481" fmla="*/ 114251 h 653963"/>
                <a:gd name="connsiteX1482" fmla="*/ 145284 w 477696"/>
                <a:gd name="connsiteY1482" fmla="*/ 113068 h 653963"/>
                <a:gd name="connsiteX1483" fmla="*/ 143361 w 477696"/>
                <a:gd name="connsiteY1483" fmla="*/ 114650 h 653963"/>
                <a:gd name="connsiteX1484" fmla="*/ 142570 w 477696"/>
                <a:gd name="connsiteY1484" fmla="*/ 113685 h 653963"/>
                <a:gd name="connsiteX1485" fmla="*/ 137600 w 477696"/>
                <a:gd name="connsiteY1485" fmla="*/ 117531 h 653963"/>
                <a:gd name="connsiteX1486" fmla="*/ 136918 w 477696"/>
                <a:gd name="connsiteY1486" fmla="*/ 116515 h 653963"/>
                <a:gd name="connsiteX1487" fmla="*/ 130025 w 477696"/>
                <a:gd name="connsiteY1487" fmla="*/ 121659 h 653963"/>
                <a:gd name="connsiteX1488" fmla="*/ 129343 w 477696"/>
                <a:gd name="connsiteY1488" fmla="*/ 120695 h 653963"/>
                <a:gd name="connsiteX1489" fmla="*/ 127420 w 477696"/>
                <a:gd name="connsiteY1489" fmla="*/ 122276 h 653963"/>
                <a:gd name="connsiteX1490" fmla="*/ 125838 w 477696"/>
                <a:gd name="connsiteY1490" fmla="*/ 120411 h 653963"/>
                <a:gd name="connsiteX1491" fmla="*/ 124938 w 477696"/>
                <a:gd name="connsiteY1491" fmla="*/ 121093 h 653963"/>
                <a:gd name="connsiteX1492" fmla="*/ 124090 w 477696"/>
                <a:gd name="connsiteY1492" fmla="*/ 120186 h 653963"/>
                <a:gd name="connsiteX1493" fmla="*/ 123125 w 477696"/>
                <a:gd name="connsiteY1493" fmla="*/ 120926 h 653963"/>
                <a:gd name="connsiteX1494" fmla="*/ 120861 w 477696"/>
                <a:gd name="connsiteY1494" fmla="*/ 117980 h 653963"/>
                <a:gd name="connsiteX1495" fmla="*/ 121884 w 477696"/>
                <a:gd name="connsiteY1495" fmla="*/ 117139 h 653963"/>
                <a:gd name="connsiteX1496" fmla="*/ 118720 w 477696"/>
                <a:gd name="connsiteY1496" fmla="*/ 113235 h 653963"/>
                <a:gd name="connsiteX1497" fmla="*/ 119845 w 477696"/>
                <a:gd name="connsiteY1497" fmla="*/ 112553 h 653963"/>
                <a:gd name="connsiteX1498" fmla="*/ 116965 w 477696"/>
                <a:gd name="connsiteY1498" fmla="*/ 106734 h 653963"/>
                <a:gd name="connsiteX1499" fmla="*/ 117922 w 477696"/>
                <a:gd name="connsiteY1499" fmla="*/ 106052 h 653963"/>
                <a:gd name="connsiteX1500" fmla="*/ 116456 w 477696"/>
                <a:gd name="connsiteY1500" fmla="*/ 104020 h 653963"/>
                <a:gd name="connsiteX1501" fmla="*/ 117414 w 477696"/>
                <a:gd name="connsiteY1501" fmla="*/ 103287 h 653963"/>
                <a:gd name="connsiteX1502" fmla="*/ 114476 w 477696"/>
                <a:gd name="connsiteY1502" fmla="*/ 99500 h 653963"/>
                <a:gd name="connsiteX1503" fmla="*/ 115382 w 477696"/>
                <a:gd name="connsiteY1503" fmla="*/ 98818 h 653963"/>
                <a:gd name="connsiteX1504" fmla="*/ 113344 w 477696"/>
                <a:gd name="connsiteY1504" fmla="*/ 94072 h 653963"/>
                <a:gd name="connsiteX1505" fmla="*/ 114308 w 477696"/>
                <a:gd name="connsiteY1505" fmla="*/ 93390 h 653963"/>
                <a:gd name="connsiteX1506" fmla="*/ 112727 w 477696"/>
                <a:gd name="connsiteY1506" fmla="*/ 91359 h 653963"/>
                <a:gd name="connsiteX1507" fmla="*/ 113801 w 477696"/>
                <a:gd name="connsiteY1507" fmla="*/ 90568 h 653963"/>
                <a:gd name="connsiteX1508" fmla="*/ 110688 w 477696"/>
                <a:gd name="connsiteY1508" fmla="*/ 86548 h 653963"/>
                <a:gd name="connsiteX1509" fmla="*/ 111704 w 477696"/>
                <a:gd name="connsiteY1509" fmla="*/ 85815 h 653963"/>
                <a:gd name="connsiteX1510" fmla="*/ 109614 w 477696"/>
                <a:gd name="connsiteY1510" fmla="*/ 81179 h 653963"/>
                <a:gd name="connsiteX1511" fmla="*/ 110579 w 477696"/>
                <a:gd name="connsiteY1511" fmla="*/ 80330 h 653963"/>
                <a:gd name="connsiteX1512" fmla="*/ 108374 w 477696"/>
                <a:gd name="connsiteY1512" fmla="*/ 77565 h 653963"/>
                <a:gd name="connsiteX1513" fmla="*/ 110463 w 477696"/>
                <a:gd name="connsiteY1513" fmla="*/ 74337 h 653963"/>
                <a:gd name="connsiteX1514" fmla="*/ 118379 w 477696"/>
                <a:gd name="connsiteY1514" fmla="*/ 68177 h 653963"/>
                <a:gd name="connsiteX1515" fmla="*/ 119170 w 477696"/>
                <a:gd name="connsiteY1515" fmla="*/ 69141 h 653963"/>
                <a:gd name="connsiteX1516" fmla="*/ 123973 w 477696"/>
                <a:gd name="connsiteY1516" fmla="*/ 65354 h 653963"/>
                <a:gd name="connsiteX1517" fmla="*/ 126404 w 477696"/>
                <a:gd name="connsiteY1517" fmla="*/ 66653 h 653963"/>
                <a:gd name="connsiteX1518" fmla="*/ 132172 w 477696"/>
                <a:gd name="connsiteY1518" fmla="*/ 63714 h 653963"/>
                <a:gd name="connsiteX1519" fmla="*/ 132963 w 477696"/>
                <a:gd name="connsiteY1519" fmla="*/ 64788 h 653963"/>
                <a:gd name="connsiteX1520" fmla="*/ 139748 w 477696"/>
                <a:gd name="connsiteY1520" fmla="*/ 59360 h 653963"/>
                <a:gd name="connsiteX1521" fmla="*/ 139124 w 477696"/>
                <a:gd name="connsiteY1521" fmla="*/ 58453 h 653963"/>
                <a:gd name="connsiteX1522" fmla="*/ 146866 w 477696"/>
                <a:gd name="connsiteY1522" fmla="*/ 52351 h 653963"/>
                <a:gd name="connsiteX1523" fmla="*/ 146191 w 477696"/>
                <a:gd name="connsiteY1523" fmla="*/ 51444 h 653963"/>
                <a:gd name="connsiteX1524" fmla="*/ 150095 w 477696"/>
                <a:gd name="connsiteY1524" fmla="*/ 48389 h 653963"/>
                <a:gd name="connsiteX1525" fmla="*/ 149188 w 477696"/>
                <a:gd name="connsiteY1525" fmla="*/ 47432 h 653963"/>
                <a:gd name="connsiteX1526" fmla="*/ 151110 w 477696"/>
                <a:gd name="connsiteY1526" fmla="*/ 46017 h 653963"/>
                <a:gd name="connsiteX1527" fmla="*/ 150428 w 477696"/>
                <a:gd name="connsiteY1527" fmla="*/ 45001 h 653963"/>
                <a:gd name="connsiteX1528" fmla="*/ 154390 w 477696"/>
                <a:gd name="connsiteY1528" fmla="*/ 41888 h 653963"/>
                <a:gd name="connsiteX1529" fmla="*/ 153650 w 477696"/>
                <a:gd name="connsiteY1529" fmla="*/ 40872 h 653963"/>
                <a:gd name="connsiteX1530" fmla="*/ 162357 w 477696"/>
                <a:gd name="connsiteY1530" fmla="*/ 34030 h 653963"/>
                <a:gd name="connsiteX1531" fmla="*/ 163148 w 477696"/>
                <a:gd name="connsiteY1531" fmla="*/ 35162 h 653963"/>
                <a:gd name="connsiteX1532" fmla="*/ 167109 w 477696"/>
                <a:gd name="connsiteY1532" fmla="*/ 31999 h 653963"/>
                <a:gd name="connsiteX1533" fmla="*/ 171405 w 477696"/>
                <a:gd name="connsiteY1533" fmla="*/ 33523 h 653963"/>
                <a:gd name="connsiteX1534" fmla="*/ 174119 w 477696"/>
                <a:gd name="connsiteY1534" fmla="*/ 32790 h 653963"/>
                <a:gd name="connsiteX1535" fmla="*/ 175643 w 477696"/>
                <a:gd name="connsiteY1535" fmla="*/ 34712 h 653963"/>
                <a:gd name="connsiteX1536" fmla="*/ 176659 w 477696"/>
                <a:gd name="connsiteY1536" fmla="*/ 34088 h 653963"/>
                <a:gd name="connsiteX1537" fmla="*/ 178131 w 477696"/>
                <a:gd name="connsiteY1537" fmla="*/ 36069 h 653963"/>
                <a:gd name="connsiteX1538" fmla="*/ 179038 w 477696"/>
                <a:gd name="connsiteY1538" fmla="*/ 35220 h 653963"/>
                <a:gd name="connsiteX1539" fmla="*/ 186614 w 477696"/>
                <a:gd name="connsiteY1539" fmla="*/ 45110 h 653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</a:cxnLst>
              <a:rect l="l" t="t" r="r" b="b"/>
              <a:pathLst>
                <a:path w="477696" h="653963">
                  <a:moveTo>
                    <a:pt x="402795" y="198884"/>
                  </a:moveTo>
                  <a:cubicBezTo>
                    <a:pt x="401605" y="197469"/>
                    <a:pt x="400364" y="195096"/>
                    <a:pt x="399007" y="194022"/>
                  </a:cubicBezTo>
                  <a:cubicBezTo>
                    <a:pt x="398608" y="194247"/>
                    <a:pt x="398325" y="194472"/>
                    <a:pt x="397926" y="194864"/>
                  </a:cubicBezTo>
                  <a:lnTo>
                    <a:pt x="396460" y="192832"/>
                  </a:lnTo>
                  <a:cubicBezTo>
                    <a:pt x="396236" y="192999"/>
                    <a:pt x="395836" y="193224"/>
                    <a:pt x="395553" y="193681"/>
                  </a:cubicBezTo>
                  <a:cubicBezTo>
                    <a:pt x="394929" y="193173"/>
                    <a:pt x="393747" y="191076"/>
                    <a:pt x="393238" y="190626"/>
                  </a:cubicBezTo>
                  <a:cubicBezTo>
                    <a:pt x="393014" y="190909"/>
                    <a:pt x="392673" y="191076"/>
                    <a:pt x="392223" y="191359"/>
                  </a:cubicBezTo>
                  <a:cubicBezTo>
                    <a:pt x="389959" y="189952"/>
                    <a:pt x="388943" y="187687"/>
                    <a:pt x="386737" y="186331"/>
                  </a:cubicBezTo>
                  <a:cubicBezTo>
                    <a:pt x="386454" y="186447"/>
                    <a:pt x="386113" y="186897"/>
                    <a:pt x="385721" y="187122"/>
                  </a:cubicBezTo>
                  <a:lnTo>
                    <a:pt x="384191" y="185141"/>
                  </a:lnTo>
                  <a:cubicBezTo>
                    <a:pt x="384024" y="185257"/>
                    <a:pt x="383624" y="185656"/>
                    <a:pt x="383291" y="185707"/>
                  </a:cubicBezTo>
                  <a:cubicBezTo>
                    <a:pt x="382101" y="185032"/>
                    <a:pt x="381477" y="182827"/>
                    <a:pt x="380178" y="181977"/>
                  </a:cubicBezTo>
                  <a:cubicBezTo>
                    <a:pt x="379895" y="182144"/>
                    <a:pt x="379612" y="182601"/>
                    <a:pt x="379162" y="182827"/>
                  </a:cubicBezTo>
                  <a:lnTo>
                    <a:pt x="377690" y="180903"/>
                  </a:lnTo>
                  <a:cubicBezTo>
                    <a:pt x="377349" y="180903"/>
                    <a:pt x="374976" y="181244"/>
                    <a:pt x="374976" y="181244"/>
                  </a:cubicBezTo>
                  <a:cubicBezTo>
                    <a:pt x="373561" y="180737"/>
                    <a:pt x="374018" y="179147"/>
                    <a:pt x="372719" y="178415"/>
                  </a:cubicBezTo>
                  <a:lnTo>
                    <a:pt x="370005" y="178872"/>
                  </a:lnTo>
                  <a:lnTo>
                    <a:pt x="368532" y="176775"/>
                  </a:lnTo>
                  <a:lnTo>
                    <a:pt x="364070" y="177232"/>
                  </a:lnTo>
                  <a:lnTo>
                    <a:pt x="362539" y="175193"/>
                  </a:lnTo>
                  <a:lnTo>
                    <a:pt x="360616" y="176775"/>
                  </a:lnTo>
                  <a:cubicBezTo>
                    <a:pt x="358643" y="176158"/>
                    <a:pt x="358584" y="174119"/>
                    <a:pt x="357453" y="174627"/>
                  </a:cubicBezTo>
                  <a:lnTo>
                    <a:pt x="355414" y="176158"/>
                  </a:lnTo>
                  <a:lnTo>
                    <a:pt x="353890" y="174119"/>
                  </a:lnTo>
                  <a:cubicBezTo>
                    <a:pt x="353607" y="174402"/>
                    <a:pt x="353266" y="174627"/>
                    <a:pt x="352874" y="174852"/>
                  </a:cubicBezTo>
                  <a:cubicBezTo>
                    <a:pt x="352758" y="174627"/>
                    <a:pt x="352366" y="174177"/>
                    <a:pt x="352083" y="173952"/>
                  </a:cubicBezTo>
                  <a:cubicBezTo>
                    <a:pt x="347730" y="174685"/>
                    <a:pt x="343318" y="172254"/>
                    <a:pt x="338965" y="173212"/>
                  </a:cubicBezTo>
                  <a:cubicBezTo>
                    <a:pt x="338682" y="172987"/>
                    <a:pt x="338457" y="172480"/>
                    <a:pt x="338174" y="172030"/>
                  </a:cubicBezTo>
                  <a:lnTo>
                    <a:pt x="336193" y="173669"/>
                  </a:lnTo>
                  <a:lnTo>
                    <a:pt x="334727" y="171572"/>
                  </a:lnTo>
                  <a:lnTo>
                    <a:pt x="332747" y="173212"/>
                  </a:lnTo>
                  <a:lnTo>
                    <a:pt x="328509" y="171805"/>
                  </a:lnTo>
                  <a:cubicBezTo>
                    <a:pt x="327544" y="171805"/>
                    <a:pt x="324663" y="173669"/>
                    <a:pt x="323815" y="173952"/>
                  </a:cubicBezTo>
                  <a:cubicBezTo>
                    <a:pt x="323423" y="173952"/>
                    <a:pt x="319860" y="172254"/>
                    <a:pt x="319635" y="172480"/>
                  </a:cubicBezTo>
                  <a:cubicBezTo>
                    <a:pt x="318561" y="172538"/>
                    <a:pt x="317538" y="174177"/>
                    <a:pt x="316689" y="174627"/>
                  </a:cubicBezTo>
                  <a:cubicBezTo>
                    <a:pt x="316464" y="174518"/>
                    <a:pt x="316130" y="174061"/>
                    <a:pt x="315848" y="173669"/>
                  </a:cubicBezTo>
                  <a:lnTo>
                    <a:pt x="313925" y="175193"/>
                  </a:lnTo>
                  <a:lnTo>
                    <a:pt x="311494" y="174061"/>
                  </a:lnTo>
                  <a:lnTo>
                    <a:pt x="309455" y="175592"/>
                  </a:lnTo>
                  <a:cubicBezTo>
                    <a:pt x="309346" y="175193"/>
                    <a:pt x="309005" y="174968"/>
                    <a:pt x="308781" y="174627"/>
                  </a:cubicBezTo>
                  <a:cubicBezTo>
                    <a:pt x="306516" y="175309"/>
                    <a:pt x="306916" y="175592"/>
                    <a:pt x="305102" y="175817"/>
                  </a:cubicBezTo>
                  <a:lnTo>
                    <a:pt x="303636" y="173952"/>
                  </a:lnTo>
                  <a:lnTo>
                    <a:pt x="300748" y="174402"/>
                  </a:lnTo>
                  <a:cubicBezTo>
                    <a:pt x="296286" y="171348"/>
                    <a:pt x="291025" y="160950"/>
                    <a:pt x="288935" y="157046"/>
                  </a:cubicBezTo>
                  <a:cubicBezTo>
                    <a:pt x="289219" y="156879"/>
                    <a:pt x="289668" y="156538"/>
                    <a:pt x="289894" y="156422"/>
                  </a:cubicBezTo>
                  <a:cubicBezTo>
                    <a:pt x="287412" y="152018"/>
                    <a:pt x="283392" y="148738"/>
                    <a:pt x="280853" y="144552"/>
                  </a:cubicBezTo>
                  <a:cubicBezTo>
                    <a:pt x="281135" y="144211"/>
                    <a:pt x="281418" y="143986"/>
                    <a:pt x="281868" y="143760"/>
                  </a:cubicBezTo>
                  <a:cubicBezTo>
                    <a:pt x="278081" y="138108"/>
                    <a:pt x="275309" y="135054"/>
                    <a:pt x="272203" y="129343"/>
                  </a:cubicBezTo>
                  <a:cubicBezTo>
                    <a:pt x="272486" y="128952"/>
                    <a:pt x="272770" y="128726"/>
                    <a:pt x="273103" y="128494"/>
                  </a:cubicBezTo>
                  <a:cubicBezTo>
                    <a:pt x="271804" y="126405"/>
                    <a:pt x="269773" y="124656"/>
                    <a:pt x="268699" y="122559"/>
                  </a:cubicBezTo>
                  <a:cubicBezTo>
                    <a:pt x="268924" y="122334"/>
                    <a:pt x="269265" y="122109"/>
                    <a:pt x="269657" y="121884"/>
                  </a:cubicBezTo>
                  <a:cubicBezTo>
                    <a:pt x="266943" y="117589"/>
                    <a:pt x="262814" y="114650"/>
                    <a:pt x="260442" y="110122"/>
                  </a:cubicBezTo>
                  <a:cubicBezTo>
                    <a:pt x="260892" y="109956"/>
                    <a:pt x="261124" y="109615"/>
                    <a:pt x="261407" y="109390"/>
                  </a:cubicBezTo>
                  <a:cubicBezTo>
                    <a:pt x="261124" y="108200"/>
                    <a:pt x="259709" y="107467"/>
                    <a:pt x="259201" y="106509"/>
                  </a:cubicBezTo>
                  <a:cubicBezTo>
                    <a:pt x="259542" y="106284"/>
                    <a:pt x="259818" y="106001"/>
                    <a:pt x="260050" y="105660"/>
                  </a:cubicBezTo>
                  <a:lnTo>
                    <a:pt x="258693" y="103854"/>
                  </a:lnTo>
                  <a:cubicBezTo>
                    <a:pt x="258976" y="103454"/>
                    <a:pt x="259310" y="103172"/>
                    <a:pt x="259709" y="102946"/>
                  </a:cubicBezTo>
                  <a:cubicBezTo>
                    <a:pt x="257728" y="98310"/>
                    <a:pt x="254281" y="96104"/>
                    <a:pt x="252301" y="91410"/>
                  </a:cubicBezTo>
                  <a:cubicBezTo>
                    <a:pt x="252642" y="91242"/>
                    <a:pt x="252983" y="90960"/>
                    <a:pt x="253266" y="90793"/>
                  </a:cubicBezTo>
                  <a:lnTo>
                    <a:pt x="251735" y="88870"/>
                  </a:lnTo>
                  <a:cubicBezTo>
                    <a:pt x="252134" y="88420"/>
                    <a:pt x="252359" y="88246"/>
                    <a:pt x="252751" y="87963"/>
                  </a:cubicBezTo>
                  <a:cubicBezTo>
                    <a:pt x="250944" y="83725"/>
                    <a:pt x="248687" y="82761"/>
                    <a:pt x="246873" y="78465"/>
                  </a:cubicBezTo>
                  <a:cubicBezTo>
                    <a:pt x="247272" y="78240"/>
                    <a:pt x="247497" y="77849"/>
                    <a:pt x="247889" y="77732"/>
                  </a:cubicBezTo>
                  <a:cubicBezTo>
                    <a:pt x="246590" y="74511"/>
                    <a:pt x="245741" y="74111"/>
                    <a:pt x="244218" y="71006"/>
                  </a:cubicBezTo>
                  <a:cubicBezTo>
                    <a:pt x="244559" y="70723"/>
                    <a:pt x="244842" y="70498"/>
                    <a:pt x="245234" y="70266"/>
                  </a:cubicBezTo>
                  <a:cubicBezTo>
                    <a:pt x="242803" y="64788"/>
                    <a:pt x="239189" y="62299"/>
                    <a:pt x="236360" y="56647"/>
                  </a:cubicBezTo>
                  <a:cubicBezTo>
                    <a:pt x="236701" y="56422"/>
                    <a:pt x="237092" y="56197"/>
                    <a:pt x="237325" y="55914"/>
                  </a:cubicBezTo>
                  <a:cubicBezTo>
                    <a:pt x="237092" y="55399"/>
                    <a:pt x="235511" y="53534"/>
                    <a:pt x="235119" y="53084"/>
                  </a:cubicBezTo>
                  <a:cubicBezTo>
                    <a:pt x="235511" y="52859"/>
                    <a:pt x="235852" y="52634"/>
                    <a:pt x="236019" y="52351"/>
                  </a:cubicBezTo>
                  <a:cubicBezTo>
                    <a:pt x="234778" y="49804"/>
                    <a:pt x="232405" y="47656"/>
                    <a:pt x="230816" y="45567"/>
                  </a:cubicBezTo>
                  <a:cubicBezTo>
                    <a:pt x="231048" y="45226"/>
                    <a:pt x="231440" y="45001"/>
                    <a:pt x="231723" y="44827"/>
                  </a:cubicBezTo>
                  <a:cubicBezTo>
                    <a:pt x="230083" y="42004"/>
                    <a:pt x="226978" y="39632"/>
                    <a:pt x="225730" y="36860"/>
                  </a:cubicBezTo>
                  <a:cubicBezTo>
                    <a:pt x="225962" y="36635"/>
                    <a:pt x="226470" y="36294"/>
                    <a:pt x="226695" y="36127"/>
                  </a:cubicBezTo>
                  <a:lnTo>
                    <a:pt x="225222" y="34088"/>
                  </a:lnTo>
                  <a:cubicBezTo>
                    <a:pt x="225563" y="33805"/>
                    <a:pt x="225788" y="33747"/>
                    <a:pt x="226129" y="33355"/>
                  </a:cubicBezTo>
                  <a:cubicBezTo>
                    <a:pt x="225730" y="32340"/>
                    <a:pt x="224206" y="31491"/>
                    <a:pt x="223923" y="30417"/>
                  </a:cubicBezTo>
                  <a:cubicBezTo>
                    <a:pt x="224206" y="30192"/>
                    <a:pt x="224605" y="30018"/>
                    <a:pt x="224881" y="29677"/>
                  </a:cubicBezTo>
                  <a:cubicBezTo>
                    <a:pt x="221550" y="23125"/>
                    <a:pt x="214933" y="16790"/>
                    <a:pt x="210354" y="10971"/>
                  </a:cubicBezTo>
                  <a:cubicBezTo>
                    <a:pt x="210130" y="11196"/>
                    <a:pt x="209730" y="11363"/>
                    <a:pt x="209506" y="11762"/>
                  </a:cubicBezTo>
                  <a:cubicBezTo>
                    <a:pt x="208323" y="10913"/>
                    <a:pt x="207583" y="8816"/>
                    <a:pt x="206451" y="7859"/>
                  </a:cubicBezTo>
                  <a:cubicBezTo>
                    <a:pt x="206117" y="8083"/>
                    <a:pt x="205776" y="8366"/>
                    <a:pt x="205551" y="8765"/>
                  </a:cubicBezTo>
                  <a:lnTo>
                    <a:pt x="203911" y="6668"/>
                  </a:lnTo>
                  <a:cubicBezTo>
                    <a:pt x="203628" y="6727"/>
                    <a:pt x="203229" y="7176"/>
                    <a:pt x="202895" y="7409"/>
                  </a:cubicBezTo>
                  <a:cubicBezTo>
                    <a:pt x="202047" y="6668"/>
                    <a:pt x="201706" y="5261"/>
                    <a:pt x="200632" y="4521"/>
                  </a:cubicBezTo>
                  <a:cubicBezTo>
                    <a:pt x="200349" y="4695"/>
                    <a:pt x="200124" y="5029"/>
                    <a:pt x="199783" y="5312"/>
                  </a:cubicBezTo>
                  <a:cubicBezTo>
                    <a:pt x="198767" y="4579"/>
                    <a:pt x="198426" y="2656"/>
                    <a:pt x="197410" y="2373"/>
                  </a:cubicBezTo>
                  <a:lnTo>
                    <a:pt x="192940" y="2656"/>
                  </a:lnTo>
                  <a:lnTo>
                    <a:pt x="191475" y="791"/>
                  </a:lnTo>
                  <a:cubicBezTo>
                    <a:pt x="191192" y="1016"/>
                    <a:pt x="190851" y="1299"/>
                    <a:pt x="190459" y="1524"/>
                  </a:cubicBezTo>
                  <a:cubicBezTo>
                    <a:pt x="190118" y="1524"/>
                    <a:pt x="186614" y="0"/>
                    <a:pt x="186330" y="0"/>
                  </a:cubicBezTo>
                  <a:cubicBezTo>
                    <a:pt x="184749" y="116"/>
                    <a:pt x="183051" y="1807"/>
                    <a:pt x="181578" y="1981"/>
                  </a:cubicBezTo>
                  <a:cubicBezTo>
                    <a:pt x="181527" y="1981"/>
                    <a:pt x="179038" y="1016"/>
                    <a:pt x="179038" y="1016"/>
                  </a:cubicBezTo>
                  <a:cubicBezTo>
                    <a:pt x="176891" y="1807"/>
                    <a:pt x="172762" y="5087"/>
                    <a:pt x="171180" y="6727"/>
                  </a:cubicBezTo>
                  <a:cubicBezTo>
                    <a:pt x="171514" y="7176"/>
                    <a:pt x="171630" y="7633"/>
                    <a:pt x="171913" y="7859"/>
                  </a:cubicBezTo>
                  <a:cubicBezTo>
                    <a:pt x="170215" y="9897"/>
                    <a:pt x="170389" y="10739"/>
                    <a:pt x="167784" y="12604"/>
                  </a:cubicBezTo>
                  <a:cubicBezTo>
                    <a:pt x="167676" y="12379"/>
                    <a:pt x="167335" y="11987"/>
                    <a:pt x="167109" y="11588"/>
                  </a:cubicBezTo>
                  <a:lnTo>
                    <a:pt x="165245" y="13228"/>
                  </a:lnTo>
                  <a:cubicBezTo>
                    <a:pt x="164962" y="12887"/>
                    <a:pt x="164563" y="12553"/>
                    <a:pt x="164396" y="12328"/>
                  </a:cubicBezTo>
                  <a:cubicBezTo>
                    <a:pt x="159309" y="14417"/>
                    <a:pt x="154107" y="20295"/>
                    <a:pt x="149695" y="23633"/>
                  </a:cubicBezTo>
                  <a:cubicBezTo>
                    <a:pt x="149413" y="23176"/>
                    <a:pt x="149130" y="22950"/>
                    <a:pt x="148847" y="22726"/>
                  </a:cubicBezTo>
                  <a:cubicBezTo>
                    <a:pt x="146815" y="24423"/>
                    <a:pt x="145233" y="25497"/>
                    <a:pt x="143028" y="27195"/>
                  </a:cubicBezTo>
                  <a:cubicBezTo>
                    <a:pt x="143361" y="27587"/>
                    <a:pt x="143419" y="27812"/>
                    <a:pt x="143760" y="28153"/>
                  </a:cubicBezTo>
                  <a:cubicBezTo>
                    <a:pt x="141330" y="30417"/>
                    <a:pt x="138500" y="32223"/>
                    <a:pt x="135902" y="34088"/>
                  </a:cubicBezTo>
                  <a:cubicBezTo>
                    <a:pt x="135735" y="33805"/>
                    <a:pt x="135561" y="33581"/>
                    <a:pt x="135227" y="33297"/>
                  </a:cubicBezTo>
                  <a:cubicBezTo>
                    <a:pt x="133130" y="34654"/>
                    <a:pt x="130308" y="37027"/>
                    <a:pt x="128269" y="38500"/>
                  </a:cubicBezTo>
                  <a:cubicBezTo>
                    <a:pt x="128552" y="38783"/>
                    <a:pt x="128777" y="39175"/>
                    <a:pt x="129176" y="39399"/>
                  </a:cubicBezTo>
                  <a:cubicBezTo>
                    <a:pt x="126970" y="41605"/>
                    <a:pt x="124090" y="42570"/>
                    <a:pt x="122276" y="44827"/>
                  </a:cubicBezTo>
                  <a:cubicBezTo>
                    <a:pt x="122558" y="45110"/>
                    <a:pt x="122733" y="45509"/>
                    <a:pt x="123067" y="45792"/>
                  </a:cubicBezTo>
                  <a:lnTo>
                    <a:pt x="121035" y="47315"/>
                  </a:lnTo>
                  <a:cubicBezTo>
                    <a:pt x="121318" y="47656"/>
                    <a:pt x="121543" y="47882"/>
                    <a:pt x="121884" y="48389"/>
                  </a:cubicBezTo>
                  <a:cubicBezTo>
                    <a:pt x="120186" y="50486"/>
                    <a:pt x="116906" y="51727"/>
                    <a:pt x="114875" y="53534"/>
                  </a:cubicBezTo>
                  <a:cubicBezTo>
                    <a:pt x="115209" y="53991"/>
                    <a:pt x="115441" y="54274"/>
                    <a:pt x="115723" y="54557"/>
                  </a:cubicBezTo>
                  <a:cubicBezTo>
                    <a:pt x="111370" y="58062"/>
                    <a:pt x="106109" y="63714"/>
                    <a:pt x="100907" y="66029"/>
                  </a:cubicBezTo>
                  <a:cubicBezTo>
                    <a:pt x="100682" y="65746"/>
                    <a:pt x="100457" y="65354"/>
                    <a:pt x="100232" y="65013"/>
                  </a:cubicBezTo>
                  <a:lnTo>
                    <a:pt x="98251" y="66536"/>
                  </a:lnTo>
                  <a:lnTo>
                    <a:pt x="94014" y="65129"/>
                  </a:lnTo>
                  <a:lnTo>
                    <a:pt x="92149" y="66653"/>
                  </a:lnTo>
                  <a:lnTo>
                    <a:pt x="89545" y="65354"/>
                  </a:lnTo>
                  <a:cubicBezTo>
                    <a:pt x="88471" y="65746"/>
                    <a:pt x="87680" y="67219"/>
                    <a:pt x="86664" y="67668"/>
                  </a:cubicBezTo>
                  <a:cubicBezTo>
                    <a:pt x="86439" y="67327"/>
                    <a:pt x="86098" y="66994"/>
                    <a:pt x="85873" y="66762"/>
                  </a:cubicBezTo>
                  <a:cubicBezTo>
                    <a:pt x="84516" y="67668"/>
                    <a:pt x="82804" y="68909"/>
                    <a:pt x="81331" y="70150"/>
                  </a:cubicBezTo>
                  <a:cubicBezTo>
                    <a:pt x="81389" y="70266"/>
                    <a:pt x="81062" y="71006"/>
                    <a:pt x="79763" y="73037"/>
                  </a:cubicBezTo>
                  <a:lnTo>
                    <a:pt x="77841" y="74511"/>
                  </a:lnTo>
                  <a:cubicBezTo>
                    <a:pt x="77732" y="74736"/>
                    <a:pt x="78298" y="76658"/>
                    <a:pt x="78407" y="77109"/>
                  </a:cubicBezTo>
                  <a:cubicBezTo>
                    <a:pt x="78015" y="77391"/>
                    <a:pt x="77732" y="77791"/>
                    <a:pt x="77449" y="77899"/>
                  </a:cubicBezTo>
                  <a:cubicBezTo>
                    <a:pt x="77616" y="78298"/>
                    <a:pt x="77957" y="78523"/>
                    <a:pt x="78124" y="78748"/>
                  </a:cubicBezTo>
                  <a:cubicBezTo>
                    <a:pt x="77841" y="79256"/>
                    <a:pt x="77507" y="79430"/>
                    <a:pt x="77108" y="79655"/>
                  </a:cubicBezTo>
                  <a:cubicBezTo>
                    <a:pt x="77616" y="81121"/>
                    <a:pt x="79938" y="82086"/>
                    <a:pt x="80163" y="83668"/>
                  </a:cubicBezTo>
                  <a:cubicBezTo>
                    <a:pt x="79938" y="83725"/>
                    <a:pt x="79654" y="84176"/>
                    <a:pt x="79313" y="84292"/>
                  </a:cubicBezTo>
                  <a:cubicBezTo>
                    <a:pt x="79938" y="86947"/>
                    <a:pt x="80221" y="86323"/>
                    <a:pt x="81237" y="89095"/>
                  </a:cubicBezTo>
                  <a:cubicBezTo>
                    <a:pt x="81062" y="89262"/>
                    <a:pt x="80670" y="89603"/>
                    <a:pt x="80329" y="89828"/>
                  </a:cubicBezTo>
                  <a:cubicBezTo>
                    <a:pt x="80728" y="90793"/>
                    <a:pt x="82194" y="91526"/>
                    <a:pt x="82593" y="92883"/>
                  </a:cubicBezTo>
                  <a:cubicBezTo>
                    <a:pt x="82252" y="93049"/>
                    <a:pt x="81860" y="93282"/>
                    <a:pt x="81578" y="93615"/>
                  </a:cubicBezTo>
                  <a:cubicBezTo>
                    <a:pt x="82194" y="94747"/>
                    <a:pt x="84117" y="96104"/>
                    <a:pt x="84516" y="97403"/>
                  </a:cubicBezTo>
                  <a:cubicBezTo>
                    <a:pt x="84799" y="97860"/>
                    <a:pt x="83384" y="99667"/>
                    <a:pt x="83442" y="99892"/>
                  </a:cubicBezTo>
                  <a:cubicBezTo>
                    <a:pt x="83551" y="101981"/>
                    <a:pt x="85699" y="103396"/>
                    <a:pt x="86156" y="105602"/>
                  </a:cubicBezTo>
                  <a:cubicBezTo>
                    <a:pt x="85924" y="105660"/>
                    <a:pt x="85648" y="106052"/>
                    <a:pt x="85249" y="106335"/>
                  </a:cubicBezTo>
                  <a:lnTo>
                    <a:pt x="86722" y="108200"/>
                  </a:lnTo>
                  <a:cubicBezTo>
                    <a:pt x="86606" y="108599"/>
                    <a:pt x="85641" y="110804"/>
                    <a:pt x="85641" y="110804"/>
                  </a:cubicBezTo>
                  <a:cubicBezTo>
                    <a:pt x="85699" y="111994"/>
                    <a:pt x="87455" y="112727"/>
                    <a:pt x="87846" y="113859"/>
                  </a:cubicBezTo>
                  <a:cubicBezTo>
                    <a:pt x="87512" y="114084"/>
                    <a:pt x="87288" y="114309"/>
                    <a:pt x="86947" y="114476"/>
                  </a:cubicBezTo>
                  <a:lnTo>
                    <a:pt x="88471" y="116515"/>
                  </a:lnTo>
                  <a:lnTo>
                    <a:pt x="87230" y="119004"/>
                  </a:lnTo>
                  <a:cubicBezTo>
                    <a:pt x="87796" y="121659"/>
                    <a:pt x="89943" y="122958"/>
                    <a:pt x="90734" y="125614"/>
                  </a:cubicBezTo>
                  <a:cubicBezTo>
                    <a:pt x="90451" y="125839"/>
                    <a:pt x="89994" y="126071"/>
                    <a:pt x="89769" y="126296"/>
                  </a:cubicBezTo>
                  <a:lnTo>
                    <a:pt x="91300" y="128219"/>
                  </a:lnTo>
                  <a:lnTo>
                    <a:pt x="90001" y="130758"/>
                  </a:lnTo>
                  <a:cubicBezTo>
                    <a:pt x="90277" y="131890"/>
                    <a:pt x="91917" y="132681"/>
                    <a:pt x="92316" y="133646"/>
                  </a:cubicBezTo>
                  <a:cubicBezTo>
                    <a:pt x="92149" y="133929"/>
                    <a:pt x="91750" y="134154"/>
                    <a:pt x="91358" y="134437"/>
                  </a:cubicBezTo>
                  <a:lnTo>
                    <a:pt x="92882" y="136526"/>
                  </a:lnTo>
                  <a:cubicBezTo>
                    <a:pt x="92882" y="136526"/>
                    <a:pt x="91750" y="138841"/>
                    <a:pt x="91750" y="138957"/>
                  </a:cubicBezTo>
                  <a:lnTo>
                    <a:pt x="93165" y="140938"/>
                  </a:lnTo>
                  <a:cubicBezTo>
                    <a:pt x="92882" y="141105"/>
                    <a:pt x="92541" y="141388"/>
                    <a:pt x="92316" y="141613"/>
                  </a:cubicBezTo>
                  <a:cubicBezTo>
                    <a:pt x="92541" y="143028"/>
                    <a:pt x="93673" y="144385"/>
                    <a:pt x="93448" y="145343"/>
                  </a:cubicBezTo>
                  <a:cubicBezTo>
                    <a:pt x="93390" y="145625"/>
                    <a:pt x="91583" y="147947"/>
                    <a:pt x="91358" y="148514"/>
                  </a:cubicBezTo>
                  <a:lnTo>
                    <a:pt x="92882" y="150378"/>
                  </a:lnTo>
                  <a:cubicBezTo>
                    <a:pt x="92316" y="151053"/>
                    <a:pt x="90560" y="152351"/>
                    <a:pt x="89943" y="152692"/>
                  </a:cubicBezTo>
                  <a:cubicBezTo>
                    <a:pt x="90169" y="153201"/>
                    <a:pt x="90451" y="153425"/>
                    <a:pt x="90734" y="153708"/>
                  </a:cubicBezTo>
                  <a:cubicBezTo>
                    <a:pt x="88187" y="156988"/>
                    <a:pt x="83725" y="158628"/>
                    <a:pt x="80896" y="161516"/>
                  </a:cubicBezTo>
                  <a:cubicBezTo>
                    <a:pt x="81178" y="161683"/>
                    <a:pt x="81345" y="162024"/>
                    <a:pt x="81578" y="162191"/>
                  </a:cubicBezTo>
                  <a:cubicBezTo>
                    <a:pt x="79988" y="163997"/>
                    <a:pt x="78465" y="164737"/>
                    <a:pt x="76825" y="166203"/>
                  </a:cubicBezTo>
                  <a:cubicBezTo>
                    <a:pt x="77050" y="166544"/>
                    <a:pt x="77224" y="166769"/>
                    <a:pt x="77507" y="167226"/>
                  </a:cubicBezTo>
                  <a:cubicBezTo>
                    <a:pt x="72754" y="171747"/>
                    <a:pt x="66144" y="176042"/>
                    <a:pt x="60717" y="180055"/>
                  </a:cubicBezTo>
                  <a:cubicBezTo>
                    <a:pt x="60543" y="179888"/>
                    <a:pt x="58286" y="178872"/>
                    <a:pt x="58286" y="178872"/>
                  </a:cubicBezTo>
                  <a:lnTo>
                    <a:pt x="56472" y="180338"/>
                  </a:lnTo>
                  <a:cubicBezTo>
                    <a:pt x="56131" y="180055"/>
                    <a:pt x="55856" y="179714"/>
                    <a:pt x="55739" y="179322"/>
                  </a:cubicBezTo>
                  <a:cubicBezTo>
                    <a:pt x="53309" y="179829"/>
                    <a:pt x="54382" y="178589"/>
                    <a:pt x="52351" y="177232"/>
                  </a:cubicBezTo>
                  <a:cubicBezTo>
                    <a:pt x="52119" y="177399"/>
                    <a:pt x="51669" y="177682"/>
                    <a:pt x="51444" y="177965"/>
                  </a:cubicBezTo>
                  <a:cubicBezTo>
                    <a:pt x="47431" y="174627"/>
                    <a:pt x="45850" y="169766"/>
                    <a:pt x="42396" y="166203"/>
                  </a:cubicBezTo>
                  <a:cubicBezTo>
                    <a:pt x="41946" y="166377"/>
                    <a:pt x="41663" y="166602"/>
                    <a:pt x="41380" y="166827"/>
                  </a:cubicBezTo>
                  <a:cubicBezTo>
                    <a:pt x="40190" y="165920"/>
                    <a:pt x="39065" y="164230"/>
                    <a:pt x="38267" y="163039"/>
                  </a:cubicBezTo>
                  <a:cubicBezTo>
                    <a:pt x="38042" y="163156"/>
                    <a:pt x="37592" y="163548"/>
                    <a:pt x="37310" y="163830"/>
                  </a:cubicBezTo>
                  <a:cubicBezTo>
                    <a:pt x="35612" y="162191"/>
                    <a:pt x="35220" y="160268"/>
                    <a:pt x="33580" y="158853"/>
                  </a:cubicBezTo>
                  <a:cubicBezTo>
                    <a:pt x="33181" y="159136"/>
                    <a:pt x="32898" y="159368"/>
                    <a:pt x="32564" y="159702"/>
                  </a:cubicBezTo>
                  <a:lnTo>
                    <a:pt x="30975" y="157837"/>
                  </a:lnTo>
                  <a:cubicBezTo>
                    <a:pt x="30133" y="157895"/>
                    <a:pt x="29168" y="158403"/>
                    <a:pt x="28261" y="158287"/>
                  </a:cubicBezTo>
                  <a:cubicBezTo>
                    <a:pt x="25831" y="157837"/>
                    <a:pt x="23857" y="156879"/>
                    <a:pt x="21426" y="157220"/>
                  </a:cubicBezTo>
                  <a:cubicBezTo>
                    <a:pt x="21143" y="156988"/>
                    <a:pt x="20861" y="156763"/>
                    <a:pt x="20635" y="156422"/>
                  </a:cubicBezTo>
                  <a:lnTo>
                    <a:pt x="18654" y="157837"/>
                  </a:lnTo>
                  <a:cubicBezTo>
                    <a:pt x="18430" y="157496"/>
                    <a:pt x="18147" y="157220"/>
                    <a:pt x="17863" y="156879"/>
                  </a:cubicBezTo>
                  <a:cubicBezTo>
                    <a:pt x="16957" y="157271"/>
                    <a:pt x="16057" y="158802"/>
                    <a:pt x="14867" y="159136"/>
                  </a:cubicBezTo>
                  <a:cubicBezTo>
                    <a:pt x="14642" y="158853"/>
                    <a:pt x="14417" y="158628"/>
                    <a:pt x="14134" y="158120"/>
                  </a:cubicBezTo>
                  <a:cubicBezTo>
                    <a:pt x="13568" y="158628"/>
                    <a:pt x="11812" y="160043"/>
                    <a:pt x="11137" y="160551"/>
                  </a:cubicBezTo>
                  <a:cubicBezTo>
                    <a:pt x="10964" y="160159"/>
                    <a:pt x="10680" y="159760"/>
                    <a:pt x="10514" y="159535"/>
                  </a:cubicBezTo>
                  <a:cubicBezTo>
                    <a:pt x="9381" y="159985"/>
                    <a:pt x="8649" y="161233"/>
                    <a:pt x="7517" y="161683"/>
                  </a:cubicBezTo>
                  <a:cubicBezTo>
                    <a:pt x="7292" y="161516"/>
                    <a:pt x="7067" y="161175"/>
                    <a:pt x="6726" y="160950"/>
                  </a:cubicBezTo>
                  <a:cubicBezTo>
                    <a:pt x="4970" y="162133"/>
                    <a:pt x="2089" y="163548"/>
                    <a:pt x="900" y="165245"/>
                  </a:cubicBezTo>
                  <a:cubicBezTo>
                    <a:pt x="900" y="165245"/>
                    <a:pt x="1241" y="169483"/>
                    <a:pt x="1241" y="169766"/>
                  </a:cubicBezTo>
                  <a:cubicBezTo>
                    <a:pt x="1073" y="170332"/>
                    <a:pt x="0" y="172254"/>
                    <a:pt x="0" y="172254"/>
                  </a:cubicBezTo>
                  <a:cubicBezTo>
                    <a:pt x="225" y="173270"/>
                    <a:pt x="1748" y="174177"/>
                    <a:pt x="2205" y="175193"/>
                  </a:cubicBezTo>
                  <a:cubicBezTo>
                    <a:pt x="1864" y="175367"/>
                    <a:pt x="1640" y="175759"/>
                    <a:pt x="1241" y="175984"/>
                  </a:cubicBezTo>
                  <a:cubicBezTo>
                    <a:pt x="3729" y="180055"/>
                    <a:pt x="6044" y="183109"/>
                    <a:pt x="7916" y="186447"/>
                  </a:cubicBezTo>
                  <a:cubicBezTo>
                    <a:pt x="8249" y="186164"/>
                    <a:pt x="8590" y="185990"/>
                    <a:pt x="8932" y="185656"/>
                  </a:cubicBezTo>
                  <a:cubicBezTo>
                    <a:pt x="16957" y="196112"/>
                    <a:pt x="25156" y="206684"/>
                    <a:pt x="33130" y="217255"/>
                  </a:cubicBezTo>
                  <a:cubicBezTo>
                    <a:pt x="37084" y="222175"/>
                    <a:pt x="41946" y="227370"/>
                    <a:pt x="45284" y="232856"/>
                  </a:cubicBezTo>
                  <a:cubicBezTo>
                    <a:pt x="44943" y="233029"/>
                    <a:pt x="44659" y="233312"/>
                    <a:pt x="44318" y="233538"/>
                  </a:cubicBezTo>
                  <a:cubicBezTo>
                    <a:pt x="45850" y="235910"/>
                    <a:pt x="47881" y="238116"/>
                    <a:pt x="49579" y="240373"/>
                  </a:cubicBezTo>
                  <a:cubicBezTo>
                    <a:pt x="49354" y="240547"/>
                    <a:pt x="49013" y="240829"/>
                    <a:pt x="48614" y="241221"/>
                  </a:cubicBezTo>
                  <a:cubicBezTo>
                    <a:pt x="51444" y="245633"/>
                    <a:pt x="55456" y="249537"/>
                    <a:pt x="58511" y="253890"/>
                  </a:cubicBezTo>
                  <a:cubicBezTo>
                    <a:pt x="58228" y="254057"/>
                    <a:pt x="57829" y="254282"/>
                    <a:pt x="57604" y="254681"/>
                  </a:cubicBezTo>
                  <a:cubicBezTo>
                    <a:pt x="66703" y="266494"/>
                    <a:pt x="72471" y="277972"/>
                    <a:pt x="82985" y="289618"/>
                  </a:cubicBezTo>
                  <a:cubicBezTo>
                    <a:pt x="83384" y="289560"/>
                    <a:pt x="83609" y="289219"/>
                    <a:pt x="84059" y="289052"/>
                  </a:cubicBezTo>
                  <a:cubicBezTo>
                    <a:pt x="89095" y="295495"/>
                    <a:pt x="94181" y="301996"/>
                    <a:pt x="99159" y="308382"/>
                  </a:cubicBezTo>
                  <a:cubicBezTo>
                    <a:pt x="101306" y="311211"/>
                    <a:pt x="104412" y="314266"/>
                    <a:pt x="106109" y="317372"/>
                  </a:cubicBezTo>
                  <a:cubicBezTo>
                    <a:pt x="105660" y="317597"/>
                    <a:pt x="105319" y="317880"/>
                    <a:pt x="104978" y="318054"/>
                  </a:cubicBezTo>
                  <a:cubicBezTo>
                    <a:pt x="106277" y="320876"/>
                    <a:pt x="106900" y="321442"/>
                    <a:pt x="108598" y="324831"/>
                  </a:cubicBezTo>
                  <a:cubicBezTo>
                    <a:pt x="108199" y="324947"/>
                    <a:pt x="107916" y="325230"/>
                    <a:pt x="107524" y="325571"/>
                  </a:cubicBezTo>
                  <a:cubicBezTo>
                    <a:pt x="108939" y="328001"/>
                    <a:pt x="111479" y="329983"/>
                    <a:pt x="112893" y="332239"/>
                  </a:cubicBezTo>
                  <a:cubicBezTo>
                    <a:pt x="112611" y="332638"/>
                    <a:pt x="112270" y="332863"/>
                    <a:pt x="111936" y="333204"/>
                  </a:cubicBezTo>
                  <a:cubicBezTo>
                    <a:pt x="112444" y="334503"/>
                    <a:pt x="114308" y="335744"/>
                    <a:pt x="114983" y="337101"/>
                  </a:cubicBezTo>
                  <a:cubicBezTo>
                    <a:pt x="114642" y="337217"/>
                    <a:pt x="114308" y="337442"/>
                    <a:pt x="114026" y="337891"/>
                  </a:cubicBezTo>
                  <a:cubicBezTo>
                    <a:pt x="114308" y="338406"/>
                    <a:pt x="115832" y="340155"/>
                    <a:pt x="116232" y="340721"/>
                  </a:cubicBezTo>
                  <a:cubicBezTo>
                    <a:pt x="115999" y="340946"/>
                    <a:pt x="115608" y="341113"/>
                    <a:pt x="115324" y="341570"/>
                  </a:cubicBezTo>
                  <a:cubicBezTo>
                    <a:pt x="117755" y="346823"/>
                    <a:pt x="121035" y="349711"/>
                    <a:pt x="124090" y="355023"/>
                  </a:cubicBezTo>
                  <a:cubicBezTo>
                    <a:pt x="123807" y="355247"/>
                    <a:pt x="123581" y="355472"/>
                    <a:pt x="123125" y="355755"/>
                  </a:cubicBezTo>
                  <a:cubicBezTo>
                    <a:pt x="124090" y="357344"/>
                    <a:pt x="125838" y="359260"/>
                    <a:pt x="126970" y="360566"/>
                  </a:cubicBezTo>
                  <a:cubicBezTo>
                    <a:pt x="126462" y="360899"/>
                    <a:pt x="126238" y="361183"/>
                    <a:pt x="125954" y="361357"/>
                  </a:cubicBezTo>
                  <a:cubicBezTo>
                    <a:pt x="128777" y="366951"/>
                    <a:pt x="131948" y="369215"/>
                    <a:pt x="134886" y="374867"/>
                  </a:cubicBezTo>
                  <a:cubicBezTo>
                    <a:pt x="134545" y="375150"/>
                    <a:pt x="134262" y="375375"/>
                    <a:pt x="133870" y="375716"/>
                  </a:cubicBezTo>
                  <a:cubicBezTo>
                    <a:pt x="134487" y="376957"/>
                    <a:pt x="136069" y="378372"/>
                    <a:pt x="136918" y="379555"/>
                  </a:cubicBezTo>
                  <a:cubicBezTo>
                    <a:pt x="136584" y="379786"/>
                    <a:pt x="136243" y="380070"/>
                    <a:pt x="135902" y="380461"/>
                  </a:cubicBezTo>
                  <a:cubicBezTo>
                    <a:pt x="136243" y="380969"/>
                    <a:pt x="137709" y="382609"/>
                    <a:pt x="138217" y="383117"/>
                  </a:cubicBezTo>
                  <a:cubicBezTo>
                    <a:pt x="137934" y="383516"/>
                    <a:pt x="137542" y="383799"/>
                    <a:pt x="137201" y="383966"/>
                  </a:cubicBezTo>
                  <a:cubicBezTo>
                    <a:pt x="137600" y="385439"/>
                    <a:pt x="139632" y="386622"/>
                    <a:pt x="140256" y="388036"/>
                  </a:cubicBezTo>
                  <a:cubicBezTo>
                    <a:pt x="139973" y="388153"/>
                    <a:pt x="139632" y="388494"/>
                    <a:pt x="139182" y="388777"/>
                  </a:cubicBezTo>
                  <a:cubicBezTo>
                    <a:pt x="139973" y="390808"/>
                    <a:pt x="140481" y="390583"/>
                    <a:pt x="140539" y="392390"/>
                  </a:cubicBezTo>
                  <a:cubicBezTo>
                    <a:pt x="140256" y="392731"/>
                    <a:pt x="139973" y="392898"/>
                    <a:pt x="139632" y="393123"/>
                  </a:cubicBezTo>
                  <a:lnTo>
                    <a:pt x="140140" y="395837"/>
                  </a:lnTo>
                  <a:lnTo>
                    <a:pt x="138217" y="397426"/>
                  </a:lnTo>
                  <a:lnTo>
                    <a:pt x="138674" y="400023"/>
                  </a:lnTo>
                  <a:cubicBezTo>
                    <a:pt x="138333" y="400981"/>
                    <a:pt x="136918" y="402396"/>
                    <a:pt x="136526" y="403361"/>
                  </a:cubicBezTo>
                  <a:cubicBezTo>
                    <a:pt x="136809" y="403753"/>
                    <a:pt x="137092" y="404094"/>
                    <a:pt x="137201" y="404319"/>
                  </a:cubicBezTo>
                  <a:lnTo>
                    <a:pt x="135227" y="405842"/>
                  </a:lnTo>
                  <a:cubicBezTo>
                    <a:pt x="135561" y="406183"/>
                    <a:pt x="135786" y="406467"/>
                    <a:pt x="136018" y="406866"/>
                  </a:cubicBezTo>
                  <a:cubicBezTo>
                    <a:pt x="135227" y="408506"/>
                    <a:pt x="135786" y="409746"/>
                    <a:pt x="135619" y="410370"/>
                  </a:cubicBezTo>
                  <a:cubicBezTo>
                    <a:pt x="135227" y="411161"/>
                    <a:pt x="133870" y="412685"/>
                    <a:pt x="133471" y="413701"/>
                  </a:cubicBezTo>
                  <a:cubicBezTo>
                    <a:pt x="133696" y="413933"/>
                    <a:pt x="133979" y="414158"/>
                    <a:pt x="134262" y="414550"/>
                  </a:cubicBezTo>
                  <a:lnTo>
                    <a:pt x="132231" y="416081"/>
                  </a:lnTo>
                  <a:cubicBezTo>
                    <a:pt x="132506" y="416415"/>
                    <a:pt x="132681" y="416697"/>
                    <a:pt x="133130" y="417038"/>
                  </a:cubicBezTo>
                  <a:lnTo>
                    <a:pt x="131098" y="418620"/>
                  </a:lnTo>
                  <a:cubicBezTo>
                    <a:pt x="131382" y="418845"/>
                    <a:pt x="131607" y="419128"/>
                    <a:pt x="131831" y="419527"/>
                  </a:cubicBezTo>
                  <a:cubicBezTo>
                    <a:pt x="130250" y="421733"/>
                    <a:pt x="130642" y="420768"/>
                    <a:pt x="129568" y="422865"/>
                  </a:cubicBezTo>
                  <a:cubicBezTo>
                    <a:pt x="129909" y="423148"/>
                    <a:pt x="130025" y="423372"/>
                    <a:pt x="130416" y="423656"/>
                  </a:cubicBezTo>
                  <a:lnTo>
                    <a:pt x="128327" y="425296"/>
                  </a:lnTo>
                  <a:lnTo>
                    <a:pt x="128719" y="429758"/>
                  </a:lnTo>
                  <a:cubicBezTo>
                    <a:pt x="128327" y="430665"/>
                    <a:pt x="126238" y="431340"/>
                    <a:pt x="125780" y="432080"/>
                  </a:cubicBezTo>
                  <a:cubicBezTo>
                    <a:pt x="125954" y="432472"/>
                    <a:pt x="126238" y="432813"/>
                    <a:pt x="126462" y="432979"/>
                  </a:cubicBezTo>
                  <a:lnTo>
                    <a:pt x="124655" y="434510"/>
                  </a:lnTo>
                  <a:cubicBezTo>
                    <a:pt x="124373" y="434961"/>
                    <a:pt x="125330" y="436992"/>
                    <a:pt x="125164" y="437224"/>
                  </a:cubicBezTo>
                  <a:lnTo>
                    <a:pt x="123125" y="438748"/>
                  </a:lnTo>
                  <a:cubicBezTo>
                    <a:pt x="123466" y="439089"/>
                    <a:pt x="123574" y="439423"/>
                    <a:pt x="123973" y="439822"/>
                  </a:cubicBezTo>
                  <a:lnTo>
                    <a:pt x="121993" y="441295"/>
                  </a:lnTo>
                  <a:cubicBezTo>
                    <a:pt x="122276" y="441570"/>
                    <a:pt x="122500" y="441803"/>
                    <a:pt x="122733" y="442194"/>
                  </a:cubicBezTo>
                  <a:lnTo>
                    <a:pt x="120694" y="443834"/>
                  </a:lnTo>
                  <a:cubicBezTo>
                    <a:pt x="121035" y="444117"/>
                    <a:pt x="121260" y="444342"/>
                    <a:pt x="121543" y="444683"/>
                  </a:cubicBezTo>
                  <a:lnTo>
                    <a:pt x="119620" y="446207"/>
                  </a:lnTo>
                  <a:cubicBezTo>
                    <a:pt x="119845" y="446490"/>
                    <a:pt x="120186" y="446889"/>
                    <a:pt x="120353" y="447172"/>
                  </a:cubicBezTo>
                  <a:lnTo>
                    <a:pt x="118379" y="448638"/>
                  </a:lnTo>
                  <a:cubicBezTo>
                    <a:pt x="118604" y="449145"/>
                    <a:pt x="118887" y="449262"/>
                    <a:pt x="119170" y="449661"/>
                  </a:cubicBezTo>
                  <a:cubicBezTo>
                    <a:pt x="118430" y="450451"/>
                    <a:pt x="116681" y="450960"/>
                    <a:pt x="116173" y="451866"/>
                  </a:cubicBezTo>
                  <a:cubicBezTo>
                    <a:pt x="116057" y="452258"/>
                    <a:pt x="116739" y="454239"/>
                    <a:pt x="116739" y="454689"/>
                  </a:cubicBezTo>
                  <a:cubicBezTo>
                    <a:pt x="116057" y="456554"/>
                    <a:pt x="113460" y="457744"/>
                    <a:pt x="112611" y="459609"/>
                  </a:cubicBezTo>
                  <a:cubicBezTo>
                    <a:pt x="112836" y="459833"/>
                    <a:pt x="113010" y="460116"/>
                    <a:pt x="113344" y="460624"/>
                  </a:cubicBezTo>
                  <a:cubicBezTo>
                    <a:pt x="112444" y="462264"/>
                    <a:pt x="112386" y="461757"/>
                    <a:pt x="111254" y="463788"/>
                  </a:cubicBezTo>
                  <a:cubicBezTo>
                    <a:pt x="111370" y="464129"/>
                    <a:pt x="111653" y="464412"/>
                    <a:pt x="111936" y="464637"/>
                  </a:cubicBezTo>
                  <a:cubicBezTo>
                    <a:pt x="111370" y="465769"/>
                    <a:pt x="109614" y="466218"/>
                    <a:pt x="108939" y="466958"/>
                  </a:cubicBezTo>
                  <a:cubicBezTo>
                    <a:pt x="109215" y="467409"/>
                    <a:pt x="109556" y="467691"/>
                    <a:pt x="109730" y="467917"/>
                  </a:cubicBezTo>
                  <a:cubicBezTo>
                    <a:pt x="108990" y="468990"/>
                    <a:pt x="107524" y="469274"/>
                    <a:pt x="106842" y="470064"/>
                  </a:cubicBezTo>
                  <a:cubicBezTo>
                    <a:pt x="107017" y="470630"/>
                    <a:pt x="107408" y="470746"/>
                    <a:pt x="107692" y="471196"/>
                  </a:cubicBezTo>
                  <a:lnTo>
                    <a:pt x="105660" y="472778"/>
                  </a:lnTo>
                  <a:cubicBezTo>
                    <a:pt x="105885" y="472952"/>
                    <a:pt x="106109" y="473286"/>
                    <a:pt x="106335" y="473743"/>
                  </a:cubicBezTo>
                  <a:cubicBezTo>
                    <a:pt x="102438" y="479054"/>
                    <a:pt x="96271" y="481318"/>
                    <a:pt x="91409" y="486746"/>
                  </a:cubicBezTo>
                  <a:cubicBezTo>
                    <a:pt x="91750" y="487195"/>
                    <a:pt x="91917" y="487479"/>
                    <a:pt x="92200" y="487703"/>
                  </a:cubicBezTo>
                  <a:cubicBezTo>
                    <a:pt x="91583" y="488327"/>
                    <a:pt x="89828" y="489568"/>
                    <a:pt x="89261" y="490076"/>
                  </a:cubicBezTo>
                  <a:cubicBezTo>
                    <a:pt x="89036" y="489626"/>
                    <a:pt x="88870" y="489401"/>
                    <a:pt x="88471" y="489118"/>
                  </a:cubicBezTo>
                  <a:cubicBezTo>
                    <a:pt x="85815" y="489568"/>
                    <a:pt x="85249" y="491665"/>
                    <a:pt x="82818" y="491832"/>
                  </a:cubicBezTo>
                  <a:cubicBezTo>
                    <a:pt x="82593" y="491665"/>
                    <a:pt x="82252" y="491208"/>
                    <a:pt x="82027" y="490816"/>
                  </a:cubicBezTo>
                  <a:cubicBezTo>
                    <a:pt x="78465" y="491665"/>
                    <a:pt x="80445" y="490758"/>
                    <a:pt x="77957" y="489401"/>
                  </a:cubicBezTo>
                  <a:cubicBezTo>
                    <a:pt x="77557" y="489626"/>
                    <a:pt x="77224" y="490025"/>
                    <a:pt x="76883" y="490308"/>
                  </a:cubicBezTo>
                  <a:cubicBezTo>
                    <a:pt x="75976" y="489568"/>
                    <a:pt x="75526" y="487703"/>
                    <a:pt x="74510" y="487253"/>
                  </a:cubicBezTo>
                  <a:cubicBezTo>
                    <a:pt x="74394" y="487479"/>
                    <a:pt x="74162" y="487645"/>
                    <a:pt x="74053" y="487696"/>
                  </a:cubicBezTo>
                  <a:cubicBezTo>
                    <a:pt x="74953" y="488320"/>
                    <a:pt x="75127" y="488661"/>
                    <a:pt x="73429" y="487928"/>
                  </a:cubicBezTo>
                  <a:cubicBezTo>
                    <a:pt x="72863" y="487645"/>
                    <a:pt x="72130" y="487253"/>
                    <a:pt x="71114" y="486746"/>
                  </a:cubicBezTo>
                  <a:cubicBezTo>
                    <a:pt x="68800" y="485780"/>
                    <a:pt x="68684" y="483916"/>
                    <a:pt x="66427" y="482733"/>
                  </a:cubicBezTo>
                  <a:cubicBezTo>
                    <a:pt x="66144" y="482958"/>
                    <a:pt x="65687" y="483183"/>
                    <a:pt x="65462" y="483575"/>
                  </a:cubicBezTo>
                  <a:lnTo>
                    <a:pt x="63822" y="481543"/>
                  </a:lnTo>
                  <a:lnTo>
                    <a:pt x="61167" y="482051"/>
                  </a:lnTo>
                  <a:lnTo>
                    <a:pt x="59585" y="480070"/>
                  </a:lnTo>
                  <a:cubicBezTo>
                    <a:pt x="59302" y="480353"/>
                    <a:pt x="58961" y="480636"/>
                    <a:pt x="58620" y="480810"/>
                  </a:cubicBezTo>
                  <a:lnTo>
                    <a:pt x="57096" y="478945"/>
                  </a:lnTo>
                  <a:cubicBezTo>
                    <a:pt x="56871" y="479170"/>
                    <a:pt x="56472" y="479453"/>
                    <a:pt x="56138" y="479678"/>
                  </a:cubicBezTo>
                  <a:cubicBezTo>
                    <a:pt x="55856" y="479453"/>
                    <a:pt x="55573" y="479054"/>
                    <a:pt x="55340" y="478713"/>
                  </a:cubicBezTo>
                  <a:cubicBezTo>
                    <a:pt x="52858" y="479170"/>
                    <a:pt x="51669" y="478263"/>
                    <a:pt x="49180" y="478713"/>
                  </a:cubicBezTo>
                  <a:cubicBezTo>
                    <a:pt x="48955" y="478547"/>
                    <a:pt x="48730" y="478147"/>
                    <a:pt x="48447" y="477814"/>
                  </a:cubicBezTo>
                  <a:cubicBezTo>
                    <a:pt x="47431" y="477814"/>
                    <a:pt x="46357" y="479678"/>
                    <a:pt x="45509" y="480070"/>
                  </a:cubicBezTo>
                  <a:cubicBezTo>
                    <a:pt x="45284" y="479678"/>
                    <a:pt x="44943" y="479453"/>
                    <a:pt x="44827" y="479170"/>
                  </a:cubicBezTo>
                  <a:lnTo>
                    <a:pt x="42795" y="480636"/>
                  </a:lnTo>
                  <a:cubicBezTo>
                    <a:pt x="42512" y="480302"/>
                    <a:pt x="42287" y="479903"/>
                    <a:pt x="41946" y="479678"/>
                  </a:cubicBezTo>
                  <a:cubicBezTo>
                    <a:pt x="39515" y="480353"/>
                    <a:pt x="39856" y="480810"/>
                    <a:pt x="37425" y="481768"/>
                  </a:cubicBezTo>
                  <a:cubicBezTo>
                    <a:pt x="37084" y="481260"/>
                    <a:pt x="36801" y="481093"/>
                    <a:pt x="36518" y="480636"/>
                  </a:cubicBezTo>
                  <a:cubicBezTo>
                    <a:pt x="34654" y="481543"/>
                    <a:pt x="33580" y="483916"/>
                    <a:pt x="31715" y="484481"/>
                  </a:cubicBezTo>
                  <a:cubicBezTo>
                    <a:pt x="31432" y="484140"/>
                    <a:pt x="31207" y="483916"/>
                    <a:pt x="30975" y="483575"/>
                  </a:cubicBezTo>
                  <a:lnTo>
                    <a:pt x="28943" y="484990"/>
                  </a:lnTo>
                  <a:cubicBezTo>
                    <a:pt x="28660" y="484764"/>
                    <a:pt x="28494" y="484373"/>
                    <a:pt x="28261" y="484140"/>
                  </a:cubicBezTo>
                  <a:cubicBezTo>
                    <a:pt x="23574" y="485447"/>
                    <a:pt x="23799" y="487479"/>
                    <a:pt x="20352" y="490192"/>
                  </a:cubicBezTo>
                  <a:cubicBezTo>
                    <a:pt x="20352" y="490417"/>
                    <a:pt x="20861" y="492681"/>
                    <a:pt x="20861" y="492790"/>
                  </a:cubicBezTo>
                  <a:cubicBezTo>
                    <a:pt x="20635" y="493072"/>
                    <a:pt x="20178" y="493305"/>
                    <a:pt x="19895" y="493581"/>
                  </a:cubicBezTo>
                  <a:cubicBezTo>
                    <a:pt x="19845" y="494037"/>
                    <a:pt x="21709" y="497317"/>
                    <a:pt x="21992" y="498275"/>
                  </a:cubicBezTo>
                  <a:cubicBezTo>
                    <a:pt x="21709" y="498500"/>
                    <a:pt x="21310" y="498732"/>
                    <a:pt x="21027" y="498957"/>
                  </a:cubicBezTo>
                  <a:lnTo>
                    <a:pt x="22442" y="501047"/>
                  </a:lnTo>
                  <a:cubicBezTo>
                    <a:pt x="22159" y="501330"/>
                    <a:pt x="21934" y="501554"/>
                    <a:pt x="21535" y="501780"/>
                  </a:cubicBezTo>
                  <a:cubicBezTo>
                    <a:pt x="22667" y="504326"/>
                    <a:pt x="25439" y="506025"/>
                    <a:pt x="26854" y="508455"/>
                  </a:cubicBezTo>
                  <a:cubicBezTo>
                    <a:pt x="26513" y="508847"/>
                    <a:pt x="26230" y="509072"/>
                    <a:pt x="25831" y="509355"/>
                  </a:cubicBezTo>
                  <a:cubicBezTo>
                    <a:pt x="26346" y="510712"/>
                    <a:pt x="28261" y="511959"/>
                    <a:pt x="28943" y="513258"/>
                  </a:cubicBezTo>
                  <a:cubicBezTo>
                    <a:pt x="28544" y="513599"/>
                    <a:pt x="28261" y="513824"/>
                    <a:pt x="27927" y="514049"/>
                  </a:cubicBezTo>
                  <a:cubicBezTo>
                    <a:pt x="28261" y="514724"/>
                    <a:pt x="29734" y="516364"/>
                    <a:pt x="30133" y="517046"/>
                  </a:cubicBezTo>
                  <a:cubicBezTo>
                    <a:pt x="30017" y="517155"/>
                    <a:pt x="29567" y="517438"/>
                    <a:pt x="29284" y="517612"/>
                  </a:cubicBezTo>
                  <a:cubicBezTo>
                    <a:pt x="32332" y="523714"/>
                    <a:pt x="38042" y="529083"/>
                    <a:pt x="42113" y="534344"/>
                  </a:cubicBezTo>
                  <a:cubicBezTo>
                    <a:pt x="41721" y="534685"/>
                    <a:pt x="41496" y="534910"/>
                    <a:pt x="41039" y="535193"/>
                  </a:cubicBezTo>
                  <a:cubicBezTo>
                    <a:pt x="43244" y="538523"/>
                    <a:pt x="46749" y="541353"/>
                    <a:pt x="48614" y="544916"/>
                  </a:cubicBezTo>
                  <a:cubicBezTo>
                    <a:pt x="48331" y="545083"/>
                    <a:pt x="48048" y="545424"/>
                    <a:pt x="47598" y="545649"/>
                  </a:cubicBezTo>
                  <a:cubicBezTo>
                    <a:pt x="48048" y="546781"/>
                    <a:pt x="49463" y="547687"/>
                    <a:pt x="49913" y="548645"/>
                  </a:cubicBezTo>
                  <a:cubicBezTo>
                    <a:pt x="49637" y="548812"/>
                    <a:pt x="49354" y="549211"/>
                    <a:pt x="48955" y="549378"/>
                  </a:cubicBezTo>
                  <a:lnTo>
                    <a:pt x="50537" y="551301"/>
                  </a:lnTo>
                  <a:cubicBezTo>
                    <a:pt x="50145" y="551475"/>
                    <a:pt x="49920" y="551758"/>
                    <a:pt x="49579" y="552041"/>
                  </a:cubicBezTo>
                  <a:cubicBezTo>
                    <a:pt x="50029" y="553398"/>
                    <a:pt x="51952" y="554805"/>
                    <a:pt x="52576" y="555996"/>
                  </a:cubicBezTo>
                  <a:cubicBezTo>
                    <a:pt x="52351" y="556220"/>
                    <a:pt x="51952" y="556445"/>
                    <a:pt x="51611" y="556678"/>
                  </a:cubicBezTo>
                  <a:cubicBezTo>
                    <a:pt x="52068" y="557860"/>
                    <a:pt x="53309" y="558651"/>
                    <a:pt x="53932" y="559667"/>
                  </a:cubicBezTo>
                  <a:cubicBezTo>
                    <a:pt x="53533" y="559841"/>
                    <a:pt x="53192" y="560233"/>
                    <a:pt x="52858" y="560465"/>
                  </a:cubicBezTo>
                  <a:lnTo>
                    <a:pt x="54441" y="562330"/>
                  </a:lnTo>
                  <a:cubicBezTo>
                    <a:pt x="54158" y="562722"/>
                    <a:pt x="53932" y="562947"/>
                    <a:pt x="53418" y="563063"/>
                  </a:cubicBezTo>
                  <a:cubicBezTo>
                    <a:pt x="54441" y="566060"/>
                    <a:pt x="56871" y="568040"/>
                    <a:pt x="57829" y="570696"/>
                  </a:cubicBezTo>
                  <a:lnTo>
                    <a:pt x="56588" y="573351"/>
                  </a:lnTo>
                  <a:cubicBezTo>
                    <a:pt x="56871" y="574309"/>
                    <a:pt x="58286" y="575557"/>
                    <a:pt x="58845" y="576232"/>
                  </a:cubicBezTo>
                  <a:cubicBezTo>
                    <a:pt x="58569" y="576457"/>
                    <a:pt x="58228" y="576689"/>
                    <a:pt x="57829" y="577081"/>
                  </a:cubicBezTo>
                  <a:cubicBezTo>
                    <a:pt x="58845" y="578946"/>
                    <a:pt x="60717" y="579794"/>
                    <a:pt x="61617" y="581884"/>
                  </a:cubicBezTo>
                  <a:cubicBezTo>
                    <a:pt x="61225" y="582117"/>
                    <a:pt x="60942" y="582341"/>
                    <a:pt x="60543" y="582624"/>
                  </a:cubicBezTo>
                  <a:lnTo>
                    <a:pt x="62182" y="584489"/>
                  </a:lnTo>
                  <a:cubicBezTo>
                    <a:pt x="61841" y="584939"/>
                    <a:pt x="61617" y="584997"/>
                    <a:pt x="61167" y="585447"/>
                  </a:cubicBezTo>
                  <a:cubicBezTo>
                    <a:pt x="61449" y="586071"/>
                    <a:pt x="63198" y="587544"/>
                    <a:pt x="63481" y="588277"/>
                  </a:cubicBezTo>
                  <a:cubicBezTo>
                    <a:pt x="63032" y="588444"/>
                    <a:pt x="62806" y="588726"/>
                    <a:pt x="62523" y="589126"/>
                  </a:cubicBezTo>
                  <a:cubicBezTo>
                    <a:pt x="63314" y="590816"/>
                    <a:pt x="65462" y="592064"/>
                    <a:pt x="66195" y="593929"/>
                  </a:cubicBezTo>
                  <a:cubicBezTo>
                    <a:pt x="65970" y="594154"/>
                    <a:pt x="65629" y="594379"/>
                    <a:pt x="65353" y="594778"/>
                  </a:cubicBezTo>
                  <a:cubicBezTo>
                    <a:pt x="66652" y="597884"/>
                    <a:pt x="67044" y="597434"/>
                    <a:pt x="68060" y="600314"/>
                  </a:cubicBezTo>
                  <a:cubicBezTo>
                    <a:pt x="67835" y="600655"/>
                    <a:pt x="67385" y="600822"/>
                    <a:pt x="67044" y="601163"/>
                  </a:cubicBezTo>
                  <a:cubicBezTo>
                    <a:pt x="68234" y="603819"/>
                    <a:pt x="70890" y="605575"/>
                    <a:pt x="72471" y="608005"/>
                  </a:cubicBezTo>
                  <a:cubicBezTo>
                    <a:pt x="72130" y="608231"/>
                    <a:pt x="71847" y="608572"/>
                    <a:pt x="71513" y="608738"/>
                  </a:cubicBezTo>
                  <a:cubicBezTo>
                    <a:pt x="72754" y="610378"/>
                    <a:pt x="73944" y="611793"/>
                    <a:pt x="75243" y="613491"/>
                  </a:cubicBezTo>
                  <a:cubicBezTo>
                    <a:pt x="76716" y="615805"/>
                    <a:pt x="79481" y="618178"/>
                    <a:pt x="80670" y="620333"/>
                  </a:cubicBezTo>
                  <a:lnTo>
                    <a:pt x="79372" y="623039"/>
                  </a:lnTo>
                  <a:lnTo>
                    <a:pt x="80896" y="625021"/>
                  </a:lnTo>
                  <a:lnTo>
                    <a:pt x="79372" y="629258"/>
                  </a:lnTo>
                  <a:lnTo>
                    <a:pt x="80954" y="631130"/>
                  </a:lnTo>
                  <a:lnTo>
                    <a:pt x="79763" y="633727"/>
                  </a:lnTo>
                  <a:lnTo>
                    <a:pt x="81237" y="635592"/>
                  </a:lnTo>
                  <a:cubicBezTo>
                    <a:pt x="80954" y="635817"/>
                    <a:pt x="80670" y="636042"/>
                    <a:pt x="80329" y="636325"/>
                  </a:cubicBezTo>
                  <a:lnTo>
                    <a:pt x="81744" y="638248"/>
                  </a:lnTo>
                  <a:cubicBezTo>
                    <a:pt x="81578" y="638647"/>
                    <a:pt x="81237" y="638814"/>
                    <a:pt x="80896" y="639155"/>
                  </a:cubicBezTo>
                  <a:cubicBezTo>
                    <a:pt x="81345" y="640345"/>
                    <a:pt x="83326" y="641702"/>
                    <a:pt x="83725" y="642942"/>
                  </a:cubicBezTo>
                  <a:cubicBezTo>
                    <a:pt x="83551" y="643168"/>
                    <a:pt x="83217" y="643567"/>
                    <a:pt x="82818" y="643617"/>
                  </a:cubicBezTo>
                  <a:cubicBezTo>
                    <a:pt x="83609" y="644974"/>
                    <a:pt x="85024" y="646614"/>
                    <a:pt x="85873" y="647637"/>
                  </a:cubicBezTo>
                  <a:cubicBezTo>
                    <a:pt x="86098" y="647354"/>
                    <a:pt x="86548" y="647129"/>
                    <a:pt x="86889" y="646955"/>
                  </a:cubicBezTo>
                  <a:cubicBezTo>
                    <a:pt x="87846" y="647862"/>
                    <a:pt x="88695" y="650118"/>
                    <a:pt x="89943" y="650858"/>
                  </a:cubicBezTo>
                  <a:cubicBezTo>
                    <a:pt x="90277" y="650685"/>
                    <a:pt x="90560" y="650459"/>
                    <a:pt x="90901" y="650126"/>
                  </a:cubicBezTo>
                  <a:cubicBezTo>
                    <a:pt x="91068" y="650459"/>
                    <a:pt x="91409" y="650743"/>
                    <a:pt x="91583" y="651084"/>
                  </a:cubicBezTo>
                  <a:cubicBezTo>
                    <a:pt x="91975" y="651084"/>
                    <a:pt x="94297" y="650634"/>
                    <a:pt x="94297" y="650634"/>
                  </a:cubicBezTo>
                  <a:lnTo>
                    <a:pt x="95821" y="652556"/>
                  </a:lnTo>
                  <a:cubicBezTo>
                    <a:pt x="96271" y="652273"/>
                    <a:pt x="96554" y="652041"/>
                    <a:pt x="96895" y="651649"/>
                  </a:cubicBezTo>
                  <a:cubicBezTo>
                    <a:pt x="97177" y="652041"/>
                    <a:pt x="97403" y="652324"/>
                    <a:pt x="97627" y="652556"/>
                  </a:cubicBezTo>
                  <a:cubicBezTo>
                    <a:pt x="100174" y="652273"/>
                    <a:pt x="101190" y="653006"/>
                    <a:pt x="103846" y="652556"/>
                  </a:cubicBezTo>
                  <a:cubicBezTo>
                    <a:pt x="104129" y="652948"/>
                    <a:pt x="104353" y="653231"/>
                    <a:pt x="104470" y="653572"/>
                  </a:cubicBezTo>
                  <a:lnTo>
                    <a:pt x="106509" y="652041"/>
                  </a:lnTo>
                  <a:lnTo>
                    <a:pt x="108091" y="653964"/>
                  </a:lnTo>
                  <a:lnTo>
                    <a:pt x="110064" y="652499"/>
                  </a:lnTo>
                  <a:cubicBezTo>
                    <a:pt x="110347" y="652782"/>
                    <a:pt x="110579" y="653173"/>
                    <a:pt x="110804" y="653347"/>
                  </a:cubicBezTo>
                  <a:cubicBezTo>
                    <a:pt x="111936" y="653231"/>
                    <a:pt x="112727" y="651649"/>
                    <a:pt x="113801" y="651308"/>
                  </a:cubicBezTo>
                  <a:cubicBezTo>
                    <a:pt x="113967" y="651649"/>
                    <a:pt x="114193" y="651817"/>
                    <a:pt x="114476" y="652266"/>
                  </a:cubicBezTo>
                  <a:cubicBezTo>
                    <a:pt x="116057" y="651425"/>
                    <a:pt x="117639" y="649277"/>
                    <a:pt x="119453" y="648370"/>
                  </a:cubicBezTo>
                  <a:cubicBezTo>
                    <a:pt x="119620" y="648595"/>
                    <a:pt x="119845" y="649102"/>
                    <a:pt x="120186" y="649277"/>
                  </a:cubicBezTo>
                  <a:cubicBezTo>
                    <a:pt x="123749" y="646614"/>
                    <a:pt x="128951" y="643900"/>
                    <a:pt x="131890" y="640229"/>
                  </a:cubicBezTo>
                  <a:cubicBezTo>
                    <a:pt x="131607" y="639946"/>
                    <a:pt x="131382" y="639605"/>
                    <a:pt x="131098" y="639380"/>
                  </a:cubicBezTo>
                  <a:cubicBezTo>
                    <a:pt x="132847" y="636724"/>
                    <a:pt x="133130" y="637290"/>
                    <a:pt x="135227" y="634518"/>
                  </a:cubicBezTo>
                  <a:cubicBezTo>
                    <a:pt x="135053" y="634236"/>
                    <a:pt x="134828" y="633844"/>
                    <a:pt x="134545" y="633444"/>
                  </a:cubicBezTo>
                  <a:cubicBezTo>
                    <a:pt x="135053" y="632770"/>
                    <a:pt x="136918" y="632312"/>
                    <a:pt x="137542" y="631297"/>
                  </a:cubicBezTo>
                  <a:lnTo>
                    <a:pt x="137092" y="626834"/>
                  </a:lnTo>
                  <a:cubicBezTo>
                    <a:pt x="137600" y="625304"/>
                    <a:pt x="139182" y="625021"/>
                    <a:pt x="139348" y="623606"/>
                  </a:cubicBezTo>
                  <a:lnTo>
                    <a:pt x="137767" y="621683"/>
                  </a:lnTo>
                  <a:cubicBezTo>
                    <a:pt x="138166" y="621458"/>
                    <a:pt x="138500" y="621175"/>
                    <a:pt x="138899" y="620783"/>
                  </a:cubicBezTo>
                  <a:cubicBezTo>
                    <a:pt x="138500" y="620558"/>
                    <a:pt x="138333" y="620101"/>
                    <a:pt x="138108" y="619818"/>
                  </a:cubicBezTo>
                  <a:cubicBezTo>
                    <a:pt x="138217" y="619484"/>
                    <a:pt x="139182" y="617845"/>
                    <a:pt x="139182" y="617446"/>
                  </a:cubicBezTo>
                  <a:lnTo>
                    <a:pt x="137600" y="615414"/>
                  </a:lnTo>
                  <a:cubicBezTo>
                    <a:pt x="138050" y="615130"/>
                    <a:pt x="138333" y="614898"/>
                    <a:pt x="138674" y="614848"/>
                  </a:cubicBezTo>
                  <a:lnTo>
                    <a:pt x="138333" y="610211"/>
                  </a:lnTo>
                  <a:cubicBezTo>
                    <a:pt x="138732" y="609928"/>
                    <a:pt x="138957" y="609703"/>
                    <a:pt x="139348" y="609478"/>
                  </a:cubicBezTo>
                  <a:lnTo>
                    <a:pt x="137767" y="607498"/>
                  </a:lnTo>
                  <a:cubicBezTo>
                    <a:pt x="137767" y="607099"/>
                    <a:pt x="139182" y="603768"/>
                    <a:pt x="139182" y="603311"/>
                  </a:cubicBezTo>
                  <a:cubicBezTo>
                    <a:pt x="139124" y="601954"/>
                    <a:pt x="137317" y="600713"/>
                    <a:pt x="137941" y="599582"/>
                  </a:cubicBezTo>
                  <a:cubicBezTo>
                    <a:pt x="138217" y="599356"/>
                    <a:pt x="138674" y="599073"/>
                    <a:pt x="138899" y="598849"/>
                  </a:cubicBezTo>
                  <a:cubicBezTo>
                    <a:pt x="138050" y="595569"/>
                    <a:pt x="134886" y="592964"/>
                    <a:pt x="133130" y="589176"/>
                  </a:cubicBezTo>
                  <a:cubicBezTo>
                    <a:pt x="133355" y="588952"/>
                    <a:pt x="133696" y="588669"/>
                    <a:pt x="134096" y="588444"/>
                  </a:cubicBezTo>
                  <a:cubicBezTo>
                    <a:pt x="131607" y="584264"/>
                    <a:pt x="130757" y="583357"/>
                    <a:pt x="128269" y="578946"/>
                  </a:cubicBezTo>
                  <a:cubicBezTo>
                    <a:pt x="128610" y="578605"/>
                    <a:pt x="128951" y="578380"/>
                    <a:pt x="129234" y="578155"/>
                  </a:cubicBezTo>
                  <a:cubicBezTo>
                    <a:pt x="127645" y="575557"/>
                    <a:pt x="125330" y="574142"/>
                    <a:pt x="123807" y="571312"/>
                  </a:cubicBezTo>
                  <a:cubicBezTo>
                    <a:pt x="124256" y="571088"/>
                    <a:pt x="124655" y="570805"/>
                    <a:pt x="124938" y="570638"/>
                  </a:cubicBezTo>
                  <a:cubicBezTo>
                    <a:pt x="124655" y="569847"/>
                    <a:pt x="123067" y="568149"/>
                    <a:pt x="122558" y="567525"/>
                  </a:cubicBezTo>
                  <a:cubicBezTo>
                    <a:pt x="123067" y="567242"/>
                    <a:pt x="123299" y="567075"/>
                    <a:pt x="123581" y="566850"/>
                  </a:cubicBezTo>
                  <a:cubicBezTo>
                    <a:pt x="123067" y="565377"/>
                    <a:pt x="121143" y="564253"/>
                    <a:pt x="120527" y="562947"/>
                  </a:cubicBezTo>
                  <a:cubicBezTo>
                    <a:pt x="121035" y="562722"/>
                    <a:pt x="121260" y="562330"/>
                    <a:pt x="121543" y="562156"/>
                  </a:cubicBezTo>
                  <a:cubicBezTo>
                    <a:pt x="120861" y="560857"/>
                    <a:pt x="119453" y="559275"/>
                    <a:pt x="118488" y="558143"/>
                  </a:cubicBezTo>
                  <a:cubicBezTo>
                    <a:pt x="118887" y="557918"/>
                    <a:pt x="119170" y="557751"/>
                    <a:pt x="119453" y="557577"/>
                  </a:cubicBezTo>
                  <a:cubicBezTo>
                    <a:pt x="118771" y="556220"/>
                    <a:pt x="116906" y="554863"/>
                    <a:pt x="116456" y="553565"/>
                  </a:cubicBezTo>
                  <a:cubicBezTo>
                    <a:pt x="116739" y="553340"/>
                    <a:pt x="117131" y="553115"/>
                    <a:pt x="117414" y="552890"/>
                  </a:cubicBezTo>
                  <a:cubicBezTo>
                    <a:pt x="116456" y="550060"/>
                    <a:pt x="116057" y="550118"/>
                    <a:pt x="114642" y="547180"/>
                  </a:cubicBezTo>
                  <a:cubicBezTo>
                    <a:pt x="114983" y="546947"/>
                    <a:pt x="115324" y="546723"/>
                    <a:pt x="115608" y="546331"/>
                  </a:cubicBezTo>
                  <a:cubicBezTo>
                    <a:pt x="114875" y="545083"/>
                    <a:pt x="113010" y="543726"/>
                    <a:pt x="112611" y="542318"/>
                  </a:cubicBezTo>
                  <a:cubicBezTo>
                    <a:pt x="112893" y="542144"/>
                    <a:pt x="113235" y="541861"/>
                    <a:pt x="113626" y="541578"/>
                  </a:cubicBezTo>
                  <a:cubicBezTo>
                    <a:pt x="112270" y="538531"/>
                    <a:pt x="111479" y="538248"/>
                    <a:pt x="110064" y="535019"/>
                  </a:cubicBezTo>
                  <a:cubicBezTo>
                    <a:pt x="110347" y="534794"/>
                    <a:pt x="110572" y="534511"/>
                    <a:pt x="110855" y="534344"/>
                  </a:cubicBezTo>
                  <a:cubicBezTo>
                    <a:pt x="109331" y="531289"/>
                    <a:pt x="105660" y="528634"/>
                    <a:pt x="104129" y="525528"/>
                  </a:cubicBezTo>
                  <a:cubicBezTo>
                    <a:pt x="104470" y="525296"/>
                    <a:pt x="104753" y="524962"/>
                    <a:pt x="105203" y="524846"/>
                  </a:cubicBezTo>
                  <a:cubicBezTo>
                    <a:pt x="104753" y="524113"/>
                    <a:pt x="103279" y="522299"/>
                    <a:pt x="102888" y="521791"/>
                  </a:cubicBezTo>
                  <a:cubicBezTo>
                    <a:pt x="103055" y="521566"/>
                    <a:pt x="103563" y="521341"/>
                    <a:pt x="103846" y="521117"/>
                  </a:cubicBezTo>
                  <a:lnTo>
                    <a:pt x="102380" y="519027"/>
                  </a:lnTo>
                  <a:cubicBezTo>
                    <a:pt x="102380" y="519027"/>
                    <a:pt x="103795" y="513599"/>
                    <a:pt x="103962" y="513142"/>
                  </a:cubicBezTo>
                  <a:cubicBezTo>
                    <a:pt x="103795" y="512860"/>
                    <a:pt x="103563" y="512409"/>
                    <a:pt x="103229" y="512185"/>
                  </a:cubicBezTo>
                  <a:cubicBezTo>
                    <a:pt x="105203" y="509072"/>
                    <a:pt x="111254" y="506416"/>
                    <a:pt x="114026" y="503869"/>
                  </a:cubicBezTo>
                  <a:cubicBezTo>
                    <a:pt x="113801" y="503478"/>
                    <a:pt x="113518" y="503253"/>
                    <a:pt x="113293" y="502745"/>
                  </a:cubicBezTo>
                  <a:cubicBezTo>
                    <a:pt x="115891" y="500706"/>
                    <a:pt x="119337" y="498050"/>
                    <a:pt x="122051" y="495960"/>
                  </a:cubicBezTo>
                  <a:cubicBezTo>
                    <a:pt x="121884" y="495678"/>
                    <a:pt x="121543" y="495394"/>
                    <a:pt x="121318" y="494996"/>
                  </a:cubicBezTo>
                  <a:cubicBezTo>
                    <a:pt x="121884" y="494146"/>
                    <a:pt x="123581" y="493813"/>
                    <a:pt x="124256" y="492681"/>
                  </a:cubicBezTo>
                  <a:lnTo>
                    <a:pt x="123581" y="490076"/>
                  </a:lnTo>
                  <a:lnTo>
                    <a:pt x="125555" y="488610"/>
                  </a:lnTo>
                  <a:cubicBezTo>
                    <a:pt x="125330" y="488327"/>
                    <a:pt x="125164" y="487928"/>
                    <a:pt x="124938" y="487479"/>
                  </a:cubicBezTo>
                  <a:cubicBezTo>
                    <a:pt x="125897" y="486237"/>
                    <a:pt x="127478" y="484822"/>
                    <a:pt x="127986" y="483575"/>
                  </a:cubicBezTo>
                  <a:lnTo>
                    <a:pt x="127645" y="479170"/>
                  </a:lnTo>
                  <a:lnTo>
                    <a:pt x="129742" y="477588"/>
                  </a:lnTo>
                  <a:cubicBezTo>
                    <a:pt x="129851" y="477305"/>
                    <a:pt x="129176" y="475208"/>
                    <a:pt x="129176" y="474759"/>
                  </a:cubicBezTo>
                  <a:lnTo>
                    <a:pt x="131098" y="473286"/>
                  </a:lnTo>
                  <a:cubicBezTo>
                    <a:pt x="131208" y="473119"/>
                    <a:pt x="130816" y="468823"/>
                    <a:pt x="130816" y="468823"/>
                  </a:cubicBezTo>
                  <a:cubicBezTo>
                    <a:pt x="131382" y="467467"/>
                    <a:pt x="133355" y="466226"/>
                    <a:pt x="133979" y="464811"/>
                  </a:cubicBezTo>
                  <a:cubicBezTo>
                    <a:pt x="134096" y="464637"/>
                    <a:pt x="133471" y="460624"/>
                    <a:pt x="133696" y="460342"/>
                  </a:cubicBezTo>
                  <a:cubicBezTo>
                    <a:pt x="134204" y="459159"/>
                    <a:pt x="135786" y="459383"/>
                    <a:pt x="136584" y="458194"/>
                  </a:cubicBezTo>
                  <a:cubicBezTo>
                    <a:pt x="136410" y="457853"/>
                    <a:pt x="136069" y="457519"/>
                    <a:pt x="135786" y="457236"/>
                  </a:cubicBezTo>
                  <a:cubicBezTo>
                    <a:pt x="136693" y="455422"/>
                    <a:pt x="136751" y="455879"/>
                    <a:pt x="138050" y="454014"/>
                  </a:cubicBezTo>
                  <a:cubicBezTo>
                    <a:pt x="137709" y="453557"/>
                    <a:pt x="137542" y="453274"/>
                    <a:pt x="137201" y="452825"/>
                  </a:cubicBezTo>
                  <a:cubicBezTo>
                    <a:pt x="137767" y="451751"/>
                    <a:pt x="139407" y="451410"/>
                    <a:pt x="140140" y="450677"/>
                  </a:cubicBezTo>
                  <a:cubicBezTo>
                    <a:pt x="139973" y="450278"/>
                    <a:pt x="139632" y="450110"/>
                    <a:pt x="139348" y="449661"/>
                  </a:cubicBezTo>
                  <a:cubicBezTo>
                    <a:pt x="140371" y="447622"/>
                    <a:pt x="141554" y="447622"/>
                    <a:pt x="142570" y="445699"/>
                  </a:cubicBezTo>
                  <a:cubicBezTo>
                    <a:pt x="142403" y="445358"/>
                    <a:pt x="142178" y="444850"/>
                    <a:pt x="141837" y="444683"/>
                  </a:cubicBezTo>
                  <a:lnTo>
                    <a:pt x="143876" y="443211"/>
                  </a:lnTo>
                  <a:cubicBezTo>
                    <a:pt x="143593" y="442819"/>
                    <a:pt x="143361" y="442419"/>
                    <a:pt x="143028" y="442137"/>
                  </a:cubicBezTo>
                  <a:cubicBezTo>
                    <a:pt x="144384" y="440105"/>
                    <a:pt x="146532" y="439430"/>
                    <a:pt x="147149" y="437449"/>
                  </a:cubicBezTo>
                  <a:cubicBezTo>
                    <a:pt x="147323" y="436992"/>
                    <a:pt x="146532" y="434961"/>
                    <a:pt x="146641" y="434735"/>
                  </a:cubicBezTo>
                  <a:cubicBezTo>
                    <a:pt x="147889" y="432472"/>
                    <a:pt x="150319" y="431398"/>
                    <a:pt x="151734" y="429025"/>
                  </a:cubicBezTo>
                  <a:lnTo>
                    <a:pt x="151110" y="426428"/>
                  </a:lnTo>
                  <a:cubicBezTo>
                    <a:pt x="152750" y="424105"/>
                    <a:pt x="155689" y="422690"/>
                    <a:pt x="157387" y="420151"/>
                  </a:cubicBezTo>
                  <a:cubicBezTo>
                    <a:pt x="157104" y="419810"/>
                    <a:pt x="156879" y="419527"/>
                    <a:pt x="156596" y="419128"/>
                  </a:cubicBezTo>
                  <a:lnTo>
                    <a:pt x="158511" y="417662"/>
                  </a:lnTo>
                  <a:cubicBezTo>
                    <a:pt x="158286" y="417438"/>
                    <a:pt x="157953" y="416980"/>
                    <a:pt x="157779" y="416697"/>
                  </a:cubicBezTo>
                  <a:lnTo>
                    <a:pt x="159701" y="415173"/>
                  </a:lnTo>
                  <a:cubicBezTo>
                    <a:pt x="159535" y="414891"/>
                    <a:pt x="159309" y="414550"/>
                    <a:pt x="158910" y="414158"/>
                  </a:cubicBezTo>
                  <a:cubicBezTo>
                    <a:pt x="160492" y="411669"/>
                    <a:pt x="162074" y="412061"/>
                    <a:pt x="163148" y="409521"/>
                  </a:cubicBezTo>
                  <a:cubicBezTo>
                    <a:pt x="163264" y="409180"/>
                    <a:pt x="162357" y="406916"/>
                    <a:pt x="162531" y="406641"/>
                  </a:cubicBezTo>
                  <a:cubicBezTo>
                    <a:pt x="163888" y="404319"/>
                    <a:pt x="166203" y="403361"/>
                    <a:pt x="167676" y="401213"/>
                  </a:cubicBezTo>
                  <a:cubicBezTo>
                    <a:pt x="167559" y="400814"/>
                    <a:pt x="167277" y="400531"/>
                    <a:pt x="166994" y="400190"/>
                  </a:cubicBezTo>
                  <a:lnTo>
                    <a:pt x="168916" y="398609"/>
                  </a:lnTo>
                  <a:cubicBezTo>
                    <a:pt x="168633" y="398383"/>
                    <a:pt x="168524" y="397984"/>
                    <a:pt x="168183" y="397650"/>
                  </a:cubicBezTo>
                  <a:cubicBezTo>
                    <a:pt x="172421" y="392564"/>
                    <a:pt x="178015" y="390583"/>
                    <a:pt x="181977" y="385439"/>
                  </a:cubicBezTo>
                  <a:cubicBezTo>
                    <a:pt x="181803" y="384989"/>
                    <a:pt x="181578" y="384757"/>
                    <a:pt x="181353" y="384423"/>
                  </a:cubicBezTo>
                  <a:lnTo>
                    <a:pt x="183334" y="382834"/>
                  </a:lnTo>
                  <a:cubicBezTo>
                    <a:pt x="183051" y="382551"/>
                    <a:pt x="182710" y="382160"/>
                    <a:pt x="182485" y="381934"/>
                  </a:cubicBezTo>
                  <a:lnTo>
                    <a:pt x="184408" y="380461"/>
                  </a:lnTo>
                  <a:cubicBezTo>
                    <a:pt x="184125" y="380070"/>
                    <a:pt x="183900" y="379613"/>
                    <a:pt x="183616" y="379330"/>
                  </a:cubicBezTo>
                  <a:cubicBezTo>
                    <a:pt x="184408" y="378147"/>
                    <a:pt x="186614" y="377356"/>
                    <a:pt x="187571" y="376282"/>
                  </a:cubicBezTo>
                  <a:cubicBezTo>
                    <a:pt x="187462" y="376050"/>
                    <a:pt x="187179" y="375716"/>
                    <a:pt x="186838" y="375317"/>
                  </a:cubicBezTo>
                  <a:cubicBezTo>
                    <a:pt x="187513" y="374410"/>
                    <a:pt x="189102" y="374018"/>
                    <a:pt x="189944" y="373170"/>
                  </a:cubicBezTo>
                  <a:cubicBezTo>
                    <a:pt x="189552" y="372944"/>
                    <a:pt x="189327" y="372495"/>
                    <a:pt x="189044" y="372262"/>
                  </a:cubicBezTo>
                  <a:lnTo>
                    <a:pt x="191018" y="370630"/>
                  </a:lnTo>
                  <a:cubicBezTo>
                    <a:pt x="190851" y="370172"/>
                    <a:pt x="190568" y="369948"/>
                    <a:pt x="190227" y="369665"/>
                  </a:cubicBezTo>
                  <a:cubicBezTo>
                    <a:pt x="191025" y="368758"/>
                    <a:pt x="192548" y="368250"/>
                    <a:pt x="193281" y="367350"/>
                  </a:cubicBezTo>
                  <a:cubicBezTo>
                    <a:pt x="192940" y="367067"/>
                    <a:pt x="192716" y="366784"/>
                    <a:pt x="192490" y="366385"/>
                  </a:cubicBezTo>
                  <a:cubicBezTo>
                    <a:pt x="193398" y="365369"/>
                    <a:pt x="195654" y="364462"/>
                    <a:pt x="196394" y="363446"/>
                  </a:cubicBezTo>
                  <a:cubicBezTo>
                    <a:pt x="196111" y="363222"/>
                    <a:pt x="195887" y="362655"/>
                    <a:pt x="195654" y="362314"/>
                  </a:cubicBezTo>
                  <a:lnTo>
                    <a:pt x="197693" y="360899"/>
                  </a:lnTo>
                  <a:cubicBezTo>
                    <a:pt x="197410" y="360450"/>
                    <a:pt x="197069" y="360000"/>
                    <a:pt x="196844" y="359775"/>
                  </a:cubicBezTo>
                  <a:lnTo>
                    <a:pt x="198709" y="358360"/>
                  </a:lnTo>
                  <a:cubicBezTo>
                    <a:pt x="198542" y="358019"/>
                    <a:pt x="198259" y="357678"/>
                    <a:pt x="197976" y="357453"/>
                  </a:cubicBezTo>
                  <a:lnTo>
                    <a:pt x="199950" y="355755"/>
                  </a:lnTo>
                  <a:cubicBezTo>
                    <a:pt x="200233" y="355247"/>
                    <a:pt x="199616" y="353832"/>
                    <a:pt x="199500" y="353158"/>
                  </a:cubicBezTo>
                  <a:lnTo>
                    <a:pt x="201365" y="351634"/>
                  </a:lnTo>
                  <a:cubicBezTo>
                    <a:pt x="201307" y="351293"/>
                    <a:pt x="200748" y="350952"/>
                    <a:pt x="200632" y="350560"/>
                  </a:cubicBezTo>
                  <a:cubicBezTo>
                    <a:pt x="201365" y="349486"/>
                    <a:pt x="203628" y="348637"/>
                    <a:pt x="204478" y="347672"/>
                  </a:cubicBezTo>
                  <a:cubicBezTo>
                    <a:pt x="204361" y="347280"/>
                    <a:pt x="204078" y="346997"/>
                    <a:pt x="203795" y="346656"/>
                  </a:cubicBezTo>
                  <a:cubicBezTo>
                    <a:pt x="204478" y="345641"/>
                    <a:pt x="205892" y="345183"/>
                    <a:pt x="206734" y="344450"/>
                  </a:cubicBezTo>
                  <a:cubicBezTo>
                    <a:pt x="206458" y="344001"/>
                    <a:pt x="206284" y="343718"/>
                    <a:pt x="206001" y="343268"/>
                  </a:cubicBezTo>
                  <a:lnTo>
                    <a:pt x="207924" y="341795"/>
                  </a:lnTo>
                  <a:cubicBezTo>
                    <a:pt x="207641" y="341628"/>
                    <a:pt x="207474" y="341345"/>
                    <a:pt x="207191" y="340946"/>
                  </a:cubicBezTo>
                  <a:cubicBezTo>
                    <a:pt x="207808" y="340039"/>
                    <a:pt x="209506" y="339756"/>
                    <a:pt x="210013" y="338574"/>
                  </a:cubicBezTo>
                  <a:cubicBezTo>
                    <a:pt x="209905" y="338348"/>
                    <a:pt x="209622" y="337891"/>
                    <a:pt x="209339" y="337442"/>
                  </a:cubicBezTo>
                  <a:lnTo>
                    <a:pt x="211262" y="336143"/>
                  </a:lnTo>
                  <a:cubicBezTo>
                    <a:pt x="211087" y="335744"/>
                    <a:pt x="210921" y="335352"/>
                    <a:pt x="210471" y="335177"/>
                  </a:cubicBezTo>
                  <a:lnTo>
                    <a:pt x="212560" y="333596"/>
                  </a:lnTo>
                  <a:cubicBezTo>
                    <a:pt x="212336" y="333313"/>
                    <a:pt x="211995" y="332921"/>
                    <a:pt x="211769" y="332638"/>
                  </a:cubicBezTo>
                  <a:cubicBezTo>
                    <a:pt x="211995" y="331956"/>
                    <a:pt x="213068" y="330824"/>
                    <a:pt x="212952" y="330091"/>
                  </a:cubicBezTo>
                  <a:cubicBezTo>
                    <a:pt x="212901" y="328960"/>
                    <a:pt x="211087" y="326645"/>
                    <a:pt x="211036" y="325404"/>
                  </a:cubicBezTo>
                  <a:cubicBezTo>
                    <a:pt x="211262" y="325230"/>
                    <a:pt x="211603" y="324889"/>
                    <a:pt x="211936" y="324722"/>
                  </a:cubicBezTo>
                  <a:cubicBezTo>
                    <a:pt x="211711" y="324439"/>
                    <a:pt x="211486" y="323989"/>
                    <a:pt x="211204" y="323757"/>
                  </a:cubicBezTo>
                  <a:cubicBezTo>
                    <a:pt x="211995" y="321841"/>
                    <a:pt x="212444" y="319519"/>
                    <a:pt x="212727" y="317655"/>
                  </a:cubicBezTo>
                  <a:lnTo>
                    <a:pt x="212336" y="314999"/>
                  </a:lnTo>
                  <a:cubicBezTo>
                    <a:pt x="213068" y="313301"/>
                    <a:pt x="215441" y="312227"/>
                    <a:pt x="216457" y="310305"/>
                  </a:cubicBezTo>
                  <a:cubicBezTo>
                    <a:pt x="216123" y="310080"/>
                    <a:pt x="215898" y="309405"/>
                    <a:pt x="215615" y="309173"/>
                  </a:cubicBezTo>
                  <a:lnTo>
                    <a:pt x="217588" y="307765"/>
                  </a:lnTo>
                  <a:cubicBezTo>
                    <a:pt x="217306" y="307482"/>
                    <a:pt x="217023" y="307199"/>
                    <a:pt x="216798" y="306916"/>
                  </a:cubicBezTo>
                  <a:cubicBezTo>
                    <a:pt x="219228" y="303745"/>
                    <a:pt x="225955" y="298550"/>
                    <a:pt x="229633" y="296910"/>
                  </a:cubicBezTo>
                  <a:cubicBezTo>
                    <a:pt x="229800" y="297360"/>
                    <a:pt x="230083" y="297585"/>
                    <a:pt x="230308" y="298035"/>
                  </a:cubicBezTo>
                  <a:lnTo>
                    <a:pt x="232289" y="296403"/>
                  </a:lnTo>
                  <a:cubicBezTo>
                    <a:pt x="232514" y="296685"/>
                    <a:pt x="232739" y="297077"/>
                    <a:pt x="233080" y="297360"/>
                  </a:cubicBezTo>
                  <a:cubicBezTo>
                    <a:pt x="235511" y="296170"/>
                    <a:pt x="237549" y="293347"/>
                    <a:pt x="239922" y="291991"/>
                  </a:cubicBezTo>
                  <a:cubicBezTo>
                    <a:pt x="240089" y="292383"/>
                    <a:pt x="240430" y="292615"/>
                    <a:pt x="240655" y="293065"/>
                  </a:cubicBezTo>
                  <a:cubicBezTo>
                    <a:pt x="246308" y="289560"/>
                    <a:pt x="247780" y="287920"/>
                    <a:pt x="253150" y="284865"/>
                  </a:cubicBezTo>
                  <a:cubicBezTo>
                    <a:pt x="253433" y="285316"/>
                    <a:pt x="253716" y="285715"/>
                    <a:pt x="253882" y="285830"/>
                  </a:cubicBezTo>
                  <a:cubicBezTo>
                    <a:pt x="256995" y="284249"/>
                    <a:pt x="262706" y="280345"/>
                    <a:pt x="264737" y="277515"/>
                  </a:cubicBezTo>
                  <a:cubicBezTo>
                    <a:pt x="264454" y="277348"/>
                    <a:pt x="264229" y="277007"/>
                    <a:pt x="263888" y="276615"/>
                  </a:cubicBezTo>
                  <a:lnTo>
                    <a:pt x="265811" y="275142"/>
                  </a:lnTo>
                  <a:cubicBezTo>
                    <a:pt x="265644" y="274751"/>
                    <a:pt x="265419" y="274519"/>
                    <a:pt x="265078" y="274294"/>
                  </a:cubicBezTo>
                  <a:cubicBezTo>
                    <a:pt x="265586" y="273561"/>
                    <a:pt x="267734" y="272371"/>
                    <a:pt x="268133" y="271754"/>
                  </a:cubicBezTo>
                  <a:lnTo>
                    <a:pt x="267734" y="267401"/>
                  </a:lnTo>
                  <a:lnTo>
                    <a:pt x="269773" y="265761"/>
                  </a:lnTo>
                  <a:lnTo>
                    <a:pt x="269207" y="263214"/>
                  </a:lnTo>
                  <a:lnTo>
                    <a:pt x="271180" y="261574"/>
                  </a:lnTo>
                  <a:cubicBezTo>
                    <a:pt x="271355" y="261233"/>
                    <a:pt x="270448" y="259311"/>
                    <a:pt x="270673" y="258919"/>
                  </a:cubicBezTo>
                  <a:cubicBezTo>
                    <a:pt x="271921" y="256604"/>
                    <a:pt x="274917" y="254964"/>
                    <a:pt x="276724" y="252642"/>
                  </a:cubicBezTo>
                  <a:cubicBezTo>
                    <a:pt x="276499" y="252359"/>
                    <a:pt x="276158" y="252018"/>
                    <a:pt x="275875" y="251626"/>
                  </a:cubicBezTo>
                  <a:cubicBezTo>
                    <a:pt x="276499" y="251176"/>
                    <a:pt x="278306" y="249929"/>
                    <a:pt x="278872" y="249537"/>
                  </a:cubicBezTo>
                  <a:cubicBezTo>
                    <a:pt x="278647" y="248855"/>
                    <a:pt x="278422" y="248855"/>
                    <a:pt x="278197" y="248347"/>
                  </a:cubicBezTo>
                  <a:cubicBezTo>
                    <a:pt x="280062" y="246257"/>
                    <a:pt x="282884" y="245067"/>
                    <a:pt x="285032" y="243086"/>
                  </a:cubicBezTo>
                  <a:cubicBezTo>
                    <a:pt x="284865" y="242694"/>
                    <a:pt x="284524" y="242412"/>
                    <a:pt x="284299" y="242012"/>
                  </a:cubicBezTo>
                  <a:cubicBezTo>
                    <a:pt x="288820" y="238508"/>
                    <a:pt x="293681" y="233363"/>
                    <a:pt x="298883" y="230650"/>
                  </a:cubicBezTo>
                  <a:cubicBezTo>
                    <a:pt x="299224" y="230933"/>
                    <a:pt x="299508" y="231390"/>
                    <a:pt x="299732" y="231673"/>
                  </a:cubicBezTo>
                  <a:cubicBezTo>
                    <a:pt x="300806" y="231390"/>
                    <a:pt x="301655" y="229975"/>
                    <a:pt x="302613" y="229525"/>
                  </a:cubicBezTo>
                  <a:cubicBezTo>
                    <a:pt x="302954" y="229801"/>
                    <a:pt x="303237" y="230142"/>
                    <a:pt x="303462" y="230425"/>
                  </a:cubicBezTo>
                  <a:lnTo>
                    <a:pt x="305327" y="228959"/>
                  </a:lnTo>
                  <a:cubicBezTo>
                    <a:pt x="305610" y="229293"/>
                    <a:pt x="305893" y="229576"/>
                    <a:pt x="306117" y="229975"/>
                  </a:cubicBezTo>
                  <a:cubicBezTo>
                    <a:pt x="309172" y="229293"/>
                    <a:pt x="308440" y="227827"/>
                    <a:pt x="311719" y="227095"/>
                  </a:cubicBezTo>
                  <a:cubicBezTo>
                    <a:pt x="312060" y="227428"/>
                    <a:pt x="312227" y="227653"/>
                    <a:pt x="312394" y="228110"/>
                  </a:cubicBezTo>
                  <a:lnTo>
                    <a:pt x="314433" y="226637"/>
                  </a:lnTo>
                  <a:lnTo>
                    <a:pt x="317030" y="227653"/>
                  </a:lnTo>
                  <a:cubicBezTo>
                    <a:pt x="317821" y="227653"/>
                    <a:pt x="319577" y="226695"/>
                    <a:pt x="320709" y="226470"/>
                  </a:cubicBezTo>
                  <a:cubicBezTo>
                    <a:pt x="320426" y="228502"/>
                    <a:pt x="323190" y="227653"/>
                    <a:pt x="323190" y="227653"/>
                  </a:cubicBezTo>
                  <a:cubicBezTo>
                    <a:pt x="325230" y="229750"/>
                    <a:pt x="323248" y="231390"/>
                    <a:pt x="324380" y="231390"/>
                  </a:cubicBezTo>
                  <a:lnTo>
                    <a:pt x="322458" y="232856"/>
                  </a:lnTo>
                  <a:lnTo>
                    <a:pt x="322799" y="237325"/>
                  </a:lnTo>
                  <a:cubicBezTo>
                    <a:pt x="322117" y="238508"/>
                    <a:pt x="319461" y="238965"/>
                    <a:pt x="319011" y="240373"/>
                  </a:cubicBezTo>
                  <a:cubicBezTo>
                    <a:pt x="319178" y="240605"/>
                    <a:pt x="319403" y="240997"/>
                    <a:pt x="319686" y="241338"/>
                  </a:cubicBezTo>
                  <a:lnTo>
                    <a:pt x="317713" y="242861"/>
                  </a:lnTo>
                  <a:cubicBezTo>
                    <a:pt x="317995" y="243144"/>
                    <a:pt x="318329" y="243427"/>
                    <a:pt x="318445" y="243710"/>
                  </a:cubicBezTo>
                  <a:cubicBezTo>
                    <a:pt x="316863" y="246199"/>
                    <a:pt x="316689" y="245292"/>
                    <a:pt x="315282" y="247897"/>
                  </a:cubicBezTo>
                  <a:cubicBezTo>
                    <a:pt x="315565" y="248122"/>
                    <a:pt x="315848" y="248514"/>
                    <a:pt x="316130" y="248855"/>
                  </a:cubicBezTo>
                  <a:cubicBezTo>
                    <a:pt x="315565" y="249929"/>
                    <a:pt x="313751" y="250211"/>
                    <a:pt x="313185" y="251061"/>
                  </a:cubicBezTo>
                  <a:cubicBezTo>
                    <a:pt x="313410" y="251402"/>
                    <a:pt x="313584" y="251626"/>
                    <a:pt x="313925" y="252134"/>
                  </a:cubicBezTo>
                  <a:lnTo>
                    <a:pt x="311828" y="253658"/>
                  </a:lnTo>
                  <a:cubicBezTo>
                    <a:pt x="312169" y="253890"/>
                    <a:pt x="312343" y="254282"/>
                    <a:pt x="312626" y="254565"/>
                  </a:cubicBezTo>
                  <a:cubicBezTo>
                    <a:pt x="311211" y="256604"/>
                    <a:pt x="310754" y="256604"/>
                    <a:pt x="309455" y="258469"/>
                  </a:cubicBezTo>
                  <a:cubicBezTo>
                    <a:pt x="309738" y="258919"/>
                    <a:pt x="310021" y="259311"/>
                    <a:pt x="310246" y="259484"/>
                  </a:cubicBezTo>
                  <a:lnTo>
                    <a:pt x="308272" y="261066"/>
                  </a:lnTo>
                  <a:cubicBezTo>
                    <a:pt x="308214" y="261516"/>
                    <a:pt x="308831" y="264854"/>
                    <a:pt x="308722" y="265536"/>
                  </a:cubicBezTo>
                  <a:lnTo>
                    <a:pt x="306741" y="267001"/>
                  </a:lnTo>
                  <a:lnTo>
                    <a:pt x="307198" y="269715"/>
                  </a:lnTo>
                  <a:cubicBezTo>
                    <a:pt x="306741" y="271188"/>
                    <a:pt x="304536" y="272371"/>
                    <a:pt x="304028" y="273786"/>
                  </a:cubicBezTo>
                  <a:lnTo>
                    <a:pt x="304311" y="278255"/>
                  </a:lnTo>
                  <a:cubicBezTo>
                    <a:pt x="303803" y="279438"/>
                    <a:pt x="301771" y="280911"/>
                    <a:pt x="301256" y="282268"/>
                  </a:cubicBezTo>
                  <a:lnTo>
                    <a:pt x="301713" y="284865"/>
                  </a:lnTo>
                  <a:lnTo>
                    <a:pt x="299732" y="286339"/>
                  </a:lnTo>
                  <a:cubicBezTo>
                    <a:pt x="300073" y="286788"/>
                    <a:pt x="300182" y="287013"/>
                    <a:pt x="300523" y="287471"/>
                  </a:cubicBezTo>
                  <a:lnTo>
                    <a:pt x="298542" y="289052"/>
                  </a:lnTo>
                  <a:cubicBezTo>
                    <a:pt x="298775" y="289335"/>
                    <a:pt x="299108" y="289618"/>
                    <a:pt x="299282" y="290010"/>
                  </a:cubicBezTo>
                  <a:lnTo>
                    <a:pt x="297360" y="291425"/>
                  </a:lnTo>
                  <a:lnTo>
                    <a:pt x="297701" y="295945"/>
                  </a:lnTo>
                  <a:lnTo>
                    <a:pt x="295662" y="297360"/>
                  </a:lnTo>
                  <a:cubicBezTo>
                    <a:pt x="296003" y="297810"/>
                    <a:pt x="296228" y="298093"/>
                    <a:pt x="296452" y="298550"/>
                  </a:cubicBezTo>
                  <a:cubicBezTo>
                    <a:pt x="294929" y="301489"/>
                    <a:pt x="295829" y="304710"/>
                    <a:pt x="294421" y="307932"/>
                  </a:cubicBezTo>
                  <a:cubicBezTo>
                    <a:pt x="294704" y="308157"/>
                    <a:pt x="294929" y="308382"/>
                    <a:pt x="295212" y="308781"/>
                  </a:cubicBezTo>
                  <a:lnTo>
                    <a:pt x="293173" y="310305"/>
                  </a:lnTo>
                  <a:cubicBezTo>
                    <a:pt x="293122" y="310762"/>
                    <a:pt x="294929" y="313359"/>
                    <a:pt x="294421" y="313983"/>
                  </a:cubicBezTo>
                  <a:lnTo>
                    <a:pt x="292607" y="315449"/>
                  </a:lnTo>
                  <a:lnTo>
                    <a:pt x="292781" y="320143"/>
                  </a:lnTo>
                  <a:cubicBezTo>
                    <a:pt x="292382" y="321101"/>
                    <a:pt x="290459" y="321616"/>
                    <a:pt x="289894" y="322233"/>
                  </a:cubicBezTo>
                  <a:cubicBezTo>
                    <a:pt x="290176" y="322690"/>
                    <a:pt x="290401" y="323024"/>
                    <a:pt x="290684" y="323249"/>
                  </a:cubicBezTo>
                  <a:lnTo>
                    <a:pt x="288711" y="324831"/>
                  </a:lnTo>
                  <a:cubicBezTo>
                    <a:pt x="288935" y="325230"/>
                    <a:pt x="289161" y="325404"/>
                    <a:pt x="289502" y="325796"/>
                  </a:cubicBezTo>
                  <a:lnTo>
                    <a:pt x="287463" y="327269"/>
                  </a:lnTo>
                  <a:cubicBezTo>
                    <a:pt x="287804" y="327494"/>
                    <a:pt x="287970" y="327944"/>
                    <a:pt x="288311" y="328227"/>
                  </a:cubicBezTo>
                  <a:cubicBezTo>
                    <a:pt x="286055" y="331506"/>
                    <a:pt x="282601" y="332863"/>
                    <a:pt x="280229" y="336143"/>
                  </a:cubicBezTo>
                  <a:lnTo>
                    <a:pt x="280853" y="338740"/>
                  </a:lnTo>
                  <a:cubicBezTo>
                    <a:pt x="280062" y="340039"/>
                    <a:pt x="277740" y="340721"/>
                    <a:pt x="276840" y="341853"/>
                  </a:cubicBezTo>
                  <a:cubicBezTo>
                    <a:pt x="277007" y="342245"/>
                    <a:pt x="277290" y="342419"/>
                    <a:pt x="277631" y="342811"/>
                  </a:cubicBezTo>
                  <a:cubicBezTo>
                    <a:pt x="277007" y="343660"/>
                    <a:pt x="275251" y="344676"/>
                    <a:pt x="274634" y="345017"/>
                  </a:cubicBezTo>
                  <a:cubicBezTo>
                    <a:pt x="274801" y="345641"/>
                    <a:pt x="275309" y="347672"/>
                    <a:pt x="275142" y="347789"/>
                  </a:cubicBezTo>
                  <a:cubicBezTo>
                    <a:pt x="273103" y="350952"/>
                    <a:pt x="269490" y="352308"/>
                    <a:pt x="267117" y="355472"/>
                  </a:cubicBezTo>
                  <a:cubicBezTo>
                    <a:pt x="267342" y="355929"/>
                    <a:pt x="267625" y="356212"/>
                    <a:pt x="267850" y="356495"/>
                  </a:cubicBezTo>
                  <a:cubicBezTo>
                    <a:pt x="265644" y="359318"/>
                    <a:pt x="265528" y="358643"/>
                    <a:pt x="263663" y="361240"/>
                  </a:cubicBezTo>
                  <a:cubicBezTo>
                    <a:pt x="263888" y="361691"/>
                    <a:pt x="264229" y="361923"/>
                    <a:pt x="264454" y="362314"/>
                  </a:cubicBezTo>
                  <a:cubicBezTo>
                    <a:pt x="262365" y="364861"/>
                    <a:pt x="258918" y="366102"/>
                    <a:pt x="256654" y="368475"/>
                  </a:cubicBezTo>
                  <a:cubicBezTo>
                    <a:pt x="256995" y="368758"/>
                    <a:pt x="257220" y="368983"/>
                    <a:pt x="257503" y="369382"/>
                  </a:cubicBezTo>
                  <a:cubicBezTo>
                    <a:pt x="255922" y="371080"/>
                    <a:pt x="253832" y="371529"/>
                    <a:pt x="252525" y="373170"/>
                  </a:cubicBezTo>
                  <a:cubicBezTo>
                    <a:pt x="252758" y="373452"/>
                    <a:pt x="252983" y="373677"/>
                    <a:pt x="253316" y="374185"/>
                  </a:cubicBezTo>
                  <a:lnTo>
                    <a:pt x="251343" y="375716"/>
                  </a:lnTo>
                  <a:cubicBezTo>
                    <a:pt x="251568" y="375941"/>
                    <a:pt x="251851" y="376224"/>
                    <a:pt x="252076" y="376507"/>
                  </a:cubicBezTo>
                  <a:cubicBezTo>
                    <a:pt x="246423" y="383066"/>
                    <a:pt x="240263" y="385664"/>
                    <a:pt x="234270" y="392107"/>
                  </a:cubicBezTo>
                  <a:cubicBezTo>
                    <a:pt x="234553" y="392332"/>
                    <a:pt x="234662" y="392731"/>
                    <a:pt x="234945" y="392898"/>
                  </a:cubicBezTo>
                  <a:cubicBezTo>
                    <a:pt x="233929" y="394146"/>
                    <a:pt x="233254" y="394429"/>
                    <a:pt x="232064" y="395329"/>
                  </a:cubicBezTo>
                  <a:cubicBezTo>
                    <a:pt x="232289" y="395612"/>
                    <a:pt x="232514" y="395837"/>
                    <a:pt x="232739" y="396236"/>
                  </a:cubicBezTo>
                  <a:cubicBezTo>
                    <a:pt x="231839" y="397426"/>
                    <a:pt x="229633" y="398101"/>
                    <a:pt x="228843" y="399341"/>
                  </a:cubicBezTo>
                  <a:cubicBezTo>
                    <a:pt x="229126" y="399574"/>
                    <a:pt x="229350" y="399966"/>
                    <a:pt x="229633" y="400190"/>
                  </a:cubicBezTo>
                  <a:cubicBezTo>
                    <a:pt x="226695" y="403753"/>
                    <a:pt x="223415" y="404826"/>
                    <a:pt x="221550" y="407997"/>
                  </a:cubicBezTo>
                  <a:cubicBezTo>
                    <a:pt x="221775" y="408506"/>
                    <a:pt x="221942" y="408788"/>
                    <a:pt x="222399" y="409180"/>
                  </a:cubicBezTo>
                  <a:lnTo>
                    <a:pt x="220302" y="410595"/>
                  </a:lnTo>
                  <a:cubicBezTo>
                    <a:pt x="220586" y="410878"/>
                    <a:pt x="220810" y="411161"/>
                    <a:pt x="221093" y="411611"/>
                  </a:cubicBezTo>
                  <a:cubicBezTo>
                    <a:pt x="218438" y="415173"/>
                    <a:pt x="214708" y="416530"/>
                    <a:pt x="211995" y="420151"/>
                  </a:cubicBezTo>
                  <a:cubicBezTo>
                    <a:pt x="212336" y="420485"/>
                    <a:pt x="212560" y="420768"/>
                    <a:pt x="212843" y="420993"/>
                  </a:cubicBezTo>
                  <a:cubicBezTo>
                    <a:pt x="212110" y="422016"/>
                    <a:pt x="210580" y="422466"/>
                    <a:pt x="209905" y="423372"/>
                  </a:cubicBezTo>
                  <a:cubicBezTo>
                    <a:pt x="210130" y="423598"/>
                    <a:pt x="210354" y="423881"/>
                    <a:pt x="210580" y="424331"/>
                  </a:cubicBezTo>
                  <a:cubicBezTo>
                    <a:pt x="210130" y="424955"/>
                    <a:pt x="208323" y="426144"/>
                    <a:pt x="207641" y="426594"/>
                  </a:cubicBezTo>
                  <a:cubicBezTo>
                    <a:pt x="207924" y="426877"/>
                    <a:pt x="208323" y="427218"/>
                    <a:pt x="208490" y="427443"/>
                  </a:cubicBezTo>
                  <a:cubicBezTo>
                    <a:pt x="207583" y="428517"/>
                    <a:pt x="205268" y="429366"/>
                    <a:pt x="204702" y="430607"/>
                  </a:cubicBezTo>
                  <a:cubicBezTo>
                    <a:pt x="204869" y="430890"/>
                    <a:pt x="205043" y="431340"/>
                    <a:pt x="205377" y="431622"/>
                  </a:cubicBezTo>
                  <a:lnTo>
                    <a:pt x="203404" y="433205"/>
                  </a:lnTo>
                  <a:cubicBezTo>
                    <a:pt x="203345" y="433263"/>
                    <a:pt x="203911" y="436034"/>
                    <a:pt x="203911" y="436034"/>
                  </a:cubicBezTo>
                  <a:cubicBezTo>
                    <a:pt x="203004" y="437507"/>
                    <a:pt x="200233" y="438748"/>
                    <a:pt x="199783" y="440504"/>
                  </a:cubicBezTo>
                  <a:cubicBezTo>
                    <a:pt x="199442" y="441803"/>
                    <a:pt x="200798" y="443043"/>
                    <a:pt x="201024" y="444342"/>
                  </a:cubicBezTo>
                  <a:cubicBezTo>
                    <a:pt x="201024" y="444850"/>
                    <a:pt x="200233" y="445982"/>
                    <a:pt x="199783" y="446722"/>
                  </a:cubicBezTo>
                  <a:cubicBezTo>
                    <a:pt x="200124" y="447114"/>
                    <a:pt x="200349" y="447397"/>
                    <a:pt x="200574" y="447847"/>
                  </a:cubicBezTo>
                  <a:cubicBezTo>
                    <a:pt x="200915" y="447455"/>
                    <a:pt x="201307" y="447172"/>
                    <a:pt x="201539" y="446947"/>
                  </a:cubicBezTo>
                  <a:lnTo>
                    <a:pt x="203063" y="448921"/>
                  </a:lnTo>
                  <a:cubicBezTo>
                    <a:pt x="204702" y="450278"/>
                    <a:pt x="206567" y="449886"/>
                    <a:pt x="208323" y="449545"/>
                  </a:cubicBezTo>
                  <a:cubicBezTo>
                    <a:pt x="208606" y="449886"/>
                    <a:pt x="208831" y="450110"/>
                    <a:pt x="209165" y="450560"/>
                  </a:cubicBezTo>
                  <a:lnTo>
                    <a:pt x="211087" y="449153"/>
                  </a:lnTo>
                  <a:lnTo>
                    <a:pt x="213518" y="450278"/>
                  </a:lnTo>
                  <a:cubicBezTo>
                    <a:pt x="215158" y="450110"/>
                    <a:pt x="216515" y="448412"/>
                    <a:pt x="218097" y="448130"/>
                  </a:cubicBezTo>
                  <a:lnTo>
                    <a:pt x="222508" y="449545"/>
                  </a:lnTo>
                  <a:lnTo>
                    <a:pt x="224431" y="448071"/>
                  </a:lnTo>
                  <a:cubicBezTo>
                    <a:pt x="225113" y="448071"/>
                    <a:pt x="225955" y="449436"/>
                    <a:pt x="226803" y="449262"/>
                  </a:cubicBezTo>
                  <a:lnTo>
                    <a:pt x="228843" y="447847"/>
                  </a:lnTo>
                  <a:cubicBezTo>
                    <a:pt x="229126" y="448071"/>
                    <a:pt x="229409" y="448412"/>
                    <a:pt x="229633" y="448812"/>
                  </a:cubicBezTo>
                  <a:lnTo>
                    <a:pt x="231498" y="447397"/>
                  </a:lnTo>
                  <a:cubicBezTo>
                    <a:pt x="231839" y="447622"/>
                    <a:pt x="232122" y="448021"/>
                    <a:pt x="232289" y="448304"/>
                  </a:cubicBezTo>
                  <a:cubicBezTo>
                    <a:pt x="233247" y="447847"/>
                    <a:pt x="234096" y="446381"/>
                    <a:pt x="235228" y="445982"/>
                  </a:cubicBezTo>
                  <a:cubicBezTo>
                    <a:pt x="235627" y="445924"/>
                    <a:pt x="237376" y="447397"/>
                    <a:pt x="237774" y="447172"/>
                  </a:cubicBezTo>
                  <a:cubicBezTo>
                    <a:pt x="239073" y="446715"/>
                    <a:pt x="240430" y="444799"/>
                    <a:pt x="241620" y="444117"/>
                  </a:cubicBezTo>
                  <a:cubicBezTo>
                    <a:pt x="241954" y="444458"/>
                    <a:pt x="242128" y="444850"/>
                    <a:pt x="242462" y="445082"/>
                  </a:cubicBezTo>
                  <a:cubicBezTo>
                    <a:pt x="247098" y="441570"/>
                    <a:pt x="254390" y="437732"/>
                    <a:pt x="258178" y="433037"/>
                  </a:cubicBezTo>
                  <a:cubicBezTo>
                    <a:pt x="257844" y="432813"/>
                    <a:pt x="257503" y="432472"/>
                    <a:pt x="257220" y="432080"/>
                  </a:cubicBezTo>
                  <a:lnTo>
                    <a:pt x="259310" y="430440"/>
                  </a:lnTo>
                  <a:cubicBezTo>
                    <a:pt x="259310" y="430157"/>
                    <a:pt x="258693" y="427835"/>
                    <a:pt x="258693" y="427835"/>
                  </a:cubicBezTo>
                  <a:cubicBezTo>
                    <a:pt x="259201" y="426877"/>
                    <a:pt x="261516" y="424729"/>
                    <a:pt x="261966" y="423656"/>
                  </a:cubicBezTo>
                  <a:cubicBezTo>
                    <a:pt x="262024" y="423372"/>
                    <a:pt x="261407" y="419585"/>
                    <a:pt x="261632" y="419302"/>
                  </a:cubicBezTo>
                  <a:cubicBezTo>
                    <a:pt x="262139" y="417662"/>
                    <a:pt x="263554" y="417496"/>
                    <a:pt x="263838" y="416081"/>
                  </a:cubicBezTo>
                  <a:cubicBezTo>
                    <a:pt x="263888" y="415341"/>
                    <a:pt x="262989" y="414099"/>
                    <a:pt x="263213" y="413476"/>
                  </a:cubicBezTo>
                  <a:cubicBezTo>
                    <a:pt x="263888" y="411669"/>
                    <a:pt x="265811" y="411161"/>
                    <a:pt x="266377" y="409463"/>
                  </a:cubicBezTo>
                  <a:lnTo>
                    <a:pt x="265927" y="406641"/>
                  </a:lnTo>
                  <a:cubicBezTo>
                    <a:pt x="266834" y="404319"/>
                    <a:pt x="268924" y="403978"/>
                    <a:pt x="269998" y="401888"/>
                  </a:cubicBezTo>
                  <a:cubicBezTo>
                    <a:pt x="269831" y="401663"/>
                    <a:pt x="269490" y="401213"/>
                    <a:pt x="269207" y="400756"/>
                  </a:cubicBezTo>
                  <a:cubicBezTo>
                    <a:pt x="269998" y="399116"/>
                    <a:pt x="270165" y="399574"/>
                    <a:pt x="271521" y="397477"/>
                  </a:cubicBezTo>
                  <a:cubicBezTo>
                    <a:pt x="271180" y="397426"/>
                    <a:pt x="270898" y="396968"/>
                    <a:pt x="270730" y="396686"/>
                  </a:cubicBezTo>
                  <a:cubicBezTo>
                    <a:pt x="271355" y="395837"/>
                    <a:pt x="273219" y="395329"/>
                    <a:pt x="273618" y="394429"/>
                  </a:cubicBezTo>
                  <a:cubicBezTo>
                    <a:pt x="273727" y="393972"/>
                    <a:pt x="273103" y="390409"/>
                    <a:pt x="273336" y="389960"/>
                  </a:cubicBezTo>
                  <a:cubicBezTo>
                    <a:pt x="273952" y="388262"/>
                    <a:pt x="276557" y="386854"/>
                    <a:pt x="277457" y="385214"/>
                  </a:cubicBezTo>
                  <a:cubicBezTo>
                    <a:pt x="277174" y="384815"/>
                    <a:pt x="276891" y="384532"/>
                    <a:pt x="276724" y="384191"/>
                  </a:cubicBezTo>
                  <a:cubicBezTo>
                    <a:pt x="277457" y="383342"/>
                    <a:pt x="279438" y="381427"/>
                    <a:pt x="280628" y="381194"/>
                  </a:cubicBezTo>
                  <a:cubicBezTo>
                    <a:pt x="280628" y="381194"/>
                    <a:pt x="283109" y="382102"/>
                    <a:pt x="284183" y="381477"/>
                  </a:cubicBezTo>
                  <a:cubicBezTo>
                    <a:pt x="286730" y="384815"/>
                    <a:pt x="289894" y="389002"/>
                    <a:pt x="292382" y="392332"/>
                  </a:cubicBezTo>
                  <a:cubicBezTo>
                    <a:pt x="292099" y="392731"/>
                    <a:pt x="291816" y="392898"/>
                    <a:pt x="291424" y="393123"/>
                  </a:cubicBezTo>
                  <a:cubicBezTo>
                    <a:pt x="292099" y="394429"/>
                    <a:pt x="293964" y="395786"/>
                    <a:pt x="294363" y="397143"/>
                  </a:cubicBezTo>
                  <a:cubicBezTo>
                    <a:pt x="294080" y="397251"/>
                    <a:pt x="293913" y="397426"/>
                    <a:pt x="293514" y="397876"/>
                  </a:cubicBezTo>
                  <a:lnTo>
                    <a:pt x="294929" y="399740"/>
                  </a:lnTo>
                  <a:cubicBezTo>
                    <a:pt x="294704" y="399966"/>
                    <a:pt x="294363" y="400190"/>
                    <a:pt x="294022" y="400531"/>
                  </a:cubicBezTo>
                  <a:cubicBezTo>
                    <a:pt x="294813" y="402621"/>
                    <a:pt x="296852" y="403361"/>
                    <a:pt x="297809" y="405451"/>
                  </a:cubicBezTo>
                  <a:cubicBezTo>
                    <a:pt x="297526" y="405618"/>
                    <a:pt x="297243" y="405842"/>
                    <a:pt x="296852" y="406183"/>
                  </a:cubicBezTo>
                  <a:cubicBezTo>
                    <a:pt x="298542" y="409180"/>
                    <a:pt x="301314" y="411161"/>
                    <a:pt x="302954" y="413933"/>
                  </a:cubicBezTo>
                  <a:cubicBezTo>
                    <a:pt x="302613" y="414216"/>
                    <a:pt x="302279" y="414550"/>
                    <a:pt x="301938" y="414781"/>
                  </a:cubicBezTo>
                  <a:cubicBezTo>
                    <a:pt x="303520" y="418395"/>
                    <a:pt x="304311" y="418678"/>
                    <a:pt x="306234" y="422466"/>
                  </a:cubicBezTo>
                  <a:cubicBezTo>
                    <a:pt x="305893" y="422690"/>
                    <a:pt x="305725" y="422916"/>
                    <a:pt x="305327" y="423148"/>
                  </a:cubicBezTo>
                  <a:cubicBezTo>
                    <a:pt x="308781" y="429700"/>
                    <a:pt x="315731" y="434111"/>
                    <a:pt x="319011" y="440780"/>
                  </a:cubicBezTo>
                  <a:cubicBezTo>
                    <a:pt x="318561" y="441012"/>
                    <a:pt x="318329" y="441295"/>
                    <a:pt x="317995" y="441577"/>
                  </a:cubicBezTo>
                  <a:cubicBezTo>
                    <a:pt x="318503" y="442194"/>
                    <a:pt x="319860" y="443442"/>
                    <a:pt x="320252" y="444458"/>
                  </a:cubicBezTo>
                  <a:lnTo>
                    <a:pt x="319011" y="446947"/>
                  </a:lnTo>
                  <a:cubicBezTo>
                    <a:pt x="319403" y="448304"/>
                    <a:pt x="321159" y="448587"/>
                    <a:pt x="321217" y="449886"/>
                  </a:cubicBezTo>
                  <a:cubicBezTo>
                    <a:pt x="321217" y="451126"/>
                    <a:pt x="319577" y="451866"/>
                    <a:pt x="319120" y="453223"/>
                  </a:cubicBezTo>
                  <a:lnTo>
                    <a:pt x="319403" y="457570"/>
                  </a:lnTo>
                  <a:cubicBezTo>
                    <a:pt x="318561" y="459441"/>
                    <a:pt x="316130" y="460624"/>
                    <a:pt x="315224" y="462489"/>
                  </a:cubicBezTo>
                  <a:cubicBezTo>
                    <a:pt x="315224" y="462489"/>
                    <a:pt x="315848" y="464862"/>
                    <a:pt x="315848" y="465036"/>
                  </a:cubicBezTo>
                  <a:lnTo>
                    <a:pt x="313925" y="466559"/>
                  </a:lnTo>
                  <a:cubicBezTo>
                    <a:pt x="314150" y="466958"/>
                    <a:pt x="314433" y="467242"/>
                    <a:pt x="314657" y="467575"/>
                  </a:cubicBezTo>
                  <a:lnTo>
                    <a:pt x="312626" y="469048"/>
                  </a:lnTo>
                  <a:cubicBezTo>
                    <a:pt x="312851" y="469556"/>
                    <a:pt x="313185" y="469730"/>
                    <a:pt x="313417" y="470064"/>
                  </a:cubicBezTo>
                  <a:cubicBezTo>
                    <a:pt x="311886" y="472328"/>
                    <a:pt x="312227" y="471363"/>
                    <a:pt x="311211" y="473286"/>
                  </a:cubicBezTo>
                  <a:cubicBezTo>
                    <a:pt x="311494" y="473569"/>
                    <a:pt x="311719" y="473968"/>
                    <a:pt x="311886" y="474251"/>
                  </a:cubicBezTo>
                  <a:cubicBezTo>
                    <a:pt x="311211" y="475666"/>
                    <a:pt x="309629" y="475208"/>
                    <a:pt x="309005" y="476565"/>
                  </a:cubicBezTo>
                  <a:cubicBezTo>
                    <a:pt x="309455" y="476906"/>
                    <a:pt x="309571" y="477305"/>
                    <a:pt x="309854" y="477697"/>
                  </a:cubicBezTo>
                  <a:lnTo>
                    <a:pt x="307931" y="479170"/>
                  </a:lnTo>
                  <a:cubicBezTo>
                    <a:pt x="307931" y="479453"/>
                    <a:pt x="308440" y="481935"/>
                    <a:pt x="308440" y="481935"/>
                  </a:cubicBezTo>
                  <a:cubicBezTo>
                    <a:pt x="307757" y="483183"/>
                    <a:pt x="305893" y="484366"/>
                    <a:pt x="305218" y="485896"/>
                  </a:cubicBezTo>
                  <a:cubicBezTo>
                    <a:pt x="305501" y="486237"/>
                    <a:pt x="305725" y="486520"/>
                    <a:pt x="305893" y="486746"/>
                  </a:cubicBezTo>
                  <a:cubicBezTo>
                    <a:pt x="305276" y="487645"/>
                    <a:pt x="303636" y="488102"/>
                    <a:pt x="303012" y="489118"/>
                  </a:cubicBezTo>
                  <a:cubicBezTo>
                    <a:pt x="303295" y="489401"/>
                    <a:pt x="303520" y="489626"/>
                    <a:pt x="303745" y="490192"/>
                  </a:cubicBezTo>
                  <a:cubicBezTo>
                    <a:pt x="299391" y="495503"/>
                    <a:pt x="292890" y="498558"/>
                    <a:pt x="287970" y="503928"/>
                  </a:cubicBezTo>
                  <a:cubicBezTo>
                    <a:pt x="288145" y="504152"/>
                    <a:pt x="288428" y="504610"/>
                    <a:pt x="288711" y="504892"/>
                  </a:cubicBezTo>
                  <a:cubicBezTo>
                    <a:pt x="287804" y="506025"/>
                    <a:pt x="285540" y="506757"/>
                    <a:pt x="284698" y="507998"/>
                  </a:cubicBezTo>
                  <a:cubicBezTo>
                    <a:pt x="285032" y="508339"/>
                    <a:pt x="285315" y="508622"/>
                    <a:pt x="285489" y="509072"/>
                  </a:cubicBezTo>
                  <a:lnTo>
                    <a:pt x="283508" y="510544"/>
                  </a:lnTo>
                  <a:cubicBezTo>
                    <a:pt x="283791" y="510712"/>
                    <a:pt x="284016" y="511169"/>
                    <a:pt x="284299" y="511452"/>
                  </a:cubicBezTo>
                  <a:cubicBezTo>
                    <a:pt x="281418" y="515065"/>
                    <a:pt x="278247" y="516422"/>
                    <a:pt x="275251" y="519927"/>
                  </a:cubicBezTo>
                  <a:cubicBezTo>
                    <a:pt x="275592" y="520326"/>
                    <a:pt x="275766" y="520609"/>
                    <a:pt x="276049" y="520833"/>
                  </a:cubicBezTo>
                  <a:cubicBezTo>
                    <a:pt x="275425" y="521566"/>
                    <a:pt x="273611" y="522815"/>
                    <a:pt x="273103" y="523206"/>
                  </a:cubicBezTo>
                  <a:cubicBezTo>
                    <a:pt x="273336" y="523714"/>
                    <a:pt x="273618" y="523939"/>
                    <a:pt x="273843" y="524222"/>
                  </a:cubicBezTo>
                  <a:cubicBezTo>
                    <a:pt x="270847" y="527843"/>
                    <a:pt x="268416" y="528634"/>
                    <a:pt x="265811" y="531913"/>
                  </a:cubicBezTo>
                  <a:cubicBezTo>
                    <a:pt x="266036" y="532421"/>
                    <a:pt x="266210" y="532820"/>
                    <a:pt x="266602" y="533045"/>
                  </a:cubicBezTo>
                  <a:lnTo>
                    <a:pt x="264454" y="534511"/>
                  </a:lnTo>
                  <a:cubicBezTo>
                    <a:pt x="264795" y="534794"/>
                    <a:pt x="265078" y="535193"/>
                    <a:pt x="265303" y="535476"/>
                  </a:cubicBezTo>
                  <a:cubicBezTo>
                    <a:pt x="262082" y="539713"/>
                    <a:pt x="258802" y="540903"/>
                    <a:pt x="255297" y="544742"/>
                  </a:cubicBezTo>
                  <a:cubicBezTo>
                    <a:pt x="255522" y="545083"/>
                    <a:pt x="255863" y="545424"/>
                    <a:pt x="256088" y="545823"/>
                  </a:cubicBezTo>
                  <a:cubicBezTo>
                    <a:pt x="255131" y="546947"/>
                    <a:pt x="253150" y="547796"/>
                    <a:pt x="252134" y="548819"/>
                  </a:cubicBezTo>
                  <a:cubicBezTo>
                    <a:pt x="252301" y="549211"/>
                    <a:pt x="252525" y="549610"/>
                    <a:pt x="252751" y="549893"/>
                  </a:cubicBezTo>
                  <a:cubicBezTo>
                    <a:pt x="252417" y="550285"/>
                    <a:pt x="250552" y="551533"/>
                    <a:pt x="249986" y="551983"/>
                  </a:cubicBezTo>
                  <a:cubicBezTo>
                    <a:pt x="250211" y="552491"/>
                    <a:pt x="250436" y="552716"/>
                    <a:pt x="250719" y="552941"/>
                  </a:cubicBezTo>
                  <a:cubicBezTo>
                    <a:pt x="248121" y="556278"/>
                    <a:pt x="245458" y="556953"/>
                    <a:pt x="243710" y="560066"/>
                  </a:cubicBezTo>
                  <a:lnTo>
                    <a:pt x="243993" y="564645"/>
                  </a:lnTo>
                  <a:cubicBezTo>
                    <a:pt x="243202" y="565892"/>
                    <a:pt x="241787" y="565435"/>
                    <a:pt x="240996" y="566850"/>
                  </a:cubicBezTo>
                  <a:lnTo>
                    <a:pt x="241337" y="571312"/>
                  </a:lnTo>
                  <a:cubicBezTo>
                    <a:pt x="240771" y="572727"/>
                    <a:pt x="238732" y="573918"/>
                    <a:pt x="238282" y="575274"/>
                  </a:cubicBezTo>
                  <a:cubicBezTo>
                    <a:pt x="238449" y="575724"/>
                    <a:pt x="238732" y="576007"/>
                    <a:pt x="238906" y="576232"/>
                  </a:cubicBezTo>
                  <a:cubicBezTo>
                    <a:pt x="238623" y="576457"/>
                    <a:pt x="238340" y="576856"/>
                    <a:pt x="237941" y="577081"/>
                  </a:cubicBezTo>
                  <a:cubicBezTo>
                    <a:pt x="238058" y="577480"/>
                    <a:pt x="238623" y="579570"/>
                    <a:pt x="238449" y="579737"/>
                  </a:cubicBezTo>
                  <a:lnTo>
                    <a:pt x="236475" y="581209"/>
                  </a:lnTo>
                  <a:lnTo>
                    <a:pt x="237092" y="583981"/>
                  </a:lnTo>
                  <a:lnTo>
                    <a:pt x="235119" y="585447"/>
                  </a:lnTo>
                  <a:cubicBezTo>
                    <a:pt x="235344" y="585846"/>
                    <a:pt x="235627" y="586071"/>
                    <a:pt x="235968" y="586354"/>
                  </a:cubicBezTo>
                  <a:cubicBezTo>
                    <a:pt x="234945" y="587936"/>
                    <a:pt x="233254" y="589176"/>
                    <a:pt x="232630" y="590367"/>
                  </a:cubicBezTo>
                  <a:cubicBezTo>
                    <a:pt x="232514" y="590816"/>
                    <a:pt x="233421" y="592855"/>
                    <a:pt x="233247" y="593247"/>
                  </a:cubicBezTo>
                  <a:lnTo>
                    <a:pt x="231215" y="594778"/>
                  </a:lnTo>
                  <a:cubicBezTo>
                    <a:pt x="231498" y="595119"/>
                    <a:pt x="231839" y="595402"/>
                    <a:pt x="232122" y="595627"/>
                  </a:cubicBezTo>
                  <a:cubicBezTo>
                    <a:pt x="230816" y="598058"/>
                    <a:pt x="231215" y="600996"/>
                    <a:pt x="230083" y="603369"/>
                  </a:cubicBezTo>
                  <a:cubicBezTo>
                    <a:pt x="230366" y="603768"/>
                    <a:pt x="230591" y="603993"/>
                    <a:pt x="230932" y="604501"/>
                  </a:cubicBezTo>
                  <a:cubicBezTo>
                    <a:pt x="230707" y="604726"/>
                    <a:pt x="230308" y="604951"/>
                    <a:pt x="230083" y="605175"/>
                  </a:cubicBezTo>
                  <a:cubicBezTo>
                    <a:pt x="229859" y="605459"/>
                    <a:pt x="230707" y="607498"/>
                    <a:pt x="230541" y="607839"/>
                  </a:cubicBezTo>
                  <a:cubicBezTo>
                    <a:pt x="230257" y="608231"/>
                    <a:pt x="229800" y="608455"/>
                    <a:pt x="229517" y="608687"/>
                  </a:cubicBezTo>
                  <a:cubicBezTo>
                    <a:pt x="229633" y="610777"/>
                    <a:pt x="231723" y="611568"/>
                    <a:pt x="230541" y="613999"/>
                  </a:cubicBezTo>
                  <a:cubicBezTo>
                    <a:pt x="230823" y="614391"/>
                    <a:pt x="231048" y="614848"/>
                    <a:pt x="231382" y="615073"/>
                  </a:cubicBezTo>
                  <a:cubicBezTo>
                    <a:pt x="232739" y="614848"/>
                    <a:pt x="232739" y="614166"/>
                    <a:pt x="233762" y="616313"/>
                  </a:cubicBezTo>
                  <a:lnTo>
                    <a:pt x="235910" y="614848"/>
                  </a:lnTo>
                  <a:lnTo>
                    <a:pt x="238340" y="615980"/>
                  </a:lnTo>
                  <a:cubicBezTo>
                    <a:pt x="240372" y="615073"/>
                    <a:pt x="241112" y="612983"/>
                    <a:pt x="243144" y="612018"/>
                  </a:cubicBezTo>
                  <a:cubicBezTo>
                    <a:pt x="243485" y="612417"/>
                    <a:pt x="243710" y="612809"/>
                    <a:pt x="243935" y="613092"/>
                  </a:cubicBezTo>
                  <a:cubicBezTo>
                    <a:pt x="246082" y="611793"/>
                    <a:pt x="247606" y="609703"/>
                    <a:pt x="249870" y="608572"/>
                  </a:cubicBezTo>
                  <a:cubicBezTo>
                    <a:pt x="250211" y="608963"/>
                    <a:pt x="250269" y="609196"/>
                    <a:pt x="250552" y="609478"/>
                  </a:cubicBezTo>
                  <a:cubicBezTo>
                    <a:pt x="251227" y="609196"/>
                    <a:pt x="252751" y="607606"/>
                    <a:pt x="253599" y="607215"/>
                  </a:cubicBezTo>
                  <a:cubicBezTo>
                    <a:pt x="253832" y="607556"/>
                    <a:pt x="253998" y="607839"/>
                    <a:pt x="254281" y="608231"/>
                  </a:cubicBezTo>
                  <a:cubicBezTo>
                    <a:pt x="255355" y="607839"/>
                    <a:pt x="256146" y="606590"/>
                    <a:pt x="257220" y="605916"/>
                  </a:cubicBezTo>
                  <a:cubicBezTo>
                    <a:pt x="257503" y="606366"/>
                    <a:pt x="257728" y="606649"/>
                    <a:pt x="258011" y="606874"/>
                  </a:cubicBezTo>
                  <a:cubicBezTo>
                    <a:pt x="260892" y="604726"/>
                    <a:pt x="263838" y="602237"/>
                    <a:pt x="266834" y="600147"/>
                  </a:cubicBezTo>
                  <a:cubicBezTo>
                    <a:pt x="267001" y="600488"/>
                    <a:pt x="267284" y="600713"/>
                    <a:pt x="267509" y="600996"/>
                  </a:cubicBezTo>
                  <a:cubicBezTo>
                    <a:pt x="270389" y="599190"/>
                    <a:pt x="272654" y="597209"/>
                    <a:pt x="275309" y="595119"/>
                  </a:cubicBezTo>
                  <a:cubicBezTo>
                    <a:pt x="275142" y="594887"/>
                    <a:pt x="274917" y="594379"/>
                    <a:pt x="274634" y="593987"/>
                  </a:cubicBezTo>
                  <a:cubicBezTo>
                    <a:pt x="276949" y="591839"/>
                    <a:pt x="280395" y="590367"/>
                    <a:pt x="282434" y="588052"/>
                  </a:cubicBezTo>
                  <a:cubicBezTo>
                    <a:pt x="282209" y="587711"/>
                    <a:pt x="281868" y="587370"/>
                    <a:pt x="281644" y="587087"/>
                  </a:cubicBezTo>
                  <a:cubicBezTo>
                    <a:pt x="282376" y="585904"/>
                    <a:pt x="284016" y="585672"/>
                    <a:pt x="284698" y="584714"/>
                  </a:cubicBezTo>
                  <a:cubicBezTo>
                    <a:pt x="284466" y="584373"/>
                    <a:pt x="284190" y="584148"/>
                    <a:pt x="283849" y="583698"/>
                  </a:cubicBezTo>
                  <a:lnTo>
                    <a:pt x="285881" y="582283"/>
                  </a:lnTo>
                  <a:cubicBezTo>
                    <a:pt x="285540" y="581884"/>
                    <a:pt x="285373" y="581659"/>
                    <a:pt x="285032" y="581209"/>
                  </a:cubicBezTo>
                  <a:cubicBezTo>
                    <a:pt x="285714" y="580477"/>
                    <a:pt x="287412" y="580020"/>
                    <a:pt x="288087" y="578946"/>
                  </a:cubicBezTo>
                  <a:cubicBezTo>
                    <a:pt x="287861" y="578605"/>
                    <a:pt x="287637" y="578380"/>
                    <a:pt x="287238" y="578097"/>
                  </a:cubicBezTo>
                  <a:cubicBezTo>
                    <a:pt x="288594" y="575724"/>
                    <a:pt x="288769" y="576232"/>
                    <a:pt x="290401" y="574142"/>
                  </a:cubicBezTo>
                  <a:cubicBezTo>
                    <a:pt x="290292" y="573860"/>
                    <a:pt x="289894" y="573351"/>
                    <a:pt x="289726" y="572952"/>
                  </a:cubicBezTo>
                  <a:cubicBezTo>
                    <a:pt x="290292" y="571994"/>
                    <a:pt x="291990" y="571653"/>
                    <a:pt x="292665" y="570696"/>
                  </a:cubicBezTo>
                  <a:cubicBezTo>
                    <a:pt x="292382" y="570521"/>
                    <a:pt x="292099" y="570239"/>
                    <a:pt x="291932" y="569789"/>
                  </a:cubicBezTo>
                  <a:lnTo>
                    <a:pt x="293855" y="568207"/>
                  </a:lnTo>
                  <a:cubicBezTo>
                    <a:pt x="293630" y="567924"/>
                    <a:pt x="293347" y="567525"/>
                    <a:pt x="293115" y="567242"/>
                  </a:cubicBezTo>
                  <a:lnTo>
                    <a:pt x="295096" y="565834"/>
                  </a:lnTo>
                  <a:cubicBezTo>
                    <a:pt x="294813" y="565435"/>
                    <a:pt x="294472" y="564986"/>
                    <a:pt x="294247" y="564811"/>
                  </a:cubicBezTo>
                  <a:lnTo>
                    <a:pt x="296228" y="563288"/>
                  </a:lnTo>
                  <a:cubicBezTo>
                    <a:pt x="296111" y="562947"/>
                    <a:pt x="295829" y="562555"/>
                    <a:pt x="295553" y="562330"/>
                  </a:cubicBezTo>
                  <a:lnTo>
                    <a:pt x="297468" y="560857"/>
                  </a:lnTo>
                  <a:cubicBezTo>
                    <a:pt x="297243" y="560465"/>
                    <a:pt x="296961" y="560182"/>
                    <a:pt x="296736" y="559783"/>
                  </a:cubicBezTo>
                  <a:lnTo>
                    <a:pt x="298542" y="558259"/>
                  </a:lnTo>
                  <a:cubicBezTo>
                    <a:pt x="298542" y="558143"/>
                    <a:pt x="298035" y="555655"/>
                    <a:pt x="298035" y="555655"/>
                  </a:cubicBezTo>
                  <a:cubicBezTo>
                    <a:pt x="298658" y="554247"/>
                    <a:pt x="300182" y="554639"/>
                    <a:pt x="301089" y="553340"/>
                  </a:cubicBezTo>
                  <a:lnTo>
                    <a:pt x="300523" y="550735"/>
                  </a:lnTo>
                  <a:lnTo>
                    <a:pt x="302446" y="549211"/>
                  </a:lnTo>
                  <a:cubicBezTo>
                    <a:pt x="302163" y="548645"/>
                    <a:pt x="301938" y="548362"/>
                    <a:pt x="301713" y="547970"/>
                  </a:cubicBezTo>
                  <a:lnTo>
                    <a:pt x="303636" y="546555"/>
                  </a:lnTo>
                  <a:cubicBezTo>
                    <a:pt x="303353" y="546272"/>
                    <a:pt x="303070" y="545873"/>
                    <a:pt x="302954" y="545649"/>
                  </a:cubicBezTo>
                  <a:cubicBezTo>
                    <a:pt x="303636" y="544691"/>
                    <a:pt x="305218" y="544408"/>
                    <a:pt x="305893" y="543443"/>
                  </a:cubicBezTo>
                  <a:cubicBezTo>
                    <a:pt x="306175" y="542543"/>
                    <a:pt x="304935" y="541128"/>
                    <a:pt x="305327" y="540504"/>
                  </a:cubicBezTo>
                  <a:cubicBezTo>
                    <a:pt x="306066" y="539264"/>
                    <a:pt x="307590" y="539713"/>
                    <a:pt x="308214" y="538356"/>
                  </a:cubicBezTo>
                  <a:cubicBezTo>
                    <a:pt x="307931" y="538073"/>
                    <a:pt x="307757" y="537791"/>
                    <a:pt x="307424" y="537340"/>
                  </a:cubicBezTo>
                  <a:cubicBezTo>
                    <a:pt x="308272" y="536208"/>
                    <a:pt x="310137" y="534344"/>
                    <a:pt x="310703" y="533386"/>
                  </a:cubicBezTo>
                  <a:cubicBezTo>
                    <a:pt x="310703" y="533328"/>
                    <a:pt x="310137" y="530614"/>
                    <a:pt x="310137" y="530614"/>
                  </a:cubicBezTo>
                  <a:cubicBezTo>
                    <a:pt x="310812" y="529141"/>
                    <a:pt x="312677" y="528126"/>
                    <a:pt x="313242" y="526602"/>
                  </a:cubicBezTo>
                  <a:lnTo>
                    <a:pt x="312735" y="523939"/>
                  </a:lnTo>
                  <a:lnTo>
                    <a:pt x="314716" y="522299"/>
                  </a:lnTo>
                  <a:cubicBezTo>
                    <a:pt x="314433" y="522074"/>
                    <a:pt x="314150" y="521624"/>
                    <a:pt x="313925" y="521341"/>
                  </a:cubicBezTo>
                  <a:lnTo>
                    <a:pt x="315848" y="519927"/>
                  </a:lnTo>
                  <a:cubicBezTo>
                    <a:pt x="315731" y="519586"/>
                    <a:pt x="315507" y="519252"/>
                    <a:pt x="315166" y="518911"/>
                  </a:cubicBezTo>
                  <a:lnTo>
                    <a:pt x="317146" y="517387"/>
                  </a:lnTo>
                  <a:lnTo>
                    <a:pt x="316639" y="514724"/>
                  </a:lnTo>
                  <a:lnTo>
                    <a:pt x="318503" y="513142"/>
                  </a:lnTo>
                  <a:cubicBezTo>
                    <a:pt x="318561" y="512634"/>
                    <a:pt x="318104" y="509072"/>
                    <a:pt x="318278" y="508680"/>
                  </a:cubicBezTo>
                  <a:cubicBezTo>
                    <a:pt x="319120" y="506532"/>
                    <a:pt x="320818" y="506416"/>
                    <a:pt x="322400" y="503928"/>
                  </a:cubicBezTo>
                  <a:cubicBezTo>
                    <a:pt x="322117" y="503644"/>
                    <a:pt x="321833" y="503419"/>
                    <a:pt x="321551" y="502912"/>
                  </a:cubicBezTo>
                  <a:cubicBezTo>
                    <a:pt x="323140" y="500880"/>
                    <a:pt x="323423" y="501105"/>
                    <a:pt x="324831" y="498899"/>
                  </a:cubicBezTo>
                  <a:cubicBezTo>
                    <a:pt x="324547" y="498558"/>
                    <a:pt x="324264" y="498275"/>
                    <a:pt x="323989" y="497883"/>
                  </a:cubicBezTo>
                  <a:cubicBezTo>
                    <a:pt x="324547" y="496860"/>
                    <a:pt x="326245" y="496410"/>
                    <a:pt x="326927" y="495678"/>
                  </a:cubicBezTo>
                  <a:cubicBezTo>
                    <a:pt x="326644" y="495394"/>
                    <a:pt x="326419" y="494996"/>
                    <a:pt x="326245" y="494546"/>
                  </a:cubicBezTo>
                  <a:cubicBezTo>
                    <a:pt x="328284" y="492115"/>
                    <a:pt x="329358" y="491832"/>
                    <a:pt x="331281" y="489118"/>
                  </a:cubicBezTo>
                  <a:cubicBezTo>
                    <a:pt x="331106" y="488893"/>
                    <a:pt x="330824" y="488552"/>
                    <a:pt x="330541" y="488102"/>
                  </a:cubicBezTo>
                  <a:cubicBezTo>
                    <a:pt x="331897" y="486520"/>
                    <a:pt x="333936" y="486013"/>
                    <a:pt x="335518" y="484373"/>
                  </a:cubicBezTo>
                  <a:cubicBezTo>
                    <a:pt x="335177" y="484140"/>
                    <a:pt x="334952" y="483916"/>
                    <a:pt x="334611" y="483408"/>
                  </a:cubicBezTo>
                  <a:cubicBezTo>
                    <a:pt x="335068" y="482784"/>
                    <a:pt x="336984" y="481543"/>
                    <a:pt x="337608" y="481093"/>
                  </a:cubicBezTo>
                  <a:cubicBezTo>
                    <a:pt x="337325" y="480810"/>
                    <a:pt x="336991" y="480411"/>
                    <a:pt x="336933" y="480128"/>
                  </a:cubicBezTo>
                  <a:cubicBezTo>
                    <a:pt x="337833" y="479170"/>
                    <a:pt x="339872" y="478263"/>
                    <a:pt x="340720" y="477132"/>
                  </a:cubicBezTo>
                  <a:cubicBezTo>
                    <a:pt x="341054" y="477356"/>
                    <a:pt x="341338" y="477755"/>
                    <a:pt x="341570" y="477980"/>
                  </a:cubicBezTo>
                  <a:cubicBezTo>
                    <a:pt x="341794" y="477980"/>
                    <a:pt x="345974" y="477814"/>
                    <a:pt x="345974" y="477814"/>
                  </a:cubicBezTo>
                  <a:lnTo>
                    <a:pt x="347505" y="479678"/>
                  </a:lnTo>
                  <a:cubicBezTo>
                    <a:pt x="347896" y="479453"/>
                    <a:pt x="348122" y="479229"/>
                    <a:pt x="348405" y="479054"/>
                  </a:cubicBezTo>
                  <a:cubicBezTo>
                    <a:pt x="350835" y="480810"/>
                    <a:pt x="352758" y="484373"/>
                    <a:pt x="354514" y="486854"/>
                  </a:cubicBezTo>
                  <a:cubicBezTo>
                    <a:pt x="354231" y="486970"/>
                    <a:pt x="353890" y="487420"/>
                    <a:pt x="353607" y="487645"/>
                  </a:cubicBezTo>
                  <a:cubicBezTo>
                    <a:pt x="354797" y="489568"/>
                    <a:pt x="357112" y="491208"/>
                    <a:pt x="358077" y="493530"/>
                  </a:cubicBezTo>
                  <a:cubicBezTo>
                    <a:pt x="357794" y="493639"/>
                    <a:pt x="357453" y="494037"/>
                    <a:pt x="357112" y="494205"/>
                  </a:cubicBezTo>
                  <a:lnTo>
                    <a:pt x="358643" y="496185"/>
                  </a:lnTo>
                  <a:cubicBezTo>
                    <a:pt x="358360" y="496243"/>
                    <a:pt x="357961" y="496577"/>
                    <a:pt x="357678" y="496860"/>
                  </a:cubicBezTo>
                  <a:cubicBezTo>
                    <a:pt x="358918" y="499407"/>
                    <a:pt x="361523" y="501388"/>
                    <a:pt x="362996" y="503869"/>
                  </a:cubicBezTo>
                  <a:cubicBezTo>
                    <a:pt x="362655" y="504101"/>
                    <a:pt x="362430" y="504326"/>
                    <a:pt x="361973" y="504551"/>
                  </a:cubicBezTo>
                  <a:cubicBezTo>
                    <a:pt x="362822" y="506416"/>
                    <a:pt x="364970" y="507490"/>
                    <a:pt x="365819" y="509355"/>
                  </a:cubicBezTo>
                  <a:cubicBezTo>
                    <a:pt x="365478" y="509754"/>
                    <a:pt x="365144" y="509979"/>
                    <a:pt x="364803" y="510320"/>
                  </a:cubicBezTo>
                  <a:cubicBezTo>
                    <a:pt x="365144" y="512185"/>
                    <a:pt x="365369" y="511677"/>
                    <a:pt x="366218" y="513824"/>
                  </a:cubicBezTo>
                  <a:cubicBezTo>
                    <a:pt x="365819" y="514274"/>
                    <a:pt x="365478" y="514332"/>
                    <a:pt x="365144" y="514724"/>
                  </a:cubicBezTo>
                  <a:cubicBezTo>
                    <a:pt x="365478" y="516139"/>
                    <a:pt x="367575" y="517155"/>
                    <a:pt x="368133" y="518512"/>
                  </a:cubicBezTo>
                  <a:cubicBezTo>
                    <a:pt x="367742" y="518744"/>
                    <a:pt x="367458" y="519027"/>
                    <a:pt x="367175" y="519252"/>
                  </a:cubicBezTo>
                  <a:lnTo>
                    <a:pt x="368648" y="521225"/>
                  </a:lnTo>
                  <a:cubicBezTo>
                    <a:pt x="368366" y="521566"/>
                    <a:pt x="368083" y="521624"/>
                    <a:pt x="367625" y="522074"/>
                  </a:cubicBezTo>
                  <a:cubicBezTo>
                    <a:pt x="368083" y="523206"/>
                    <a:pt x="369490" y="524113"/>
                    <a:pt x="370005" y="524904"/>
                  </a:cubicBezTo>
                  <a:cubicBezTo>
                    <a:pt x="369606" y="525296"/>
                    <a:pt x="369265" y="525528"/>
                    <a:pt x="369040" y="525753"/>
                  </a:cubicBezTo>
                  <a:cubicBezTo>
                    <a:pt x="369606" y="526994"/>
                    <a:pt x="371362" y="528408"/>
                    <a:pt x="372037" y="529650"/>
                  </a:cubicBezTo>
                  <a:cubicBezTo>
                    <a:pt x="371754" y="529874"/>
                    <a:pt x="371362" y="530157"/>
                    <a:pt x="371079" y="530332"/>
                  </a:cubicBezTo>
                  <a:cubicBezTo>
                    <a:pt x="371188" y="531289"/>
                    <a:pt x="373111" y="532646"/>
                    <a:pt x="373336" y="533386"/>
                  </a:cubicBezTo>
                  <a:cubicBezTo>
                    <a:pt x="373053" y="533611"/>
                    <a:pt x="372719" y="533836"/>
                    <a:pt x="372378" y="534061"/>
                  </a:cubicBezTo>
                  <a:cubicBezTo>
                    <a:pt x="371870" y="535251"/>
                    <a:pt x="373510" y="536434"/>
                    <a:pt x="373561" y="537849"/>
                  </a:cubicBezTo>
                  <a:cubicBezTo>
                    <a:pt x="373735" y="538531"/>
                    <a:pt x="372661" y="539546"/>
                    <a:pt x="372487" y="540221"/>
                  </a:cubicBezTo>
                  <a:cubicBezTo>
                    <a:pt x="372378" y="540961"/>
                    <a:pt x="373227" y="542318"/>
                    <a:pt x="373053" y="543051"/>
                  </a:cubicBezTo>
                  <a:cubicBezTo>
                    <a:pt x="370854" y="546947"/>
                    <a:pt x="364462" y="549211"/>
                    <a:pt x="360167" y="552890"/>
                  </a:cubicBezTo>
                  <a:cubicBezTo>
                    <a:pt x="360508" y="553173"/>
                    <a:pt x="360899" y="553565"/>
                    <a:pt x="361015" y="554015"/>
                  </a:cubicBezTo>
                  <a:cubicBezTo>
                    <a:pt x="356546" y="557410"/>
                    <a:pt x="352192" y="561481"/>
                    <a:pt x="347280" y="564477"/>
                  </a:cubicBezTo>
                  <a:cubicBezTo>
                    <a:pt x="347048" y="564253"/>
                    <a:pt x="346765" y="563970"/>
                    <a:pt x="346540" y="563454"/>
                  </a:cubicBezTo>
                  <a:cubicBezTo>
                    <a:pt x="344450" y="564477"/>
                    <a:pt x="343601" y="566342"/>
                    <a:pt x="341621" y="567242"/>
                  </a:cubicBezTo>
                  <a:cubicBezTo>
                    <a:pt x="341338" y="567017"/>
                    <a:pt x="341112" y="566625"/>
                    <a:pt x="340946" y="566342"/>
                  </a:cubicBezTo>
                  <a:cubicBezTo>
                    <a:pt x="340264" y="566625"/>
                    <a:pt x="338623" y="568040"/>
                    <a:pt x="337949" y="568657"/>
                  </a:cubicBezTo>
                  <a:cubicBezTo>
                    <a:pt x="337724" y="568207"/>
                    <a:pt x="337499" y="567924"/>
                    <a:pt x="337216" y="567525"/>
                  </a:cubicBezTo>
                  <a:cubicBezTo>
                    <a:pt x="335968" y="568149"/>
                    <a:pt x="334560" y="570014"/>
                    <a:pt x="333203" y="570696"/>
                  </a:cubicBezTo>
                  <a:cubicBezTo>
                    <a:pt x="332921" y="570413"/>
                    <a:pt x="332747" y="570014"/>
                    <a:pt x="332463" y="569673"/>
                  </a:cubicBezTo>
                  <a:cubicBezTo>
                    <a:pt x="319969" y="576515"/>
                    <a:pt x="310471" y="588901"/>
                    <a:pt x="298259" y="596193"/>
                  </a:cubicBezTo>
                  <a:cubicBezTo>
                    <a:pt x="298035" y="595961"/>
                    <a:pt x="297809" y="595794"/>
                    <a:pt x="297643" y="595569"/>
                  </a:cubicBezTo>
                  <a:cubicBezTo>
                    <a:pt x="299224" y="593646"/>
                    <a:pt x="298775" y="593929"/>
                    <a:pt x="297643" y="595569"/>
                  </a:cubicBezTo>
                  <a:cubicBezTo>
                    <a:pt x="296003" y="596868"/>
                    <a:pt x="293855" y="597434"/>
                    <a:pt x="292607" y="599073"/>
                  </a:cubicBezTo>
                  <a:cubicBezTo>
                    <a:pt x="292781" y="599356"/>
                    <a:pt x="293115" y="599806"/>
                    <a:pt x="293289" y="600031"/>
                  </a:cubicBezTo>
                  <a:lnTo>
                    <a:pt x="291424" y="601446"/>
                  </a:lnTo>
                  <a:cubicBezTo>
                    <a:pt x="281360" y="616821"/>
                    <a:pt x="286280" y="610886"/>
                    <a:pt x="291591" y="603877"/>
                  </a:cubicBezTo>
                  <a:lnTo>
                    <a:pt x="292665" y="605175"/>
                  </a:lnTo>
                  <a:cubicBezTo>
                    <a:pt x="292665" y="605175"/>
                    <a:pt x="295212" y="604559"/>
                    <a:pt x="295321" y="604726"/>
                  </a:cubicBezTo>
                  <a:cubicBezTo>
                    <a:pt x="295546" y="604726"/>
                    <a:pt x="299391" y="606141"/>
                    <a:pt x="299674" y="606025"/>
                  </a:cubicBezTo>
                  <a:cubicBezTo>
                    <a:pt x="300639" y="605916"/>
                    <a:pt x="302787" y="604276"/>
                    <a:pt x="304202" y="603993"/>
                  </a:cubicBezTo>
                  <a:cubicBezTo>
                    <a:pt x="304485" y="604276"/>
                    <a:pt x="304819" y="604726"/>
                    <a:pt x="305102" y="605009"/>
                  </a:cubicBezTo>
                  <a:lnTo>
                    <a:pt x="307082" y="603485"/>
                  </a:lnTo>
                  <a:cubicBezTo>
                    <a:pt x="307140" y="603485"/>
                    <a:pt x="309455" y="604726"/>
                    <a:pt x="309455" y="604726"/>
                  </a:cubicBezTo>
                  <a:cubicBezTo>
                    <a:pt x="310754" y="604276"/>
                    <a:pt x="312169" y="602237"/>
                    <a:pt x="313417" y="601671"/>
                  </a:cubicBezTo>
                  <a:cubicBezTo>
                    <a:pt x="313584" y="602070"/>
                    <a:pt x="313925" y="602411"/>
                    <a:pt x="314150" y="602636"/>
                  </a:cubicBezTo>
                  <a:cubicBezTo>
                    <a:pt x="315282" y="602237"/>
                    <a:pt x="315957" y="600822"/>
                    <a:pt x="317088" y="600314"/>
                  </a:cubicBezTo>
                  <a:cubicBezTo>
                    <a:pt x="317313" y="600713"/>
                    <a:pt x="317538" y="600996"/>
                    <a:pt x="317821" y="601388"/>
                  </a:cubicBezTo>
                  <a:lnTo>
                    <a:pt x="319860" y="599806"/>
                  </a:lnTo>
                  <a:cubicBezTo>
                    <a:pt x="319969" y="600147"/>
                    <a:pt x="320310" y="600655"/>
                    <a:pt x="320593" y="600771"/>
                  </a:cubicBezTo>
                  <a:cubicBezTo>
                    <a:pt x="322741" y="599806"/>
                    <a:pt x="324380" y="597434"/>
                    <a:pt x="326419" y="596193"/>
                  </a:cubicBezTo>
                  <a:cubicBezTo>
                    <a:pt x="326644" y="596701"/>
                    <a:pt x="326927" y="597035"/>
                    <a:pt x="327261" y="597267"/>
                  </a:cubicBezTo>
                  <a:cubicBezTo>
                    <a:pt x="330033" y="595344"/>
                    <a:pt x="333254" y="592572"/>
                    <a:pt x="336026" y="590367"/>
                  </a:cubicBezTo>
                  <a:cubicBezTo>
                    <a:pt x="336193" y="590766"/>
                    <a:pt x="336476" y="590991"/>
                    <a:pt x="336759" y="591440"/>
                  </a:cubicBezTo>
                  <a:cubicBezTo>
                    <a:pt x="339422" y="589858"/>
                    <a:pt x="341054" y="587486"/>
                    <a:pt x="343601" y="586071"/>
                  </a:cubicBezTo>
                  <a:cubicBezTo>
                    <a:pt x="343884" y="586412"/>
                    <a:pt x="344109" y="586637"/>
                    <a:pt x="344334" y="587087"/>
                  </a:cubicBezTo>
                  <a:cubicBezTo>
                    <a:pt x="345640" y="586354"/>
                    <a:pt x="347164" y="584939"/>
                    <a:pt x="348405" y="583981"/>
                  </a:cubicBezTo>
                  <a:cubicBezTo>
                    <a:pt x="348579" y="584373"/>
                    <a:pt x="348912" y="584656"/>
                    <a:pt x="349145" y="584997"/>
                  </a:cubicBezTo>
                  <a:cubicBezTo>
                    <a:pt x="350044" y="584489"/>
                    <a:pt x="350835" y="582907"/>
                    <a:pt x="352025" y="582682"/>
                  </a:cubicBezTo>
                  <a:cubicBezTo>
                    <a:pt x="352250" y="583016"/>
                    <a:pt x="352533" y="583357"/>
                    <a:pt x="352758" y="583698"/>
                  </a:cubicBezTo>
                  <a:lnTo>
                    <a:pt x="354797" y="582283"/>
                  </a:lnTo>
                  <a:cubicBezTo>
                    <a:pt x="354964" y="582341"/>
                    <a:pt x="357112" y="583357"/>
                    <a:pt x="357228" y="583524"/>
                  </a:cubicBezTo>
                  <a:lnTo>
                    <a:pt x="359201" y="581884"/>
                  </a:lnTo>
                  <a:cubicBezTo>
                    <a:pt x="359826" y="581884"/>
                    <a:pt x="362655" y="583357"/>
                    <a:pt x="363446" y="583357"/>
                  </a:cubicBezTo>
                  <a:cubicBezTo>
                    <a:pt x="364970" y="583357"/>
                    <a:pt x="366610" y="581377"/>
                    <a:pt x="368133" y="581209"/>
                  </a:cubicBezTo>
                  <a:cubicBezTo>
                    <a:pt x="368417" y="581608"/>
                    <a:pt x="368648" y="581884"/>
                    <a:pt x="368931" y="582283"/>
                  </a:cubicBezTo>
                  <a:cubicBezTo>
                    <a:pt x="369207" y="582059"/>
                    <a:pt x="369440" y="581884"/>
                    <a:pt x="369773" y="581377"/>
                  </a:cubicBezTo>
                  <a:cubicBezTo>
                    <a:pt x="370114" y="581659"/>
                    <a:pt x="372378" y="582682"/>
                    <a:pt x="372378" y="582682"/>
                  </a:cubicBezTo>
                  <a:lnTo>
                    <a:pt x="374243" y="581209"/>
                  </a:lnTo>
                  <a:cubicBezTo>
                    <a:pt x="374301" y="581209"/>
                    <a:pt x="378139" y="582624"/>
                    <a:pt x="378480" y="582682"/>
                  </a:cubicBezTo>
                  <a:lnTo>
                    <a:pt x="380519" y="581043"/>
                  </a:lnTo>
                  <a:cubicBezTo>
                    <a:pt x="380744" y="581377"/>
                    <a:pt x="381027" y="581884"/>
                    <a:pt x="381252" y="582117"/>
                  </a:cubicBezTo>
                  <a:cubicBezTo>
                    <a:pt x="383291" y="581601"/>
                    <a:pt x="382442" y="581659"/>
                    <a:pt x="384924" y="580760"/>
                  </a:cubicBezTo>
                  <a:cubicBezTo>
                    <a:pt x="385322" y="581209"/>
                    <a:pt x="385439" y="581209"/>
                    <a:pt x="385721" y="581884"/>
                  </a:cubicBezTo>
                  <a:lnTo>
                    <a:pt x="387695" y="580244"/>
                  </a:lnTo>
                  <a:cubicBezTo>
                    <a:pt x="387978" y="580644"/>
                    <a:pt x="388094" y="580926"/>
                    <a:pt x="388377" y="581209"/>
                  </a:cubicBezTo>
                  <a:lnTo>
                    <a:pt x="390300" y="579737"/>
                  </a:lnTo>
                  <a:cubicBezTo>
                    <a:pt x="390525" y="579737"/>
                    <a:pt x="394370" y="581209"/>
                    <a:pt x="394595" y="581209"/>
                  </a:cubicBezTo>
                  <a:cubicBezTo>
                    <a:pt x="396061" y="581043"/>
                    <a:pt x="397817" y="579062"/>
                    <a:pt x="399174" y="579062"/>
                  </a:cubicBezTo>
                  <a:cubicBezTo>
                    <a:pt x="399399" y="579062"/>
                    <a:pt x="401771" y="580244"/>
                    <a:pt x="401771" y="580244"/>
                  </a:cubicBezTo>
                  <a:cubicBezTo>
                    <a:pt x="405675" y="579004"/>
                    <a:pt x="407990" y="575782"/>
                    <a:pt x="412401" y="573801"/>
                  </a:cubicBezTo>
                  <a:cubicBezTo>
                    <a:pt x="412685" y="574142"/>
                    <a:pt x="412851" y="574309"/>
                    <a:pt x="413192" y="574592"/>
                  </a:cubicBezTo>
                  <a:cubicBezTo>
                    <a:pt x="414382" y="573918"/>
                    <a:pt x="414890" y="573351"/>
                    <a:pt x="416022" y="572445"/>
                  </a:cubicBezTo>
                  <a:cubicBezTo>
                    <a:pt x="416247" y="572727"/>
                    <a:pt x="416588" y="572952"/>
                    <a:pt x="416813" y="573460"/>
                  </a:cubicBezTo>
                  <a:cubicBezTo>
                    <a:pt x="418170" y="572786"/>
                    <a:pt x="419411" y="571088"/>
                    <a:pt x="420709" y="570413"/>
                  </a:cubicBezTo>
                  <a:cubicBezTo>
                    <a:pt x="420992" y="570696"/>
                    <a:pt x="421166" y="571088"/>
                    <a:pt x="421391" y="571312"/>
                  </a:cubicBezTo>
                  <a:cubicBezTo>
                    <a:pt x="425970" y="568940"/>
                    <a:pt x="426645" y="567924"/>
                    <a:pt x="431114" y="565377"/>
                  </a:cubicBezTo>
                  <a:cubicBezTo>
                    <a:pt x="430773" y="564986"/>
                    <a:pt x="430490" y="564818"/>
                    <a:pt x="430265" y="564477"/>
                  </a:cubicBezTo>
                  <a:cubicBezTo>
                    <a:pt x="432021" y="563063"/>
                    <a:pt x="434735" y="561648"/>
                    <a:pt x="436091" y="560008"/>
                  </a:cubicBezTo>
                  <a:cubicBezTo>
                    <a:pt x="435918" y="559667"/>
                    <a:pt x="435635" y="559275"/>
                    <a:pt x="435352" y="559050"/>
                  </a:cubicBezTo>
                  <a:cubicBezTo>
                    <a:pt x="436091" y="557918"/>
                    <a:pt x="437674" y="557635"/>
                    <a:pt x="438348" y="556678"/>
                  </a:cubicBezTo>
                  <a:cubicBezTo>
                    <a:pt x="438007" y="556445"/>
                    <a:pt x="437898" y="555996"/>
                    <a:pt x="437674" y="555655"/>
                  </a:cubicBezTo>
                  <a:lnTo>
                    <a:pt x="439538" y="554240"/>
                  </a:lnTo>
                  <a:cubicBezTo>
                    <a:pt x="439313" y="554015"/>
                    <a:pt x="439030" y="553565"/>
                    <a:pt x="438748" y="553115"/>
                  </a:cubicBezTo>
                  <a:cubicBezTo>
                    <a:pt x="439197" y="552716"/>
                    <a:pt x="441345" y="551475"/>
                    <a:pt x="441744" y="550967"/>
                  </a:cubicBezTo>
                  <a:cubicBezTo>
                    <a:pt x="441403" y="550735"/>
                    <a:pt x="441287" y="550285"/>
                    <a:pt x="441004" y="550060"/>
                  </a:cubicBezTo>
                  <a:lnTo>
                    <a:pt x="442985" y="548420"/>
                  </a:lnTo>
                  <a:cubicBezTo>
                    <a:pt x="442927" y="547970"/>
                    <a:pt x="442194" y="545873"/>
                    <a:pt x="442419" y="545823"/>
                  </a:cubicBezTo>
                  <a:lnTo>
                    <a:pt x="444284" y="544183"/>
                  </a:lnTo>
                  <a:lnTo>
                    <a:pt x="443892" y="541520"/>
                  </a:lnTo>
                  <a:lnTo>
                    <a:pt x="445865" y="539996"/>
                  </a:lnTo>
                  <a:lnTo>
                    <a:pt x="444284" y="538015"/>
                  </a:lnTo>
                  <a:cubicBezTo>
                    <a:pt x="444966" y="536376"/>
                    <a:pt x="446323" y="536434"/>
                    <a:pt x="446380" y="534736"/>
                  </a:cubicBezTo>
                  <a:lnTo>
                    <a:pt x="444966" y="532820"/>
                  </a:lnTo>
                  <a:lnTo>
                    <a:pt x="446148" y="530332"/>
                  </a:lnTo>
                  <a:lnTo>
                    <a:pt x="444682" y="528408"/>
                  </a:lnTo>
                  <a:cubicBezTo>
                    <a:pt x="445023" y="528126"/>
                    <a:pt x="445307" y="527959"/>
                    <a:pt x="445641" y="527726"/>
                  </a:cubicBezTo>
                  <a:cubicBezTo>
                    <a:pt x="445023" y="526087"/>
                    <a:pt x="443776" y="524113"/>
                    <a:pt x="443609" y="522815"/>
                  </a:cubicBezTo>
                  <a:cubicBezTo>
                    <a:pt x="443435" y="522531"/>
                    <a:pt x="444741" y="520833"/>
                    <a:pt x="444741" y="520377"/>
                  </a:cubicBezTo>
                  <a:lnTo>
                    <a:pt x="443210" y="518512"/>
                  </a:lnTo>
                  <a:cubicBezTo>
                    <a:pt x="443609" y="518229"/>
                    <a:pt x="443892" y="518004"/>
                    <a:pt x="444175" y="517612"/>
                  </a:cubicBezTo>
                  <a:lnTo>
                    <a:pt x="442760" y="515631"/>
                  </a:lnTo>
                  <a:cubicBezTo>
                    <a:pt x="442927" y="515239"/>
                    <a:pt x="443892" y="513599"/>
                    <a:pt x="443892" y="513258"/>
                  </a:cubicBezTo>
                  <a:cubicBezTo>
                    <a:pt x="443776" y="512242"/>
                    <a:pt x="441969" y="509355"/>
                    <a:pt x="441795" y="508622"/>
                  </a:cubicBezTo>
                  <a:cubicBezTo>
                    <a:pt x="441853" y="508455"/>
                    <a:pt x="442985" y="506025"/>
                    <a:pt x="442985" y="506025"/>
                  </a:cubicBezTo>
                  <a:cubicBezTo>
                    <a:pt x="442252" y="502912"/>
                    <a:pt x="441744" y="503644"/>
                    <a:pt x="440213" y="500423"/>
                  </a:cubicBezTo>
                  <a:cubicBezTo>
                    <a:pt x="440612" y="500140"/>
                    <a:pt x="440895" y="499915"/>
                    <a:pt x="441287" y="499574"/>
                  </a:cubicBezTo>
                  <a:cubicBezTo>
                    <a:pt x="440721" y="498725"/>
                    <a:pt x="439313" y="497825"/>
                    <a:pt x="438856" y="496577"/>
                  </a:cubicBezTo>
                  <a:cubicBezTo>
                    <a:pt x="439313" y="496410"/>
                    <a:pt x="439538" y="496185"/>
                    <a:pt x="439988" y="495960"/>
                  </a:cubicBezTo>
                  <a:cubicBezTo>
                    <a:pt x="438748" y="493072"/>
                    <a:pt x="438465" y="493530"/>
                    <a:pt x="437165" y="490308"/>
                  </a:cubicBezTo>
                  <a:cubicBezTo>
                    <a:pt x="437333" y="490192"/>
                    <a:pt x="437732" y="489793"/>
                    <a:pt x="438007" y="489568"/>
                  </a:cubicBezTo>
                  <a:cubicBezTo>
                    <a:pt x="436600" y="486746"/>
                    <a:pt x="434169" y="485439"/>
                    <a:pt x="432754" y="482501"/>
                  </a:cubicBezTo>
                  <a:cubicBezTo>
                    <a:pt x="433204" y="482276"/>
                    <a:pt x="433429" y="482218"/>
                    <a:pt x="433770" y="481935"/>
                  </a:cubicBezTo>
                  <a:cubicBezTo>
                    <a:pt x="433429" y="481260"/>
                    <a:pt x="431963" y="479678"/>
                    <a:pt x="431506" y="479054"/>
                  </a:cubicBezTo>
                  <a:cubicBezTo>
                    <a:pt x="431847" y="478713"/>
                    <a:pt x="432188" y="478488"/>
                    <a:pt x="432471" y="478263"/>
                  </a:cubicBezTo>
                  <a:cubicBezTo>
                    <a:pt x="430265" y="473743"/>
                    <a:pt x="425404" y="467917"/>
                    <a:pt x="421841" y="464586"/>
                  </a:cubicBezTo>
                  <a:cubicBezTo>
                    <a:pt x="421500" y="464637"/>
                    <a:pt x="421217" y="464869"/>
                    <a:pt x="420884" y="465261"/>
                  </a:cubicBezTo>
                  <a:cubicBezTo>
                    <a:pt x="420260" y="464811"/>
                    <a:pt x="419128" y="462946"/>
                    <a:pt x="418678" y="462439"/>
                  </a:cubicBezTo>
                  <a:cubicBezTo>
                    <a:pt x="418395" y="462721"/>
                    <a:pt x="417996" y="462946"/>
                    <a:pt x="417713" y="463171"/>
                  </a:cubicBezTo>
                  <a:cubicBezTo>
                    <a:pt x="415282" y="461082"/>
                    <a:pt x="413417" y="457744"/>
                    <a:pt x="411611" y="455313"/>
                  </a:cubicBezTo>
                  <a:cubicBezTo>
                    <a:pt x="411161" y="455480"/>
                    <a:pt x="410878" y="455821"/>
                    <a:pt x="410595" y="456104"/>
                  </a:cubicBezTo>
                  <a:cubicBezTo>
                    <a:pt x="404485" y="449262"/>
                    <a:pt x="400190" y="441012"/>
                    <a:pt x="393971" y="434452"/>
                  </a:cubicBezTo>
                  <a:cubicBezTo>
                    <a:pt x="393522" y="434735"/>
                    <a:pt x="393347" y="434961"/>
                    <a:pt x="393014" y="435127"/>
                  </a:cubicBezTo>
                  <a:cubicBezTo>
                    <a:pt x="391482" y="433437"/>
                    <a:pt x="389277" y="431398"/>
                    <a:pt x="388377" y="429308"/>
                  </a:cubicBezTo>
                  <a:cubicBezTo>
                    <a:pt x="388769" y="429025"/>
                    <a:pt x="388994" y="428800"/>
                    <a:pt x="389451" y="428517"/>
                  </a:cubicBezTo>
                  <a:cubicBezTo>
                    <a:pt x="389110" y="428060"/>
                    <a:pt x="387362" y="423881"/>
                    <a:pt x="387362" y="423881"/>
                  </a:cubicBezTo>
                  <a:cubicBezTo>
                    <a:pt x="387586" y="422916"/>
                    <a:pt x="389676" y="422241"/>
                    <a:pt x="390300" y="421733"/>
                  </a:cubicBezTo>
                  <a:cubicBezTo>
                    <a:pt x="389959" y="421225"/>
                    <a:pt x="389676" y="420942"/>
                    <a:pt x="389451" y="420768"/>
                  </a:cubicBezTo>
                  <a:cubicBezTo>
                    <a:pt x="392839" y="418112"/>
                    <a:pt x="396460" y="414550"/>
                    <a:pt x="400190" y="412293"/>
                  </a:cubicBezTo>
                  <a:cubicBezTo>
                    <a:pt x="400473" y="412743"/>
                    <a:pt x="400755" y="412968"/>
                    <a:pt x="401039" y="413309"/>
                  </a:cubicBezTo>
                  <a:cubicBezTo>
                    <a:pt x="403020" y="412235"/>
                    <a:pt x="403977" y="410595"/>
                    <a:pt x="405900" y="409521"/>
                  </a:cubicBezTo>
                  <a:cubicBezTo>
                    <a:pt x="406183" y="409913"/>
                    <a:pt x="406408" y="410196"/>
                    <a:pt x="406749" y="410595"/>
                  </a:cubicBezTo>
                  <a:cubicBezTo>
                    <a:pt x="411161" y="407997"/>
                    <a:pt x="412003" y="406916"/>
                    <a:pt x="416247" y="404544"/>
                  </a:cubicBezTo>
                  <a:cubicBezTo>
                    <a:pt x="416588" y="404943"/>
                    <a:pt x="416639" y="405393"/>
                    <a:pt x="416980" y="405618"/>
                  </a:cubicBezTo>
                  <a:cubicBezTo>
                    <a:pt x="418960" y="404544"/>
                    <a:pt x="419868" y="402679"/>
                    <a:pt x="422016" y="401772"/>
                  </a:cubicBezTo>
                  <a:cubicBezTo>
                    <a:pt x="422182" y="402171"/>
                    <a:pt x="422349" y="402396"/>
                    <a:pt x="422690" y="402679"/>
                  </a:cubicBezTo>
                  <a:cubicBezTo>
                    <a:pt x="423931" y="402171"/>
                    <a:pt x="424497" y="401438"/>
                    <a:pt x="425687" y="400531"/>
                  </a:cubicBezTo>
                  <a:cubicBezTo>
                    <a:pt x="425803" y="400814"/>
                    <a:pt x="426136" y="401213"/>
                    <a:pt x="426362" y="401663"/>
                  </a:cubicBezTo>
                  <a:cubicBezTo>
                    <a:pt x="427719" y="400756"/>
                    <a:pt x="428908" y="399116"/>
                    <a:pt x="430265" y="398609"/>
                  </a:cubicBezTo>
                  <a:cubicBezTo>
                    <a:pt x="430490" y="398892"/>
                    <a:pt x="430773" y="399174"/>
                    <a:pt x="431114" y="399574"/>
                  </a:cubicBezTo>
                  <a:cubicBezTo>
                    <a:pt x="431680" y="399116"/>
                    <a:pt x="433378" y="397650"/>
                    <a:pt x="434053" y="397143"/>
                  </a:cubicBezTo>
                  <a:cubicBezTo>
                    <a:pt x="434336" y="397477"/>
                    <a:pt x="434503" y="397876"/>
                    <a:pt x="434786" y="398101"/>
                  </a:cubicBezTo>
                  <a:cubicBezTo>
                    <a:pt x="435409" y="397876"/>
                    <a:pt x="436883" y="396011"/>
                    <a:pt x="437674" y="395837"/>
                  </a:cubicBezTo>
                  <a:lnTo>
                    <a:pt x="440155" y="397143"/>
                  </a:lnTo>
                  <a:cubicBezTo>
                    <a:pt x="442927" y="396236"/>
                    <a:pt x="445307" y="393464"/>
                    <a:pt x="447788" y="392731"/>
                  </a:cubicBezTo>
                  <a:cubicBezTo>
                    <a:pt x="448187" y="392731"/>
                    <a:pt x="449885" y="394146"/>
                    <a:pt x="450219" y="393972"/>
                  </a:cubicBezTo>
                  <a:cubicBezTo>
                    <a:pt x="451126" y="393863"/>
                    <a:pt x="453840" y="392223"/>
                    <a:pt x="454971" y="391882"/>
                  </a:cubicBezTo>
                  <a:cubicBezTo>
                    <a:pt x="455197" y="392281"/>
                    <a:pt x="455363" y="392557"/>
                    <a:pt x="455646" y="392898"/>
                  </a:cubicBezTo>
                  <a:cubicBezTo>
                    <a:pt x="457627" y="392557"/>
                    <a:pt x="457119" y="392332"/>
                    <a:pt x="459492" y="391541"/>
                  </a:cubicBezTo>
                  <a:cubicBezTo>
                    <a:pt x="459717" y="391882"/>
                    <a:pt x="459942" y="392281"/>
                    <a:pt x="460225" y="392731"/>
                  </a:cubicBezTo>
                  <a:lnTo>
                    <a:pt x="462097" y="391091"/>
                  </a:lnTo>
                  <a:cubicBezTo>
                    <a:pt x="462380" y="391490"/>
                    <a:pt x="462605" y="391824"/>
                    <a:pt x="462887" y="392223"/>
                  </a:cubicBezTo>
                  <a:lnTo>
                    <a:pt x="464919" y="390583"/>
                  </a:lnTo>
                  <a:cubicBezTo>
                    <a:pt x="465144" y="390808"/>
                    <a:pt x="465318" y="391091"/>
                    <a:pt x="465601" y="391483"/>
                  </a:cubicBezTo>
                  <a:lnTo>
                    <a:pt x="467466" y="389960"/>
                  </a:lnTo>
                  <a:cubicBezTo>
                    <a:pt x="467858" y="390409"/>
                    <a:pt x="468083" y="390642"/>
                    <a:pt x="468315" y="391034"/>
                  </a:cubicBezTo>
                  <a:cubicBezTo>
                    <a:pt x="470289" y="389960"/>
                    <a:pt x="473743" y="387529"/>
                    <a:pt x="475099" y="385664"/>
                  </a:cubicBezTo>
                  <a:cubicBezTo>
                    <a:pt x="474925" y="385439"/>
                    <a:pt x="474700" y="384989"/>
                    <a:pt x="474476" y="384648"/>
                  </a:cubicBezTo>
                  <a:cubicBezTo>
                    <a:pt x="474925" y="383516"/>
                    <a:pt x="476173" y="382551"/>
                    <a:pt x="476565" y="381427"/>
                  </a:cubicBezTo>
                  <a:cubicBezTo>
                    <a:pt x="476282" y="381194"/>
                    <a:pt x="476173" y="380860"/>
                    <a:pt x="475890" y="380519"/>
                  </a:cubicBezTo>
                  <a:cubicBezTo>
                    <a:pt x="476906" y="378372"/>
                    <a:pt x="476398" y="376674"/>
                    <a:pt x="477530" y="374526"/>
                  </a:cubicBezTo>
                  <a:cubicBezTo>
                    <a:pt x="477189" y="374185"/>
                    <a:pt x="476964" y="373852"/>
                    <a:pt x="476681" y="373452"/>
                  </a:cubicBezTo>
                  <a:cubicBezTo>
                    <a:pt x="476964" y="373170"/>
                    <a:pt x="477414" y="373002"/>
                    <a:pt x="477697" y="372770"/>
                  </a:cubicBezTo>
                  <a:lnTo>
                    <a:pt x="476173" y="370855"/>
                  </a:lnTo>
                  <a:cubicBezTo>
                    <a:pt x="476565" y="370572"/>
                    <a:pt x="476906" y="370347"/>
                    <a:pt x="477131" y="370064"/>
                  </a:cubicBezTo>
                  <a:cubicBezTo>
                    <a:pt x="475832" y="366784"/>
                    <a:pt x="470913" y="360566"/>
                    <a:pt x="468083" y="358360"/>
                  </a:cubicBezTo>
                  <a:cubicBezTo>
                    <a:pt x="467916" y="358418"/>
                    <a:pt x="467466" y="358643"/>
                    <a:pt x="467125" y="359093"/>
                  </a:cubicBezTo>
                  <a:cubicBezTo>
                    <a:pt x="464694" y="357678"/>
                    <a:pt x="465318" y="357453"/>
                    <a:pt x="463113" y="355755"/>
                  </a:cubicBezTo>
                  <a:cubicBezTo>
                    <a:pt x="462714" y="356154"/>
                    <a:pt x="462488" y="356437"/>
                    <a:pt x="462097" y="356721"/>
                  </a:cubicBezTo>
                  <a:lnTo>
                    <a:pt x="460566" y="354631"/>
                  </a:lnTo>
                  <a:cubicBezTo>
                    <a:pt x="460225" y="354631"/>
                    <a:pt x="458302" y="355306"/>
                    <a:pt x="457794" y="355247"/>
                  </a:cubicBezTo>
                  <a:lnTo>
                    <a:pt x="456386" y="353158"/>
                  </a:lnTo>
                  <a:cubicBezTo>
                    <a:pt x="456386" y="353158"/>
                    <a:pt x="454006" y="353666"/>
                    <a:pt x="453673" y="353666"/>
                  </a:cubicBezTo>
                  <a:lnTo>
                    <a:pt x="452142" y="351801"/>
                  </a:lnTo>
                  <a:cubicBezTo>
                    <a:pt x="451467" y="351634"/>
                    <a:pt x="450168" y="352308"/>
                    <a:pt x="449428" y="352308"/>
                  </a:cubicBezTo>
                  <a:cubicBezTo>
                    <a:pt x="449036" y="352251"/>
                    <a:pt x="445641" y="350952"/>
                    <a:pt x="445191" y="351068"/>
                  </a:cubicBezTo>
                  <a:cubicBezTo>
                    <a:pt x="444966" y="351177"/>
                    <a:pt x="444567" y="351518"/>
                    <a:pt x="444175" y="351743"/>
                  </a:cubicBezTo>
                  <a:cubicBezTo>
                    <a:pt x="443892" y="351743"/>
                    <a:pt x="442078" y="350502"/>
                    <a:pt x="441744" y="350328"/>
                  </a:cubicBezTo>
                  <a:cubicBezTo>
                    <a:pt x="441403" y="350560"/>
                    <a:pt x="441004" y="351068"/>
                    <a:pt x="440721" y="351177"/>
                  </a:cubicBezTo>
                  <a:cubicBezTo>
                    <a:pt x="440612" y="351177"/>
                    <a:pt x="434786" y="349711"/>
                    <a:pt x="434786" y="349711"/>
                  </a:cubicBezTo>
                  <a:cubicBezTo>
                    <a:pt x="434503" y="349878"/>
                    <a:pt x="434053" y="350103"/>
                    <a:pt x="433770" y="350328"/>
                  </a:cubicBezTo>
                  <a:cubicBezTo>
                    <a:pt x="433545" y="350328"/>
                    <a:pt x="427834" y="348688"/>
                    <a:pt x="427834" y="348688"/>
                  </a:cubicBezTo>
                  <a:cubicBezTo>
                    <a:pt x="422574" y="349936"/>
                    <a:pt x="414890" y="357170"/>
                    <a:pt x="409405" y="361357"/>
                  </a:cubicBezTo>
                  <a:cubicBezTo>
                    <a:pt x="409746" y="361691"/>
                    <a:pt x="409855" y="361923"/>
                    <a:pt x="410087" y="362314"/>
                  </a:cubicBezTo>
                  <a:cubicBezTo>
                    <a:pt x="402055" y="369498"/>
                    <a:pt x="392731" y="373170"/>
                    <a:pt x="387695" y="379786"/>
                  </a:cubicBezTo>
                  <a:cubicBezTo>
                    <a:pt x="387869" y="380070"/>
                    <a:pt x="388094" y="380519"/>
                    <a:pt x="388377" y="380745"/>
                  </a:cubicBezTo>
                  <a:lnTo>
                    <a:pt x="386454" y="382326"/>
                  </a:lnTo>
                  <a:cubicBezTo>
                    <a:pt x="386737" y="382609"/>
                    <a:pt x="386963" y="382892"/>
                    <a:pt x="387187" y="383342"/>
                  </a:cubicBezTo>
                  <a:cubicBezTo>
                    <a:pt x="386004" y="386056"/>
                    <a:pt x="384024" y="386114"/>
                    <a:pt x="381985" y="388777"/>
                  </a:cubicBezTo>
                  <a:cubicBezTo>
                    <a:pt x="382268" y="389227"/>
                    <a:pt x="382493" y="389451"/>
                    <a:pt x="382834" y="389851"/>
                  </a:cubicBezTo>
                  <a:cubicBezTo>
                    <a:pt x="380577" y="392107"/>
                    <a:pt x="379612" y="394596"/>
                    <a:pt x="375825" y="396910"/>
                  </a:cubicBezTo>
                  <a:cubicBezTo>
                    <a:pt x="375542" y="396461"/>
                    <a:pt x="375259" y="396236"/>
                    <a:pt x="374976" y="395837"/>
                  </a:cubicBezTo>
                  <a:cubicBezTo>
                    <a:pt x="372545" y="397027"/>
                    <a:pt x="371021" y="398383"/>
                    <a:pt x="368366" y="399341"/>
                  </a:cubicBezTo>
                  <a:cubicBezTo>
                    <a:pt x="368133" y="399116"/>
                    <a:pt x="367908" y="398783"/>
                    <a:pt x="367625" y="398383"/>
                  </a:cubicBezTo>
                  <a:lnTo>
                    <a:pt x="365594" y="399966"/>
                  </a:lnTo>
                  <a:cubicBezTo>
                    <a:pt x="365369" y="399574"/>
                    <a:pt x="365137" y="399341"/>
                    <a:pt x="364970" y="398950"/>
                  </a:cubicBezTo>
                  <a:cubicBezTo>
                    <a:pt x="362539" y="399966"/>
                    <a:pt x="359375" y="403078"/>
                    <a:pt x="357286" y="403303"/>
                  </a:cubicBezTo>
                  <a:cubicBezTo>
                    <a:pt x="357054" y="402904"/>
                    <a:pt x="356720" y="402621"/>
                    <a:pt x="356546" y="402287"/>
                  </a:cubicBezTo>
                  <a:cubicBezTo>
                    <a:pt x="352366" y="403129"/>
                    <a:pt x="354797" y="401888"/>
                    <a:pt x="351576" y="399966"/>
                  </a:cubicBezTo>
                  <a:cubicBezTo>
                    <a:pt x="351343" y="400023"/>
                    <a:pt x="350835" y="400415"/>
                    <a:pt x="350553" y="400698"/>
                  </a:cubicBezTo>
                  <a:cubicBezTo>
                    <a:pt x="347730" y="397984"/>
                    <a:pt x="343435" y="395104"/>
                    <a:pt x="341229" y="390642"/>
                  </a:cubicBezTo>
                  <a:cubicBezTo>
                    <a:pt x="341570" y="390409"/>
                    <a:pt x="341903" y="390242"/>
                    <a:pt x="342244" y="389960"/>
                  </a:cubicBezTo>
                  <a:cubicBezTo>
                    <a:pt x="341852" y="389227"/>
                    <a:pt x="340438" y="387587"/>
                    <a:pt x="339930" y="386963"/>
                  </a:cubicBezTo>
                  <a:cubicBezTo>
                    <a:pt x="340264" y="386622"/>
                    <a:pt x="340605" y="386397"/>
                    <a:pt x="340946" y="386288"/>
                  </a:cubicBezTo>
                  <a:cubicBezTo>
                    <a:pt x="339081" y="382326"/>
                    <a:pt x="336933" y="381194"/>
                    <a:pt x="335743" y="377581"/>
                  </a:cubicBezTo>
                  <a:cubicBezTo>
                    <a:pt x="336193" y="377240"/>
                    <a:pt x="336476" y="377124"/>
                    <a:pt x="336817" y="376732"/>
                  </a:cubicBezTo>
                  <a:cubicBezTo>
                    <a:pt x="336084" y="374410"/>
                    <a:pt x="335685" y="374584"/>
                    <a:pt x="334727" y="372262"/>
                  </a:cubicBezTo>
                  <a:cubicBezTo>
                    <a:pt x="335068" y="371755"/>
                    <a:pt x="335293" y="371529"/>
                    <a:pt x="335685" y="371529"/>
                  </a:cubicBezTo>
                  <a:cubicBezTo>
                    <a:pt x="335177" y="370572"/>
                    <a:pt x="333820" y="369498"/>
                    <a:pt x="333371" y="368475"/>
                  </a:cubicBezTo>
                  <a:cubicBezTo>
                    <a:pt x="333820" y="368250"/>
                    <a:pt x="334104" y="368025"/>
                    <a:pt x="334445" y="367742"/>
                  </a:cubicBezTo>
                  <a:cubicBezTo>
                    <a:pt x="333653" y="365427"/>
                    <a:pt x="333371" y="365935"/>
                    <a:pt x="333146" y="364121"/>
                  </a:cubicBezTo>
                  <a:cubicBezTo>
                    <a:pt x="333537" y="363787"/>
                    <a:pt x="333820" y="363563"/>
                    <a:pt x="334104" y="363280"/>
                  </a:cubicBezTo>
                  <a:cubicBezTo>
                    <a:pt x="333653" y="361923"/>
                    <a:pt x="332072" y="361807"/>
                    <a:pt x="331847" y="360225"/>
                  </a:cubicBezTo>
                  <a:cubicBezTo>
                    <a:pt x="331673" y="359543"/>
                    <a:pt x="333030" y="358585"/>
                    <a:pt x="333030" y="357794"/>
                  </a:cubicBezTo>
                  <a:lnTo>
                    <a:pt x="331447" y="355755"/>
                  </a:lnTo>
                  <a:cubicBezTo>
                    <a:pt x="331673" y="355472"/>
                    <a:pt x="332747" y="353325"/>
                    <a:pt x="332747" y="353325"/>
                  </a:cubicBezTo>
                  <a:lnTo>
                    <a:pt x="331223" y="351351"/>
                  </a:lnTo>
                  <a:lnTo>
                    <a:pt x="332463" y="348920"/>
                  </a:lnTo>
                  <a:cubicBezTo>
                    <a:pt x="331731" y="345865"/>
                    <a:pt x="330541" y="346540"/>
                    <a:pt x="329641" y="343268"/>
                  </a:cubicBezTo>
                  <a:cubicBezTo>
                    <a:pt x="330033" y="343035"/>
                    <a:pt x="330374" y="342811"/>
                    <a:pt x="330541" y="342528"/>
                  </a:cubicBezTo>
                  <a:lnTo>
                    <a:pt x="329133" y="340605"/>
                  </a:lnTo>
                  <a:cubicBezTo>
                    <a:pt x="329358" y="340380"/>
                    <a:pt x="329808" y="340039"/>
                    <a:pt x="330091" y="339930"/>
                  </a:cubicBezTo>
                  <a:lnTo>
                    <a:pt x="328509" y="337841"/>
                  </a:lnTo>
                  <a:cubicBezTo>
                    <a:pt x="328901" y="337442"/>
                    <a:pt x="329242" y="337217"/>
                    <a:pt x="329467" y="336933"/>
                  </a:cubicBezTo>
                  <a:cubicBezTo>
                    <a:pt x="327769" y="333654"/>
                    <a:pt x="323873" y="328792"/>
                    <a:pt x="321217" y="326362"/>
                  </a:cubicBezTo>
                  <a:cubicBezTo>
                    <a:pt x="320818" y="326586"/>
                    <a:pt x="320593" y="326812"/>
                    <a:pt x="320252" y="326986"/>
                  </a:cubicBezTo>
                  <a:lnTo>
                    <a:pt x="318728" y="325121"/>
                  </a:lnTo>
                  <a:cubicBezTo>
                    <a:pt x="318329" y="325346"/>
                    <a:pt x="318046" y="325571"/>
                    <a:pt x="317713" y="325796"/>
                  </a:cubicBezTo>
                  <a:cubicBezTo>
                    <a:pt x="316689" y="325230"/>
                    <a:pt x="316298" y="323590"/>
                    <a:pt x="315507" y="323024"/>
                  </a:cubicBezTo>
                  <a:cubicBezTo>
                    <a:pt x="315166" y="323249"/>
                    <a:pt x="314883" y="323481"/>
                    <a:pt x="314433" y="323757"/>
                  </a:cubicBezTo>
                  <a:cubicBezTo>
                    <a:pt x="312336" y="320876"/>
                    <a:pt x="308040" y="317147"/>
                    <a:pt x="306908" y="313809"/>
                  </a:cubicBezTo>
                  <a:cubicBezTo>
                    <a:pt x="307191" y="313584"/>
                    <a:pt x="307649" y="313301"/>
                    <a:pt x="307815" y="313135"/>
                  </a:cubicBezTo>
                  <a:lnTo>
                    <a:pt x="306350" y="311211"/>
                  </a:lnTo>
                  <a:lnTo>
                    <a:pt x="308272" y="309572"/>
                  </a:lnTo>
                  <a:cubicBezTo>
                    <a:pt x="308040" y="309173"/>
                    <a:pt x="307815" y="308948"/>
                    <a:pt x="307649" y="308665"/>
                  </a:cubicBezTo>
                  <a:cubicBezTo>
                    <a:pt x="308440" y="306742"/>
                    <a:pt x="307931" y="306459"/>
                    <a:pt x="308947" y="304427"/>
                  </a:cubicBezTo>
                  <a:cubicBezTo>
                    <a:pt x="308781" y="304203"/>
                    <a:pt x="308440" y="303694"/>
                    <a:pt x="308214" y="303462"/>
                  </a:cubicBezTo>
                  <a:cubicBezTo>
                    <a:pt x="308781" y="301830"/>
                    <a:pt x="310021" y="301772"/>
                    <a:pt x="310304" y="300241"/>
                  </a:cubicBezTo>
                  <a:cubicBezTo>
                    <a:pt x="310471" y="299508"/>
                    <a:pt x="309571" y="298267"/>
                    <a:pt x="309854" y="297527"/>
                  </a:cubicBezTo>
                  <a:cubicBezTo>
                    <a:pt x="310471" y="295887"/>
                    <a:pt x="311603" y="295720"/>
                    <a:pt x="312060" y="294197"/>
                  </a:cubicBezTo>
                  <a:cubicBezTo>
                    <a:pt x="312336" y="292615"/>
                    <a:pt x="311494" y="292948"/>
                    <a:pt x="312394" y="290743"/>
                  </a:cubicBezTo>
                  <a:cubicBezTo>
                    <a:pt x="312227" y="290460"/>
                    <a:pt x="312060" y="290010"/>
                    <a:pt x="311719" y="289618"/>
                  </a:cubicBezTo>
                  <a:lnTo>
                    <a:pt x="313584" y="288145"/>
                  </a:lnTo>
                  <a:cubicBezTo>
                    <a:pt x="313417" y="287920"/>
                    <a:pt x="313185" y="287579"/>
                    <a:pt x="312851" y="287354"/>
                  </a:cubicBezTo>
                  <a:cubicBezTo>
                    <a:pt x="313185" y="286955"/>
                    <a:pt x="313417" y="286730"/>
                    <a:pt x="313925" y="286339"/>
                  </a:cubicBezTo>
                  <a:cubicBezTo>
                    <a:pt x="313584" y="286114"/>
                    <a:pt x="313410" y="285772"/>
                    <a:pt x="313185" y="285547"/>
                  </a:cubicBezTo>
                  <a:cubicBezTo>
                    <a:pt x="313751" y="284133"/>
                    <a:pt x="315731" y="283001"/>
                    <a:pt x="316298" y="281528"/>
                  </a:cubicBezTo>
                  <a:lnTo>
                    <a:pt x="315957" y="277007"/>
                  </a:lnTo>
                  <a:cubicBezTo>
                    <a:pt x="316689" y="275875"/>
                    <a:pt x="318329" y="276158"/>
                    <a:pt x="319011" y="274744"/>
                  </a:cubicBezTo>
                  <a:cubicBezTo>
                    <a:pt x="319120" y="274519"/>
                    <a:pt x="318445" y="272596"/>
                    <a:pt x="318445" y="272146"/>
                  </a:cubicBezTo>
                  <a:lnTo>
                    <a:pt x="320426" y="270448"/>
                  </a:lnTo>
                  <a:cubicBezTo>
                    <a:pt x="320143" y="270223"/>
                    <a:pt x="319860" y="269831"/>
                    <a:pt x="319635" y="269548"/>
                  </a:cubicBezTo>
                  <a:cubicBezTo>
                    <a:pt x="322291" y="265761"/>
                    <a:pt x="326927" y="263613"/>
                    <a:pt x="329641" y="260334"/>
                  </a:cubicBezTo>
                  <a:cubicBezTo>
                    <a:pt x="329358" y="259934"/>
                    <a:pt x="329126" y="259484"/>
                    <a:pt x="328901" y="259311"/>
                  </a:cubicBezTo>
                  <a:cubicBezTo>
                    <a:pt x="329300" y="258636"/>
                    <a:pt x="331223" y="257728"/>
                    <a:pt x="331847" y="256996"/>
                  </a:cubicBezTo>
                  <a:cubicBezTo>
                    <a:pt x="331447" y="256604"/>
                    <a:pt x="331281" y="256321"/>
                    <a:pt x="331106" y="256089"/>
                  </a:cubicBezTo>
                  <a:cubicBezTo>
                    <a:pt x="332122" y="255189"/>
                    <a:pt x="333712" y="253658"/>
                    <a:pt x="334952" y="253041"/>
                  </a:cubicBezTo>
                  <a:lnTo>
                    <a:pt x="337499" y="254282"/>
                  </a:lnTo>
                  <a:lnTo>
                    <a:pt x="339531" y="252809"/>
                  </a:lnTo>
                  <a:lnTo>
                    <a:pt x="343659" y="254057"/>
                  </a:lnTo>
                  <a:cubicBezTo>
                    <a:pt x="344566" y="254282"/>
                    <a:pt x="346598" y="254057"/>
                    <a:pt x="348071" y="253774"/>
                  </a:cubicBezTo>
                  <a:cubicBezTo>
                    <a:pt x="348405" y="254282"/>
                    <a:pt x="348579" y="254449"/>
                    <a:pt x="348912" y="254906"/>
                  </a:cubicBezTo>
                  <a:lnTo>
                    <a:pt x="350835" y="253266"/>
                  </a:lnTo>
                  <a:cubicBezTo>
                    <a:pt x="351176" y="253658"/>
                    <a:pt x="351343" y="253890"/>
                    <a:pt x="351576" y="254282"/>
                  </a:cubicBezTo>
                  <a:lnTo>
                    <a:pt x="353607" y="252809"/>
                  </a:lnTo>
                  <a:cubicBezTo>
                    <a:pt x="353890" y="253092"/>
                    <a:pt x="354057" y="253324"/>
                    <a:pt x="354231" y="253774"/>
                  </a:cubicBezTo>
                  <a:lnTo>
                    <a:pt x="356212" y="252134"/>
                  </a:lnTo>
                  <a:cubicBezTo>
                    <a:pt x="356546" y="252642"/>
                    <a:pt x="356828" y="252867"/>
                    <a:pt x="357003" y="253092"/>
                  </a:cubicBezTo>
                  <a:lnTo>
                    <a:pt x="358976" y="251626"/>
                  </a:lnTo>
                  <a:cubicBezTo>
                    <a:pt x="359259" y="252018"/>
                    <a:pt x="359375" y="252250"/>
                    <a:pt x="359716" y="252642"/>
                  </a:cubicBezTo>
                  <a:cubicBezTo>
                    <a:pt x="367908" y="248855"/>
                    <a:pt x="373227" y="240090"/>
                    <a:pt x="381252" y="235794"/>
                  </a:cubicBezTo>
                  <a:cubicBezTo>
                    <a:pt x="381593" y="236360"/>
                    <a:pt x="381934" y="236643"/>
                    <a:pt x="381985" y="236868"/>
                  </a:cubicBezTo>
                  <a:cubicBezTo>
                    <a:pt x="383117" y="236643"/>
                    <a:pt x="384024" y="235119"/>
                    <a:pt x="384924" y="234720"/>
                  </a:cubicBezTo>
                  <a:cubicBezTo>
                    <a:pt x="385322" y="235119"/>
                    <a:pt x="385439" y="235344"/>
                    <a:pt x="385721" y="235627"/>
                  </a:cubicBezTo>
                  <a:lnTo>
                    <a:pt x="387695" y="233987"/>
                  </a:lnTo>
                  <a:cubicBezTo>
                    <a:pt x="387978" y="234386"/>
                    <a:pt x="388203" y="234894"/>
                    <a:pt x="388544" y="235119"/>
                  </a:cubicBezTo>
                  <a:cubicBezTo>
                    <a:pt x="391316" y="234495"/>
                    <a:pt x="390866" y="233305"/>
                    <a:pt x="394197" y="232289"/>
                  </a:cubicBezTo>
                  <a:cubicBezTo>
                    <a:pt x="394421" y="232572"/>
                    <a:pt x="394653" y="232856"/>
                    <a:pt x="394936" y="233312"/>
                  </a:cubicBezTo>
                  <a:lnTo>
                    <a:pt x="396968" y="231673"/>
                  </a:lnTo>
                  <a:cubicBezTo>
                    <a:pt x="397084" y="232123"/>
                    <a:pt x="397367" y="232347"/>
                    <a:pt x="397592" y="232688"/>
                  </a:cubicBezTo>
                  <a:cubicBezTo>
                    <a:pt x="398267" y="232464"/>
                    <a:pt x="399907" y="230824"/>
                    <a:pt x="400473" y="230599"/>
                  </a:cubicBezTo>
                  <a:cubicBezTo>
                    <a:pt x="400814" y="230824"/>
                    <a:pt x="401039" y="231049"/>
                    <a:pt x="401380" y="231390"/>
                  </a:cubicBezTo>
                  <a:cubicBezTo>
                    <a:pt x="402795" y="230200"/>
                    <a:pt x="404993" y="229010"/>
                    <a:pt x="406183" y="227653"/>
                  </a:cubicBezTo>
                  <a:cubicBezTo>
                    <a:pt x="406016" y="227370"/>
                    <a:pt x="405675" y="227087"/>
                    <a:pt x="405501" y="226695"/>
                  </a:cubicBezTo>
                  <a:lnTo>
                    <a:pt x="407315" y="225280"/>
                  </a:lnTo>
                  <a:cubicBezTo>
                    <a:pt x="407315" y="224830"/>
                    <a:pt x="406858" y="222400"/>
                    <a:pt x="406858" y="222400"/>
                  </a:cubicBezTo>
                  <a:cubicBezTo>
                    <a:pt x="407315" y="221043"/>
                    <a:pt x="409238" y="219911"/>
                    <a:pt x="409064" y="219120"/>
                  </a:cubicBezTo>
                  <a:lnTo>
                    <a:pt x="407482" y="217255"/>
                  </a:lnTo>
                  <a:lnTo>
                    <a:pt x="408955" y="213010"/>
                  </a:lnTo>
                  <a:lnTo>
                    <a:pt x="407482" y="211095"/>
                  </a:lnTo>
                  <a:cubicBezTo>
                    <a:pt x="407315" y="210863"/>
                    <a:pt x="408447" y="208940"/>
                    <a:pt x="408614" y="208549"/>
                  </a:cubicBezTo>
                  <a:lnTo>
                    <a:pt x="407032" y="206459"/>
                  </a:lnTo>
                  <a:cubicBezTo>
                    <a:pt x="407482" y="206459"/>
                    <a:pt x="407765" y="206118"/>
                    <a:pt x="408164" y="205777"/>
                  </a:cubicBezTo>
                  <a:cubicBezTo>
                    <a:pt x="407199" y="203121"/>
                    <a:pt x="405051" y="200748"/>
                    <a:pt x="403753" y="198034"/>
                  </a:cubicBezTo>
                  <a:cubicBezTo>
                    <a:pt x="403412" y="198375"/>
                    <a:pt x="403128" y="198651"/>
                    <a:pt x="402795" y="198884"/>
                  </a:cubicBezTo>
                  <a:close/>
                  <a:moveTo>
                    <a:pt x="75468" y="225280"/>
                  </a:moveTo>
                  <a:lnTo>
                    <a:pt x="76600" y="222509"/>
                  </a:lnTo>
                  <a:cubicBezTo>
                    <a:pt x="73487" y="216290"/>
                    <a:pt x="66427" y="212278"/>
                    <a:pt x="63765" y="206118"/>
                  </a:cubicBezTo>
                  <a:cubicBezTo>
                    <a:pt x="63989" y="205777"/>
                    <a:pt x="64388" y="205493"/>
                    <a:pt x="64613" y="205269"/>
                  </a:cubicBezTo>
                  <a:lnTo>
                    <a:pt x="63032" y="203346"/>
                  </a:lnTo>
                  <a:lnTo>
                    <a:pt x="65070" y="201764"/>
                  </a:lnTo>
                  <a:cubicBezTo>
                    <a:pt x="64838" y="201314"/>
                    <a:pt x="64613" y="201031"/>
                    <a:pt x="64388" y="200748"/>
                  </a:cubicBezTo>
                  <a:cubicBezTo>
                    <a:pt x="68234" y="195829"/>
                    <a:pt x="76034" y="191758"/>
                    <a:pt x="81062" y="187804"/>
                  </a:cubicBezTo>
                  <a:cubicBezTo>
                    <a:pt x="80728" y="187687"/>
                    <a:pt x="80445" y="187180"/>
                    <a:pt x="80221" y="186897"/>
                  </a:cubicBezTo>
                  <a:cubicBezTo>
                    <a:pt x="80445" y="186672"/>
                    <a:pt x="80896" y="186389"/>
                    <a:pt x="81062" y="186164"/>
                  </a:cubicBezTo>
                  <a:cubicBezTo>
                    <a:pt x="80728" y="186331"/>
                    <a:pt x="80728" y="186164"/>
                    <a:pt x="81578" y="185707"/>
                  </a:cubicBezTo>
                  <a:cubicBezTo>
                    <a:pt x="83217" y="184241"/>
                    <a:pt x="85249" y="182601"/>
                    <a:pt x="87230" y="181636"/>
                  </a:cubicBezTo>
                  <a:cubicBezTo>
                    <a:pt x="87455" y="181977"/>
                    <a:pt x="87512" y="182376"/>
                    <a:pt x="87846" y="182659"/>
                  </a:cubicBezTo>
                  <a:lnTo>
                    <a:pt x="89828" y="181128"/>
                  </a:lnTo>
                  <a:cubicBezTo>
                    <a:pt x="107183" y="175193"/>
                    <a:pt x="100232" y="178415"/>
                    <a:pt x="92149" y="181977"/>
                  </a:cubicBezTo>
                  <a:cubicBezTo>
                    <a:pt x="93506" y="184067"/>
                    <a:pt x="94805" y="186164"/>
                    <a:pt x="96836" y="188029"/>
                  </a:cubicBezTo>
                  <a:cubicBezTo>
                    <a:pt x="96778" y="188479"/>
                    <a:pt x="95421" y="192324"/>
                    <a:pt x="95421" y="192549"/>
                  </a:cubicBezTo>
                  <a:cubicBezTo>
                    <a:pt x="95596" y="193456"/>
                    <a:pt x="97403" y="195771"/>
                    <a:pt x="97518" y="197070"/>
                  </a:cubicBezTo>
                  <a:cubicBezTo>
                    <a:pt x="97236" y="197352"/>
                    <a:pt x="96836" y="197527"/>
                    <a:pt x="96554" y="197918"/>
                  </a:cubicBezTo>
                  <a:cubicBezTo>
                    <a:pt x="96387" y="198202"/>
                    <a:pt x="97062" y="200240"/>
                    <a:pt x="97062" y="200523"/>
                  </a:cubicBezTo>
                  <a:cubicBezTo>
                    <a:pt x="96778" y="200748"/>
                    <a:pt x="96387" y="201031"/>
                    <a:pt x="96103" y="201256"/>
                  </a:cubicBezTo>
                  <a:cubicBezTo>
                    <a:pt x="95937" y="201539"/>
                    <a:pt x="96554" y="205269"/>
                    <a:pt x="96387" y="205777"/>
                  </a:cubicBezTo>
                  <a:cubicBezTo>
                    <a:pt x="95937" y="207191"/>
                    <a:pt x="95421" y="206684"/>
                    <a:pt x="95146" y="208323"/>
                  </a:cubicBezTo>
                  <a:cubicBezTo>
                    <a:pt x="95146" y="208549"/>
                    <a:pt x="95538" y="212561"/>
                    <a:pt x="95538" y="212735"/>
                  </a:cubicBezTo>
                  <a:cubicBezTo>
                    <a:pt x="95197" y="213010"/>
                    <a:pt x="94914" y="213294"/>
                    <a:pt x="94580" y="213526"/>
                  </a:cubicBezTo>
                  <a:cubicBezTo>
                    <a:pt x="94747" y="213751"/>
                    <a:pt x="94972" y="214034"/>
                    <a:pt x="95255" y="214483"/>
                  </a:cubicBezTo>
                  <a:cubicBezTo>
                    <a:pt x="93448" y="217988"/>
                    <a:pt x="94747" y="221942"/>
                    <a:pt x="92991" y="225621"/>
                  </a:cubicBezTo>
                  <a:cubicBezTo>
                    <a:pt x="93223" y="225962"/>
                    <a:pt x="93448" y="226187"/>
                    <a:pt x="93840" y="226695"/>
                  </a:cubicBezTo>
                  <a:cubicBezTo>
                    <a:pt x="92991" y="228277"/>
                    <a:pt x="89436" y="232572"/>
                    <a:pt x="86664" y="233704"/>
                  </a:cubicBezTo>
                  <a:lnTo>
                    <a:pt x="84117" y="232464"/>
                  </a:lnTo>
                  <a:cubicBezTo>
                    <a:pt x="82934" y="232572"/>
                    <a:pt x="81744" y="233704"/>
                    <a:pt x="80445" y="233762"/>
                  </a:cubicBezTo>
                  <a:cubicBezTo>
                    <a:pt x="78407" y="229801"/>
                    <a:pt x="76433" y="229010"/>
                    <a:pt x="75468" y="225280"/>
                  </a:cubicBezTo>
                  <a:close/>
                  <a:moveTo>
                    <a:pt x="158686" y="243652"/>
                  </a:moveTo>
                  <a:cubicBezTo>
                    <a:pt x="158403" y="244109"/>
                    <a:pt x="157953" y="244160"/>
                    <a:pt x="157721" y="244334"/>
                  </a:cubicBezTo>
                  <a:cubicBezTo>
                    <a:pt x="158403" y="245800"/>
                    <a:pt x="159984" y="246990"/>
                    <a:pt x="160666" y="248347"/>
                  </a:cubicBezTo>
                  <a:cubicBezTo>
                    <a:pt x="160434" y="248630"/>
                    <a:pt x="159984" y="248855"/>
                    <a:pt x="159701" y="249022"/>
                  </a:cubicBezTo>
                  <a:cubicBezTo>
                    <a:pt x="160892" y="252018"/>
                    <a:pt x="163097" y="253041"/>
                    <a:pt x="163264" y="255806"/>
                  </a:cubicBezTo>
                  <a:cubicBezTo>
                    <a:pt x="163380" y="256147"/>
                    <a:pt x="162023" y="258011"/>
                    <a:pt x="162074" y="258237"/>
                  </a:cubicBezTo>
                  <a:cubicBezTo>
                    <a:pt x="162248" y="259426"/>
                    <a:pt x="163888" y="260334"/>
                    <a:pt x="164396" y="261233"/>
                  </a:cubicBezTo>
                  <a:cubicBezTo>
                    <a:pt x="164113" y="261516"/>
                    <a:pt x="163656" y="261749"/>
                    <a:pt x="163380" y="261973"/>
                  </a:cubicBezTo>
                  <a:lnTo>
                    <a:pt x="164962" y="263838"/>
                  </a:lnTo>
                  <a:cubicBezTo>
                    <a:pt x="164563" y="264121"/>
                    <a:pt x="164222" y="264513"/>
                    <a:pt x="163888" y="264687"/>
                  </a:cubicBezTo>
                  <a:cubicBezTo>
                    <a:pt x="164505" y="266719"/>
                    <a:pt x="165129" y="267401"/>
                    <a:pt x="165978" y="269374"/>
                  </a:cubicBezTo>
                  <a:cubicBezTo>
                    <a:pt x="165695" y="269715"/>
                    <a:pt x="165296" y="269940"/>
                    <a:pt x="165070" y="270223"/>
                  </a:cubicBezTo>
                  <a:lnTo>
                    <a:pt x="166485" y="272146"/>
                  </a:lnTo>
                  <a:lnTo>
                    <a:pt x="165129" y="276391"/>
                  </a:lnTo>
                  <a:cubicBezTo>
                    <a:pt x="165245" y="277857"/>
                    <a:pt x="166994" y="279438"/>
                    <a:pt x="167109" y="281078"/>
                  </a:cubicBezTo>
                  <a:lnTo>
                    <a:pt x="165978" y="283451"/>
                  </a:lnTo>
                  <a:cubicBezTo>
                    <a:pt x="166094" y="284415"/>
                    <a:pt x="167784" y="287354"/>
                    <a:pt x="167959" y="288145"/>
                  </a:cubicBezTo>
                  <a:cubicBezTo>
                    <a:pt x="168125" y="288486"/>
                    <a:pt x="166994" y="290235"/>
                    <a:pt x="166826" y="290743"/>
                  </a:cubicBezTo>
                  <a:lnTo>
                    <a:pt x="168292" y="292615"/>
                  </a:lnTo>
                  <a:cubicBezTo>
                    <a:pt x="168009" y="292782"/>
                    <a:pt x="167676" y="293123"/>
                    <a:pt x="167335" y="293347"/>
                  </a:cubicBezTo>
                  <a:lnTo>
                    <a:pt x="168916" y="295437"/>
                  </a:lnTo>
                  <a:cubicBezTo>
                    <a:pt x="168800" y="295887"/>
                    <a:pt x="167676" y="297585"/>
                    <a:pt x="167676" y="298035"/>
                  </a:cubicBezTo>
                  <a:cubicBezTo>
                    <a:pt x="167335" y="299225"/>
                    <a:pt x="168800" y="300016"/>
                    <a:pt x="168916" y="301597"/>
                  </a:cubicBezTo>
                  <a:lnTo>
                    <a:pt x="167277" y="307482"/>
                  </a:lnTo>
                  <a:lnTo>
                    <a:pt x="168808" y="309405"/>
                  </a:lnTo>
                  <a:lnTo>
                    <a:pt x="166826" y="310987"/>
                  </a:lnTo>
                  <a:lnTo>
                    <a:pt x="168125" y="314774"/>
                  </a:lnTo>
                  <a:cubicBezTo>
                    <a:pt x="167784" y="315623"/>
                    <a:pt x="165753" y="316182"/>
                    <a:pt x="165245" y="316980"/>
                  </a:cubicBezTo>
                  <a:cubicBezTo>
                    <a:pt x="165411" y="317372"/>
                    <a:pt x="165753" y="317655"/>
                    <a:pt x="165978" y="317996"/>
                  </a:cubicBezTo>
                  <a:cubicBezTo>
                    <a:pt x="165411" y="318562"/>
                    <a:pt x="163431" y="319519"/>
                    <a:pt x="163097" y="320369"/>
                  </a:cubicBezTo>
                  <a:cubicBezTo>
                    <a:pt x="163264" y="320593"/>
                    <a:pt x="163547" y="320876"/>
                    <a:pt x="163663" y="321159"/>
                  </a:cubicBezTo>
                  <a:cubicBezTo>
                    <a:pt x="162698" y="322066"/>
                    <a:pt x="161058" y="323764"/>
                    <a:pt x="159818" y="324214"/>
                  </a:cubicBezTo>
                  <a:cubicBezTo>
                    <a:pt x="159759" y="324156"/>
                    <a:pt x="159694" y="323989"/>
                    <a:pt x="159585" y="323815"/>
                  </a:cubicBezTo>
                  <a:cubicBezTo>
                    <a:pt x="157380" y="324664"/>
                    <a:pt x="154666" y="325172"/>
                    <a:pt x="159186" y="323249"/>
                  </a:cubicBezTo>
                  <a:cubicBezTo>
                    <a:pt x="158569" y="323423"/>
                    <a:pt x="157612" y="323590"/>
                    <a:pt x="156364" y="323757"/>
                  </a:cubicBezTo>
                  <a:cubicBezTo>
                    <a:pt x="155522" y="323989"/>
                    <a:pt x="153599" y="325346"/>
                    <a:pt x="152750" y="325121"/>
                  </a:cubicBezTo>
                  <a:lnTo>
                    <a:pt x="151110" y="323249"/>
                  </a:lnTo>
                  <a:cubicBezTo>
                    <a:pt x="150769" y="323481"/>
                    <a:pt x="150545" y="323590"/>
                    <a:pt x="150145" y="323815"/>
                  </a:cubicBezTo>
                  <a:cubicBezTo>
                    <a:pt x="146024" y="319919"/>
                    <a:pt x="143028" y="317597"/>
                    <a:pt x="139348" y="311944"/>
                  </a:cubicBezTo>
                  <a:cubicBezTo>
                    <a:pt x="139689" y="311720"/>
                    <a:pt x="140030" y="311494"/>
                    <a:pt x="140371" y="311211"/>
                  </a:cubicBezTo>
                  <a:cubicBezTo>
                    <a:pt x="138783" y="309122"/>
                    <a:pt x="136693" y="306292"/>
                    <a:pt x="135053" y="304203"/>
                  </a:cubicBezTo>
                  <a:cubicBezTo>
                    <a:pt x="134770" y="304427"/>
                    <a:pt x="134378" y="304710"/>
                    <a:pt x="134096" y="305160"/>
                  </a:cubicBezTo>
                  <a:cubicBezTo>
                    <a:pt x="130757" y="300640"/>
                    <a:pt x="127536" y="295096"/>
                    <a:pt x="123466" y="291258"/>
                  </a:cubicBezTo>
                  <a:cubicBezTo>
                    <a:pt x="123125" y="291483"/>
                    <a:pt x="122841" y="291932"/>
                    <a:pt x="122500" y="291991"/>
                  </a:cubicBezTo>
                  <a:lnTo>
                    <a:pt x="121035" y="290010"/>
                  </a:lnTo>
                  <a:cubicBezTo>
                    <a:pt x="120694" y="290293"/>
                    <a:pt x="120302" y="290518"/>
                    <a:pt x="119961" y="290743"/>
                  </a:cubicBezTo>
                  <a:cubicBezTo>
                    <a:pt x="118263" y="289560"/>
                    <a:pt x="117755" y="287471"/>
                    <a:pt x="116173" y="285881"/>
                  </a:cubicBezTo>
                  <a:cubicBezTo>
                    <a:pt x="115891" y="286280"/>
                    <a:pt x="115550" y="286339"/>
                    <a:pt x="115209" y="286730"/>
                  </a:cubicBezTo>
                  <a:cubicBezTo>
                    <a:pt x="113177" y="284133"/>
                    <a:pt x="110579" y="280628"/>
                    <a:pt x="108482" y="277857"/>
                  </a:cubicBezTo>
                  <a:cubicBezTo>
                    <a:pt x="108707" y="277573"/>
                    <a:pt x="108990" y="277407"/>
                    <a:pt x="109447" y="277124"/>
                  </a:cubicBezTo>
                  <a:cubicBezTo>
                    <a:pt x="108091" y="274976"/>
                    <a:pt x="105660" y="273728"/>
                    <a:pt x="104753" y="271355"/>
                  </a:cubicBezTo>
                  <a:cubicBezTo>
                    <a:pt x="105203" y="271130"/>
                    <a:pt x="105486" y="270956"/>
                    <a:pt x="105827" y="270448"/>
                  </a:cubicBezTo>
                  <a:lnTo>
                    <a:pt x="104245" y="268358"/>
                  </a:lnTo>
                  <a:cubicBezTo>
                    <a:pt x="104470" y="268358"/>
                    <a:pt x="104753" y="268017"/>
                    <a:pt x="105203" y="267851"/>
                  </a:cubicBezTo>
                  <a:cubicBezTo>
                    <a:pt x="104978" y="266552"/>
                    <a:pt x="103229" y="264121"/>
                    <a:pt x="103229" y="263214"/>
                  </a:cubicBezTo>
                  <a:cubicBezTo>
                    <a:pt x="103563" y="262873"/>
                    <a:pt x="103846" y="262706"/>
                    <a:pt x="104129" y="262423"/>
                  </a:cubicBezTo>
                  <a:cubicBezTo>
                    <a:pt x="103962" y="262198"/>
                    <a:pt x="103621" y="261574"/>
                    <a:pt x="103563" y="261465"/>
                  </a:cubicBezTo>
                  <a:cubicBezTo>
                    <a:pt x="104470" y="259934"/>
                    <a:pt x="105943" y="258751"/>
                    <a:pt x="106509" y="257337"/>
                  </a:cubicBezTo>
                  <a:cubicBezTo>
                    <a:pt x="106618" y="256996"/>
                    <a:pt x="105827" y="255015"/>
                    <a:pt x="106109" y="254681"/>
                  </a:cubicBezTo>
                  <a:cubicBezTo>
                    <a:pt x="106618" y="253774"/>
                    <a:pt x="108374" y="253266"/>
                    <a:pt x="108990" y="252417"/>
                  </a:cubicBezTo>
                  <a:cubicBezTo>
                    <a:pt x="108707" y="252134"/>
                    <a:pt x="108482" y="251793"/>
                    <a:pt x="108199" y="251402"/>
                  </a:cubicBezTo>
                  <a:lnTo>
                    <a:pt x="110180" y="249929"/>
                  </a:lnTo>
                  <a:cubicBezTo>
                    <a:pt x="109897" y="249704"/>
                    <a:pt x="109730" y="249079"/>
                    <a:pt x="109556" y="248855"/>
                  </a:cubicBezTo>
                  <a:cubicBezTo>
                    <a:pt x="110855" y="246707"/>
                    <a:pt x="110572" y="247664"/>
                    <a:pt x="111653" y="245633"/>
                  </a:cubicBezTo>
                  <a:cubicBezTo>
                    <a:pt x="111370" y="245292"/>
                    <a:pt x="111087" y="245067"/>
                    <a:pt x="110855" y="244726"/>
                  </a:cubicBezTo>
                  <a:lnTo>
                    <a:pt x="112727" y="243144"/>
                  </a:lnTo>
                  <a:cubicBezTo>
                    <a:pt x="112893" y="242861"/>
                    <a:pt x="111595" y="239582"/>
                    <a:pt x="111595" y="239582"/>
                  </a:cubicBezTo>
                  <a:lnTo>
                    <a:pt x="113460" y="238000"/>
                  </a:lnTo>
                  <a:lnTo>
                    <a:pt x="113235" y="233538"/>
                  </a:lnTo>
                  <a:cubicBezTo>
                    <a:pt x="114476" y="231673"/>
                    <a:pt x="119903" y="227428"/>
                    <a:pt x="121993" y="226695"/>
                  </a:cubicBezTo>
                  <a:cubicBezTo>
                    <a:pt x="122276" y="227087"/>
                    <a:pt x="122558" y="227370"/>
                    <a:pt x="122841" y="227653"/>
                  </a:cubicBezTo>
                  <a:cubicBezTo>
                    <a:pt x="125897" y="227087"/>
                    <a:pt x="127536" y="228502"/>
                    <a:pt x="130757" y="227827"/>
                  </a:cubicBezTo>
                  <a:cubicBezTo>
                    <a:pt x="130983" y="228110"/>
                    <a:pt x="131208" y="228502"/>
                    <a:pt x="131490" y="228727"/>
                  </a:cubicBezTo>
                  <a:cubicBezTo>
                    <a:pt x="131831" y="228560"/>
                    <a:pt x="132114" y="228277"/>
                    <a:pt x="132455" y="228052"/>
                  </a:cubicBezTo>
                  <a:lnTo>
                    <a:pt x="133979" y="229975"/>
                  </a:lnTo>
                  <a:cubicBezTo>
                    <a:pt x="134096" y="229975"/>
                    <a:pt x="138166" y="229576"/>
                    <a:pt x="138333" y="229750"/>
                  </a:cubicBezTo>
                  <a:lnTo>
                    <a:pt x="139973" y="231615"/>
                  </a:lnTo>
                  <a:lnTo>
                    <a:pt x="144384" y="231390"/>
                  </a:lnTo>
                  <a:lnTo>
                    <a:pt x="145792" y="233197"/>
                  </a:lnTo>
                  <a:cubicBezTo>
                    <a:pt x="146191" y="233029"/>
                    <a:pt x="146532" y="232688"/>
                    <a:pt x="146699" y="232464"/>
                  </a:cubicBezTo>
                  <a:cubicBezTo>
                    <a:pt x="148056" y="233363"/>
                    <a:pt x="148738" y="235569"/>
                    <a:pt x="149863" y="236418"/>
                  </a:cubicBezTo>
                  <a:cubicBezTo>
                    <a:pt x="150319" y="236360"/>
                    <a:pt x="150603" y="235910"/>
                    <a:pt x="150886" y="235627"/>
                  </a:cubicBezTo>
                  <a:cubicBezTo>
                    <a:pt x="151901" y="236643"/>
                    <a:pt x="152242" y="237325"/>
                    <a:pt x="153142" y="238682"/>
                  </a:cubicBezTo>
                  <a:cubicBezTo>
                    <a:pt x="153599" y="238457"/>
                    <a:pt x="153882" y="238116"/>
                    <a:pt x="154165" y="237717"/>
                  </a:cubicBezTo>
                  <a:cubicBezTo>
                    <a:pt x="155805" y="239582"/>
                    <a:pt x="157271" y="241788"/>
                    <a:pt x="158686" y="243652"/>
                  </a:cubicBezTo>
                  <a:close/>
                  <a:moveTo>
                    <a:pt x="215949" y="279438"/>
                  </a:moveTo>
                  <a:lnTo>
                    <a:pt x="217422" y="281303"/>
                  </a:lnTo>
                  <a:lnTo>
                    <a:pt x="215441" y="282718"/>
                  </a:lnTo>
                  <a:cubicBezTo>
                    <a:pt x="215724" y="283168"/>
                    <a:pt x="216007" y="283451"/>
                    <a:pt x="216181" y="283683"/>
                  </a:cubicBezTo>
                  <a:cubicBezTo>
                    <a:pt x="214708" y="285715"/>
                    <a:pt x="211595" y="286339"/>
                    <a:pt x="210354" y="288370"/>
                  </a:cubicBezTo>
                  <a:cubicBezTo>
                    <a:pt x="208040" y="291541"/>
                    <a:pt x="214708" y="286955"/>
                    <a:pt x="210130" y="290010"/>
                  </a:cubicBezTo>
                  <a:cubicBezTo>
                    <a:pt x="209905" y="289618"/>
                    <a:pt x="209622" y="289386"/>
                    <a:pt x="209339" y="289103"/>
                  </a:cubicBezTo>
                  <a:cubicBezTo>
                    <a:pt x="208323" y="289560"/>
                    <a:pt x="207641" y="291026"/>
                    <a:pt x="206451" y="291258"/>
                  </a:cubicBezTo>
                  <a:cubicBezTo>
                    <a:pt x="202895" y="292557"/>
                    <a:pt x="203911" y="291534"/>
                    <a:pt x="205268" y="290743"/>
                  </a:cubicBezTo>
                  <a:cubicBezTo>
                    <a:pt x="205043" y="290917"/>
                    <a:pt x="204927" y="291026"/>
                    <a:pt x="204702" y="291142"/>
                  </a:cubicBezTo>
                  <a:lnTo>
                    <a:pt x="203229" y="289219"/>
                  </a:lnTo>
                  <a:cubicBezTo>
                    <a:pt x="202895" y="289386"/>
                    <a:pt x="202613" y="289560"/>
                    <a:pt x="202213" y="290010"/>
                  </a:cubicBezTo>
                  <a:cubicBezTo>
                    <a:pt x="201365" y="288878"/>
                    <a:pt x="199783" y="287187"/>
                    <a:pt x="199050" y="285881"/>
                  </a:cubicBezTo>
                  <a:cubicBezTo>
                    <a:pt x="199616" y="285715"/>
                    <a:pt x="199783" y="285547"/>
                    <a:pt x="200124" y="285316"/>
                  </a:cubicBezTo>
                  <a:lnTo>
                    <a:pt x="198593" y="283226"/>
                  </a:lnTo>
                  <a:lnTo>
                    <a:pt x="199783" y="280853"/>
                  </a:lnTo>
                  <a:lnTo>
                    <a:pt x="199500" y="276391"/>
                  </a:lnTo>
                  <a:cubicBezTo>
                    <a:pt x="201763" y="275201"/>
                    <a:pt x="203121" y="272828"/>
                    <a:pt x="205435" y="271754"/>
                  </a:cubicBezTo>
                  <a:cubicBezTo>
                    <a:pt x="205609" y="272146"/>
                    <a:pt x="205892" y="272371"/>
                    <a:pt x="206226" y="272770"/>
                  </a:cubicBezTo>
                  <a:lnTo>
                    <a:pt x="208091" y="271188"/>
                  </a:lnTo>
                  <a:lnTo>
                    <a:pt x="209622" y="273053"/>
                  </a:lnTo>
                  <a:cubicBezTo>
                    <a:pt x="209963" y="272995"/>
                    <a:pt x="210246" y="272770"/>
                    <a:pt x="210580" y="272371"/>
                  </a:cubicBezTo>
                  <a:lnTo>
                    <a:pt x="212110" y="274294"/>
                  </a:lnTo>
                  <a:cubicBezTo>
                    <a:pt x="212444" y="274236"/>
                    <a:pt x="212727" y="273902"/>
                    <a:pt x="213068" y="273561"/>
                  </a:cubicBezTo>
                  <a:cubicBezTo>
                    <a:pt x="214142" y="274468"/>
                    <a:pt x="216515" y="275875"/>
                    <a:pt x="217139" y="276783"/>
                  </a:cubicBezTo>
                  <a:cubicBezTo>
                    <a:pt x="217139" y="276783"/>
                    <a:pt x="216007" y="279046"/>
                    <a:pt x="215949" y="279438"/>
                  </a:cubicBezTo>
                  <a:close/>
                  <a:moveTo>
                    <a:pt x="162698" y="169991"/>
                  </a:moveTo>
                  <a:lnTo>
                    <a:pt x="161399" y="174286"/>
                  </a:lnTo>
                  <a:cubicBezTo>
                    <a:pt x="161399" y="175360"/>
                    <a:pt x="163380" y="177682"/>
                    <a:pt x="163380" y="179039"/>
                  </a:cubicBezTo>
                  <a:cubicBezTo>
                    <a:pt x="163380" y="179322"/>
                    <a:pt x="162248" y="181128"/>
                    <a:pt x="162074" y="181469"/>
                  </a:cubicBezTo>
                  <a:lnTo>
                    <a:pt x="162306" y="187687"/>
                  </a:lnTo>
                  <a:cubicBezTo>
                    <a:pt x="162023" y="187971"/>
                    <a:pt x="161682" y="188254"/>
                    <a:pt x="161341" y="188479"/>
                  </a:cubicBezTo>
                  <a:cubicBezTo>
                    <a:pt x="161225" y="189494"/>
                    <a:pt x="163148" y="191983"/>
                    <a:pt x="163380" y="193173"/>
                  </a:cubicBezTo>
                  <a:cubicBezTo>
                    <a:pt x="163380" y="193456"/>
                    <a:pt x="161849" y="196960"/>
                    <a:pt x="161849" y="197352"/>
                  </a:cubicBezTo>
                  <a:cubicBezTo>
                    <a:pt x="162023" y="198034"/>
                    <a:pt x="163656" y="199783"/>
                    <a:pt x="164171" y="200291"/>
                  </a:cubicBezTo>
                  <a:cubicBezTo>
                    <a:pt x="162582" y="202555"/>
                    <a:pt x="162698" y="200465"/>
                    <a:pt x="162981" y="202896"/>
                  </a:cubicBezTo>
                  <a:cubicBezTo>
                    <a:pt x="160892" y="203629"/>
                    <a:pt x="159309" y="206684"/>
                    <a:pt x="157104" y="207358"/>
                  </a:cubicBezTo>
                  <a:cubicBezTo>
                    <a:pt x="156139" y="207533"/>
                    <a:pt x="154557" y="205210"/>
                    <a:pt x="153933" y="205210"/>
                  </a:cubicBezTo>
                  <a:cubicBezTo>
                    <a:pt x="152801" y="204986"/>
                    <a:pt x="150711" y="206459"/>
                    <a:pt x="150262" y="206459"/>
                  </a:cubicBezTo>
                  <a:lnTo>
                    <a:pt x="148738" y="204536"/>
                  </a:lnTo>
                  <a:cubicBezTo>
                    <a:pt x="148056" y="204079"/>
                    <a:pt x="145567" y="205892"/>
                    <a:pt x="144950" y="205777"/>
                  </a:cubicBezTo>
                  <a:lnTo>
                    <a:pt x="143419" y="203854"/>
                  </a:lnTo>
                  <a:cubicBezTo>
                    <a:pt x="142853" y="203346"/>
                    <a:pt x="140763" y="204986"/>
                    <a:pt x="139748" y="205210"/>
                  </a:cubicBezTo>
                  <a:cubicBezTo>
                    <a:pt x="139182" y="205210"/>
                    <a:pt x="136069" y="203629"/>
                    <a:pt x="135561" y="203803"/>
                  </a:cubicBezTo>
                  <a:lnTo>
                    <a:pt x="133471" y="205210"/>
                  </a:lnTo>
                  <a:cubicBezTo>
                    <a:pt x="133355" y="204986"/>
                    <a:pt x="133130" y="204536"/>
                    <a:pt x="132847" y="204253"/>
                  </a:cubicBezTo>
                  <a:lnTo>
                    <a:pt x="130874" y="205777"/>
                  </a:lnTo>
                  <a:cubicBezTo>
                    <a:pt x="130416" y="205668"/>
                    <a:pt x="128327" y="204536"/>
                    <a:pt x="128327" y="204536"/>
                  </a:cubicBezTo>
                  <a:cubicBezTo>
                    <a:pt x="126462" y="204761"/>
                    <a:pt x="125388" y="206343"/>
                    <a:pt x="123581" y="206625"/>
                  </a:cubicBezTo>
                  <a:cubicBezTo>
                    <a:pt x="123466" y="206343"/>
                    <a:pt x="123125" y="206118"/>
                    <a:pt x="122841" y="205719"/>
                  </a:cubicBezTo>
                  <a:cubicBezTo>
                    <a:pt x="122733" y="205269"/>
                    <a:pt x="122392" y="204986"/>
                    <a:pt x="122166" y="204594"/>
                  </a:cubicBezTo>
                  <a:cubicBezTo>
                    <a:pt x="121884" y="204761"/>
                    <a:pt x="121543" y="205210"/>
                    <a:pt x="121151" y="205493"/>
                  </a:cubicBezTo>
                  <a:cubicBezTo>
                    <a:pt x="118437" y="203121"/>
                    <a:pt x="119170" y="200574"/>
                    <a:pt x="118379" y="199783"/>
                  </a:cubicBezTo>
                  <a:cubicBezTo>
                    <a:pt x="118096" y="199449"/>
                    <a:pt x="117871" y="199167"/>
                    <a:pt x="117588" y="198658"/>
                  </a:cubicBezTo>
                  <a:cubicBezTo>
                    <a:pt x="117871" y="197527"/>
                    <a:pt x="119620" y="196278"/>
                    <a:pt x="119845" y="195488"/>
                  </a:cubicBezTo>
                  <a:cubicBezTo>
                    <a:pt x="119845" y="195263"/>
                    <a:pt x="118096" y="192549"/>
                    <a:pt x="118488" y="191816"/>
                  </a:cubicBezTo>
                  <a:cubicBezTo>
                    <a:pt x="119337" y="189777"/>
                    <a:pt x="121993" y="189044"/>
                    <a:pt x="122558" y="186955"/>
                  </a:cubicBezTo>
                  <a:cubicBezTo>
                    <a:pt x="122392" y="186839"/>
                    <a:pt x="122166" y="186389"/>
                    <a:pt x="121884" y="185990"/>
                  </a:cubicBezTo>
                  <a:cubicBezTo>
                    <a:pt x="122841" y="184067"/>
                    <a:pt x="122276" y="183842"/>
                    <a:pt x="123349" y="181861"/>
                  </a:cubicBezTo>
                  <a:cubicBezTo>
                    <a:pt x="123125" y="181469"/>
                    <a:pt x="122841" y="181128"/>
                    <a:pt x="122558" y="180903"/>
                  </a:cubicBezTo>
                  <a:cubicBezTo>
                    <a:pt x="122841" y="180737"/>
                    <a:pt x="123125" y="180338"/>
                    <a:pt x="123581" y="180055"/>
                  </a:cubicBezTo>
                  <a:lnTo>
                    <a:pt x="121993" y="178132"/>
                  </a:lnTo>
                  <a:cubicBezTo>
                    <a:pt x="122334" y="177965"/>
                    <a:pt x="122733" y="177682"/>
                    <a:pt x="123067" y="177399"/>
                  </a:cubicBezTo>
                  <a:cubicBezTo>
                    <a:pt x="122733" y="177000"/>
                    <a:pt x="122392" y="176717"/>
                    <a:pt x="122166" y="176267"/>
                  </a:cubicBezTo>
                  <a:cubicBezTo>
                    <a:pt x="123807" y="173212"/>
                    <a:pt x="122733" y="170107"/>
                    <a:pt x="124256" y="166827"/>
                  </a:cubicBezTo>
                  <a:cubicBezTo>
                    <a:pt x="124090" y="166602"/>
                    <a:pt x="123807" y="166203"/>
                    <a:pt x="123581" y="165920"/>
                  </a:cubicBezTo>
                  <a:lnTo>
                    <a:pt x="125555" y="164454"/>
                  </a:lnTo>
                  <a:cubicBezTo>
                    <a:pt x="125330" y="164230"/>
                    <a:pt x="125105" y="163830"/>
                    <a:pt x="124938" y="163489"/>
                  </a:cubicBezTo>
                  <a:cubicBezTo>
                    <a:pt x="125164" y="163156"/>
                    <a:pt x="125330" y="163039"/>
                    <a:pt x="125729" y="162815"/>
                  </a:cubicBezTo>
                  <a:lnTo>
                    <a:pt x="124256" y="160950"/>
                  </a:lnTo>
                  <a:cubicBezTo>
                    <a:pt x="123807" y="159985"/>
                    <a:pt x="126121" y="158403"/>
                    <a:pt x="126404" y="157387"/>
                  </a:cubicBezTo>
                  <a:lnTo>
                    <a:pt x="124938" y="155349"/>
                  </a:lnTo>
                  <a:lnTo>
                    <a:pt x="126238" y="151278"/>
                  </a:lnTo>
                  <a:lnTo>
                    <a:pt x="124764" y="149246"/>
                  </a:lnTo>
                  <a:cubicBezTo>
                    <a:pt x="125164" y="149021"/>
                    <a:pt x="125388" y="148905"/>
                    <a:pt x="125780" y="148514"/>
                  </a:cubicBezTo>
                  <a:lnTo>
                    <a:pt x="124256" y="146641"/>
                  </a:lnTo>
                  <a:cubicBezTo>
                    <a:pt x="124256" y="146641"/>
                    <a:pt x="125729" y="140938"/>
                    <a:pt x="125897" y="140706"/>
                  </a:cubicBezTo>
                  <a:cubicBezTo>
                    <a:pt x="125729" y="140481"/>
                    <a:pt x="125388" y="139973"/>
                    <a:pt x="125164" y="139748"/>
                  </a:cubicBezTo>
                  <a:cubicBezTo>
                    <a:pt x="126745" y="137485"/>
                    <a:pt x="130757" y="135453"/>
                    <a:pt x="132963" y="133646"/>
                  </a:cubicBezTo>
                  <a:cubicBezTo>
                    <a:pt x="133246" y="133929"/>
                    <a:pt x="133355" y="134154"/>
                    <a:pt x="133696" y="134604"/>
                  </a:cubicBezTo>
                  <a:cubicBezTo>
                    <a:pt x="135619" y="133588"/>
                    <a:pt x="136693" y="131890"/>
                    <a:pt x="138674" y="130874"/>
                  </a:cubicBezTo>
                  <a:cubicBezTo>
                    <a:pt x="138899" y="131041"/>
                    <a:pt x="139182" y="131440"/>
                    <a:pt x="139348" y="131723"/>
                  </a:cubicBezTo>
                  <a:cubicBezTo>
                    <a:pt x="142178" y="130083"/>
                    <a:pt x="145117" y="126064"/>
                    <a:pt x="148230" y="125048"/>
                  </a:cubicBezTo>
                  <a:cubicBezTo>
                    <a:pt x="148506" y="125389"/>
                    <a:pt x="148738" y="125614"/>
                    <a:pt x="148962" y="125897"/>
                  </a:cubicBezTo>
                  <a:lnTo>
                    <a:pt x="150886" y="124373"/>
                  </a:lnTo>
                  <a:cubicBezTo>
                    <a:pt x="152293" y="123974"/>
                    <a:pt x="152293" y="125897"/>
                    <a:pt x="154274" y="126579"/>
                  </a:cubicBezTo>
                  <a:lnTo>
                    <a:pt x="160434" y="126579"/>
                  </a:lnTo>
                  <a:cubicBezTo>
                    <a:pt x="162306" y="127986"/>
                    <a:pt x="166994" y="133922"/>
                    <a:pt x="167959" y="136411"/>
                  </a:cubicBezTo>
                  <a:lnTo>
                    <a:pt x="166602" y="140481"/>
                  </a:lnTo>
                  <a:lnTo>
                    <a:pt x="167842" y="144218"/>
                  </a:lnTo>
                  <a:lnTo>
                    <a:pt x="165920" y="145799"/>
                  </a:lnTo>
                  <a:cubicBezTo>
                    <a:pt x="165920" y="145799"/>
                    <a:pt x="166094" y="151619"/>
                    <a:pt x="165978" y="152018"/>
                  </a:cubicBezTo>
                  <a:cubicBezTo>
                    <a:pt x="165411" y="153317"/>
                    <a:pt x="163264" y="154616"/>
                    <a:pt x="162814" y="155805"/>
                  </a:cubicBezTo>
                  <a:cubicBezTo>
                    <a:pt x="163148" y="156422"/>
                    <a:pt x="163380" y="156763"/>
                    <a:pt x="163547" y="156988"/>
                  </a:cubicBezTo>
                  <a:cubicBezTo>
                    <a:pt x="162132" y="159702"/>
                    <a:pt x="162981" y="162024"/>
                    <a:pt x="161682" y="164679"/>
                  </a:cubicBezTo>
                  <a:cubicBezTo>
                    <a:pt x="162016" y="164963"/>
                    <a:pt x="162132" y="165245"/>
                    <a:pt x="162473" y="165637"/>
                  </a:cubicBezTo>
                  <a:cubicBezTo>
                    <a:pt x="162248" y="166377"/>
                    <a:pt x="161225" y="167451"/>
                    <a:pt x="161225" y="168068"/>
                  </a:cubicBezTo>
                  <a:lnTo>
                    <a:pt x="162698" y="169991"/>
                  </a:lnTo>
                  <a:close/>
                  <a:moveTo>
                    <a:pt x="239523" y="164004"/>
                  </a:moveTo>
                  <a:cubicBezTo>
                    <a:pt x="239189" y="164230"/>
                    <a:pt x="238848" y="164454"/>
                    <a:pt x="238507" y="164737"/>
                  </a:cubicBezTo>
                  <a:cubicBezTo>
                    <a:pt x="239639" y="166660"/>
                    <a:pt x="241112" y="167785"/>
                    <a:pt x="242353" y="169657"/>
                  </a:cubicBezTo>
                  <a:cubicBezTo>
                    <a:pt x="242070" y="169882"/>
                    <a:pt x="241620" y="170107"/>
                    <a:pt x="241337" y="170332"/>
                  </a:cubicBezTo>
                  <a:cubicBezTo>
                    <a:pt x="241954" y="171572"/>
                    <a:pt x="243710" y="172987"/>
                    <a:pt x="244334" y="174286"/>
                  </a:cubicBezTo>
                  <a:cubicBezTo>
                    <a:pt x="244051" y="174518"/>
                    <a:pt x="243710" y="174852"/>
                    <a:pt x="243260" y="175084"/>
                  </a:cubicBezTo>
                  <a:lnTo>
                    <a:pt x="244842" y="176949"/>
                  </a:lnTo>
                  <a:cubicBezTo>
                    <a:pt x="244501" y="177399"/>
                    <a:pt x="244218" y="177457"/>
                    <a:pt x="243935" y="177849"/>
                  </a:cubicBezTo>
                  <a:cubicBezTo>
                    <a:pt x="244443" y="179155"/>
                    <a:pt x="246423" y="180280"/>
                    <a:pt x="246873" y="181694"/>
                  </a:cubicBezTo>
                  <a:cubicBezTo>
                    <a:pt x="246590" y="181977"/>
                    <a:pt x="246257" y="182260"/>
                    <a:pt x="245974" y="182601"/>
                  </a:cubicBezTo>
                  <a:cubicBezTo>
                    <a:pt x="247047" y="184466"/>
                    <a:pt x="248912" y="185257"/>
                    <a:pt x="249703" y="187346"/>
                  </a:cubicBezTo>
                  <a:cubicBezTo>
                    <a:pt x="249420" y="187687"/>
                    <a:pt x="249137" y="187804"/>
                    <a:pt x="248680" y="188029"/>
                  </a:cubicBezTo>
                  <a:lnTo>
                    <a:pt x="250269" y="189952"/>
                  </a:lnTo>
                  <a:cubicBezTo>
                    <a:pt x="249986" y="190401"/>
                    <a:pt x="249703" y="190459"/>
                    <a:pt x="249362" y="190851"/>
                  </a:cubicBezTo>
                  <a:cubicBezTo>
                    <a:pt x="249703" y="191816"/>
                    <a:pt x="251227" y="192607"/>
                    <a:pt x="251568" y="193681"/>
                  </a:cubicBezTo>
                  <a:cubicBezTo>
                    <a:pt x="251343" y="194022"/>
                    <a:pt x="250944" y="194247"/>
                    <a:pt x="250552" y="194472"/>
                  </a:cubicBezTo>
                  <a:cubicBezTo>
                    <a:pt x="252243" y="198368"/>
                    <a:pt x="257728" y="203629"/>
                    <a:pt x="258693" y="207075"/>
                  </a:cubicBezTo>
                  <a:lnTo>
                    <a:pt x="256770" y="208549"/>
                  </a:lnTo>
                  <a:lnTo>
                    <a:pt x="258236" y="210529"/>
                  </a:lnTo>
                  <a:cubicBezTo>
                    <a:pt x="258011" y="210863"/>
                    <a:pt x="257728" y="211095"/>
                    <a:pt x="257220" y="211146"/>
                  </a:cubicBezTo>
                  <a:cubicBezTo>
                    <a:pt x="257445" y="211886"/>
                    <a:pt x="258011" y="213526"/>
                    <a:pt x="257844" y="214034"/>
                  </a:cubicBezTo>
                  <a:cubicBezTo>
                    <a:pt x="257220" y="215216"/>
                    <a:pt x="254731" y="216066"/>
                    <a:pt x="253832" y="217081"/>
                  </a:cubicBezTo>
                  <a:cubicBezTo>
                    <a:pt x="254115" y="217481"/>
                    <a:pt x="254398" y="217705"/>
                    <a:pt x="254565" y="217930"/>
                  </a:cubicBezTo>
                  <a:cubicBezTo>
                    <a:pt x="254115" y="218953"/>
                    <a:pt x="252359" y="219686"/>
                    <a:pt x="251735" y="220252"/>
                  </a:cubicBezTo>
                  <a:cubicBezTo>
                    <a:pt x="251851" y="220818"/>
                    <a:pt x="252359" y="222683"/>
                    <a:pt x="252301" y="222966"/>
                  </a:cubicBezTo>
                  <a:cubicBezTo>
                    <a:pt x="251510" y="224148"/>
                    <a:pt x="249137" y="224998"/>
                    <a:pt x="248288" y="226013"/>
                  </a:cubicBezTo>
                  <a:cubicBezTo>
                    <a:pt x="248629" y="226470"/>
                    <a:pt x="248687" y="226695"/>
                    <a:pt x="249079" y="227095"/>
                  </a:cubicBezTo>
                  <a:cubicBezTo>
                    <a:pt x="248005" y="228560"/>
                    <a:pt x="247664" y="229010"/>
                    <a:pt x="247047" y="230200"/>
                  </a:cubicBezTo>
                  <a:cubicBezTo>
                    <a:pt x="247098" y="230650"/>
                    <a:pt x="247497" y="230933"/>
                    <a:pt x="247780" y="231158"/>
                  </a:cubicBezTo>
                  <a:cubicBezTo>
                    <a:pt x="246423" y="232572"/>
                    <a:pt x="243536" y="235177"/>
                    <a:pt x="241787" y="235627"/>
                  </a:cubicBezTo>
                  <a:cubicBezTo>
                    <a:pt x="236926" y="237325"/>
                    <a:pt x="245458" y="232289"/>
                    <a:pt x="240031" y="235569"/>
                  </a:cubicBezTo>
                  <a:lnTo>
                    <a:pt x="238623" y="233704"/>
                  </a:lnTo>
                  <a:cubicBezTo>
                    <a:pt x="237941" y="233704"/>
                    <a:pt x="236193" y="234495"/>
                    <a:pt x="235910" y="234154"/>
                  </a:cubicBezTo>
                  <a:cubicBezTo>
                    <a:pt x="232572" y="232289"/>
                    <a:pt x="231839" y="228959"/>
                    <a:pt x="228668" y="227095"/>
                  </a:cubicBezTo>
                  <a:cubicBezTo>
                    <a:pt x="228444" y="226920"/>
                    <a:pt x="226470" y="227653"/>
                    <a:pt x="225955" y="227653"/>
                  </a:cubicBezTo>
                  <a:lnTo>
                    <a:pt x="224598" y="225738"/>
                  </a:lnTo>
                  <a:cubicBezTo>
                    <a:pt x="224148" y="225738"/>
                    <a:pt x="221942" y="226412"/>
                    <a:pt x="221775" y="226187"/>
                  </a:cubicBezTo>
                  <a:lnTo>
                    <a:pt x="220302" y="224148"/>
                  </a:lnTo>
                  <a:lnTo>
                    <a:pt x="215898" y="224380"/>
                  </a:lnTo>
                  <a:lnTo>
                    <a:pt x="214367" y="222509"/>
                  </a:lnTo>
                  <a:cubicBezTo>
                    <a:pt x="213576" y="222400"/>
                    <a:pt x="210130" y="222966"/>
                    <a:pt x="209905" y="222908"/>
                  </a:cubicBezTo>
                  <a:cubicBezTo>
                    <a:pt x="207358" y="221776"/>
                    <a:pt x="207358" y="219570"/>
                    <a:pt x="205152" y="218670"/>
                  </a:cubicBezTo>
                  <a:lnTo>
                    <a:pt x="202330" y="219236"/>
                  </a:lnTo>
                  <a:cubicBezTo>
                    <a:pt x="199442" y="216798"/>
                    <a:pt x="196394" y="211487"/>
                    <a:pt x="194131" y="208549"/>
                  </a:cubicBezTo>
                  <a:cubicBezTo>
                    <a:pt x="194472" y="208323"/>
                    <a:pt x="194696" y="208098"/>
                    <a:pt x="195088" y="207816"/>
                  </a:cubicBezTo>
                  <a:cubicBezTo>
                    <a:pt x="194472" y="206459"/>
                    <a:pt x="192433" y="205210"/>
                    <a:pt x="192041" y="203854"/>
                  </a:cubicBezTo>
                  <a:cubicBezTo>
                    <a:pt x="192041" y="203854"/>
                    <a:pt x="193173" y="201314"/>
                    <a:pt x="193281" y="201256"/>
                  </a:cubicBezTo>
                  <a:cubicBezTo>
                    <a:pt x="192940" y="199783"/>
                    <a:pt x="191700" y="199050"/>
                    <a:pt x="191983" y="197527"/>
                  </a:cubicBezTo>
                  <a:lnTo>
                    <a:pt x="193790" y="196054"/>
                  </a:lnTo>
                  <a:lnTo>
                    <a:pt x="193506" y="191642"/>
                  </a:lnTo>
                  <a:lnTo>
                    <a:pt x="195603" y="190176"/>
                  </a:lnTo>
                  <a:lnTo>
                    <a:pt x="195146" y="185656"/>
                  </a:lnTo>
                  <a:lnTo>
                    <a:pt x="197185" y="184241"/>
                  </a:lnTo>
                  <a:lnTo>
                    <a:pt x="196902" y="179829"/>
                  </a:lnTo>
                  <a:cubicBezTo>
                    <a:pt x="198542" y="176550"/>
                    <a:pt x="202272" y="175135"/>
                    <a:pt x="204927" y="171855"/>
                  </a:cubicBezTo>
                  <a:cubicBezTo>
                    <a:pt x="204702" y="171572"/>
                    <a:pt x="204419" y="171348"/>
                    <a:pt x="204194" y="171123"/>
                  </a:cubicBezTo>
                  <a:cubicBezTo>
                    <a:pt x="205892" y="168525"/>
                    <a:pt x="207191" y="167785"/>
                    <a:pt x="209223" y="165412"/>
                  </a:cubicBezTo>
                  <a:cubicBezTo>
                    <a:pt x="209056" y="165129"/>
                    <a:pt x="208773" y="164737"/>
                    <a:pt x="208490" y="164563"/>
                  </a:cubicBezTo>
                  <a:cubicBezTo>
                    <a:pt x="210130" y="162873"/>
                    <a:pt x="211262" y="164004"/>
                    <a:pt x="211262" y="164004"/>
                  </a:cubicBezTo>
                  <a:cubicBezTo>
                    <a:pt x="211936" y="163606"/>
                    <a:pt x="213518" y="162024"/>
                    <a:pt x="214142" y="161683"/>
                  </a:cubicBezTo>
                  <a:cubicBezTo>
                    <a:pt x="214425" y="162024"/>
                    <a:pt x="214650" y="162191"/>
                    <a:pt x="214933" y="162590"/>
                  </a:cubicBezTo>
                  <a:cubicBezTo>
                    <a:pt x="215898" y="162024"/>
                    <a:pt x="216747" y="160950"/>
                    <a:pt x="217871" y="160442"/>
                  </a:cubicBezTo>
                  <a:cubicBezTo>
                    <a:pt x="218104" y="160725"/>
                    <a:pt x="218380" y="160950"/>
                    <a:pt x="218554" y="161233"/>
                  </a:cubicBezTo>
                  <a:cubicBezTo>
                    <a:pt x="221884" y="160268"/>
                    <a:pt x="221942" y="158120"/>
                    <a:pt x="225280" y="157837"/>
                  </a:cubicBezTo>
                  <a:lnTo>
                    <a:pt x="229517" y="159136"/>
                  </a:lnTo>
                  <a:lnTo>
                    <a:pt x="231440" y="157837"/>
                  </a:lnTo>
                  <a:lnTo>
                    <a:pt x="232971" y="159702"/>
                  </a:lnTo>
                  <a:cubicBezTo>
                    <a:pt x="233254" y="159368"/>
                    <a:pt x="233479" y="159085"/>
                    <a:pt x="233929" y="158853"/>
                  </a:cubicBezTo>
                  <a:lnTo>
                    <a:pt x="235511" y="160950"/>
                  </a:lnTo>
                  <a:cubicBezTo>
                    <a:pt x="235852" y="160551"/>
                    <a:pt x="236193" y="160384"/>
                    <a:pt x="236417" y="160043"/>
                  </a:cubicBezTo>
                  <a:cubicBezTo>
                    <a:pt x="237491" y="160950"/>
                    <a:pt x="238623" y="162873"/>
                    <a:pt x="239523" y="164004"/>
                  </a:cubicBezTo>
                  <a:close/>
                  <a:moveTo>
                    <a:pt x="218554" y="106560"/>
                  </a:moveTo>
                  <a:cubicBezTo>
                    <a:pt x="218554" y="106560"/>
                    <a:pt x="217306" y="108882"/>
                    <a:pt x="217364" y="109049"/>
                  </a:cubicBezTo>
                  <a:cubicBezTo>
                    <a:pt x="217705" y="110122"/>
                    <a:pt x="219171" y="111030"/>
                    <a:pt x="219570" y="112162"/>
                  </a:cubicBezTo>
                  <a:cubicBezTo>
                    <a:pt x="219228" y="112219"/>
                    <a:pt x="219003" y="112553"/>
                    <a:pt x="218554" y="112727"/>
                  </a:cubicBezTo>
                  <a:cubicBezTo>
                    <a:pt x="218496" y="113061"/>
                    <a:pt x="220810" y="115216"/>
                    <a:pt x="220810" y="115724"/>
                  </a:cubicBezTo>
                  <a:cubicBezTo>
                    <a:pt x="220586" y="115949"/>
                    <a:pt x="220302" y="116290"/>
                    <a:pt x="219911" y="116515"/>
                  </a:cubicBezTo>
                  <a:cubicBezTo>
                    <a:pt x="219911" y="116515"/>
                    <a:pt x="220019" y="122508"/>
                    <a:pt x="220019" y="122559"/>
                  </a:cubicBezTo>
                  <a:lnTo>
                    <a:pt x="218046" y="123974"/>
                  </a:lnTo>
                  <a:lnTo>
                    <a:pt x="218554" y="126862"/>
                  </a:lnTo>
                  <a:cubicBezTo>
                    <a:pt x="218097" y="127762"/>
                    <a:pt x="216290" y="128611"/>
                    <a:pt x="215615" y="129118"/>
                  </a:cubicBezTo>
                  <a:cubicBezTo>
                    <a:pt x="215898" y="129401"/>
                    <a:pt x="216123" y="129800"/>
                    <a:pt x="216406" y="130250"/>
                  </a:cubicBezTo>
                  <a:cubicBezTo>
                    <a:pt x="212336" y="135003"/>
                    <a:pt x="208490" y="136694"/>
                    <a:pt x="204478" y="140938"/>
                  </a:cubicBezTo>
                  <a:cubicBezTo>
                    <a:pt x="202837" y="140031"/>
                    <a:pt x="201821" y="140938"/>
                    <a:pt x="199950" y="141330"/>
                  </a:cubicBezTo>
                  <a:cubicBezTo>
                    <a:pt x="198426" y="138790"/>
                    <a:pt x="196111" y="137151"/>
                    <a:pt x="194696" y="134379"/>
                  </a:cubicBezTo>
                  <a:cubicBezTo>
                    <a:pt x="194979" y="134154"/>
                    <a:pt x="195320" y="133929"/>
                    <a:pt x="195712" y="133646"/>
                  </a:cubicBezTo>
                  <a:cubicBezTo>
                    <a:pt x="195205" y="132456"/>
                    <a:pt x="193848" y="131723"/>
                    <a:pt x="193398" y="130591"/>
                  </a:cubicBezTo>
                  <a:cubicBezTo>
                    <a:pt x="193790" y="130366"/>
                    <a:pt x="194014" y="130250"/>
                    <a:pt x="194472" y="130025"/>
                  </a:cubicBezTo>
                  <a:lnTo>
                    <a:pt x="192889" y="127986"/>
                  </a:lnTo>
                  <a:cubicBezTo>
                    <a:pt x="193281" y="127762"/>
                    <a:pt x="193506" y="127537"/>
                    <a:pt x="193790" y="127253"/>
                  </a:cubicBezTo>
                  <a:cubicBezTo>
                    <a:pt x="192940" y="124373"/>
                    <a:pt x="191025" y="123466"/>
                    <a:pt x="190401" y="120636"/>
                  </a:cubicBezTo>
                  <a:cubicBezTo>
                    <a:pt x="190227" y="120244"/>
                    <a:pt x="191475" y="118605"/>
                    <a:pt x="191475" y="118097"/>
                  </a:cubicBezTo>
                  <a:cubicBezTo>
                    <a:pt x="191250" y="115724"/>
                    <a:pt x="188986" y="114817"/>
                    <a:pt x="188761" y="112553"/>
                  </a:cubicBezTo>
                  <a:cubicBezTo>
                    <a:pt x="188645" y="112386"/>
                    <a:pt x="190060" y="108483"/>
                    <a:pt x="190060" y="108200"/>
                  </a:cubicBezTo>
                  <a:cubicBezTo>
                    <a:pt x="189944" y="106567"/>
                    <a:pt x="188362" y="106001"/>
                    <a:pt x="188819" y="104644"/>
                  </a:cubicBezTo>
                  <a:cubicBezTo>
                    <a:pt x="189102" y="103287"/>
                    <a:pt x="191359" y="102380"/>
                    <a:pt x="191018" y="101307"/>
                  </a:cubicBezTo>
                  <a:lnTo>
                    <a:pt x="189494" y="99442"/>
                  </a:lnTo>
                  <a:cubicBezTo>
                    <a:pt x="190227" y="97403"/>
                    <a:pt x="193790" y="95030"/>
                    <a:pt x="195603" y="93166"/>
                  </a:cubicBezTo>
                  <a:cubicBezTo>
                    <a:pt x="195320" y="92657"/>
                    <a:pt x="195088" y="92433"/>
                    <a:pt x="194805" y="91975"/>
                  </a:cubicBezTo>
                  <a:lnTo>
                    <a:pt x="200465" y="89262"/>
                  </a:lnTo>
                  <a:lnTo>
                    <a:pt x="204702" y="90793"/>
                  </a:lnTo>
                  <a:cubicBezTo>
                    <a:pt x="205043" y="90394"/>
                    <a:pt x="205377" y="90169"/>
                    <a:pt x="205609" y="89886"/>
                  </a:cubicBezTo>
                  <a:cubicBezTo>
                    <a:pt x="207924" y="91410"/>
                    <a:pt x="217197" y="103846"/>
                    <a:pt x="218554" y="106560"/>
                  </a:cubicBezTo>
                  <a:close/>
                  <a:moveTo>
                    <a:pt x="186614" y="45110"/>
                  </a:moveTo>
                  <a:cubicBezTo>
                    <a:pt x="186330" y="45342"/>
                    <a:pt x="186047" y="45625"/>
                    <a:pt x="185706" y="45850"/>
                  </a:cubicBezTo>
                  <a:cubicBezTo>
                    <a:pt x="185873" y="46641"/>
                    <a:pt x="187571" y="48107"/>
                    <a:pt x="188029" y="48847"/>
                  </a:cubicBezTo>
                  <a:cubicBezTo>
                    <a:pt x="187571" y="49071"/>
                    <a:pt x="187288" y="49239"/>
                    <a:pt x="187005" y="49521"/>
                  </a:cubicBezTo>
                  <a:lnTo>
                    <a:pt x="188587" y="51444"/>
                  </a:lnTo>
                  <a:cubicBezTo>
                    <a:pt x="188137" y="51727"/>
                    <a:pt x="187854" y="51952"/>
                    <a:pt x="187513" y="52293"/>
                  </a:cubicBezTo>
                  <a:cubicBezTo>
                    <a:pt x="187854" y="53084"/>
                    <a:pt x="189719" y="54216"/>
                    <a:pt x="189944" y="55174"/>
                  </a:cubicBezTo>
                  <a:lnTo>
                    <a:pt x="187854" y="56647"/>
                  </a:lnTo>
                  <a:lnTo>
                    <a:pt x="188137" y="61058"/>
                  </a:lnTo>
                  <a:cubicBezTo>
                    <a:pt x="187513" y="62299"/>
                    <a:pt x="185140" y="63206"/>
                    <a:pt x="184125" y="64222"/>
                  </a:cubicBezTo>
                  <a:cubicBezTo>
                    <a:pt x="184408" y="64788"/>
                    <a:pt x="184749" y="64788"/>
                    <a:pt x="184973" y="65129"/>
                  </a:cubicBezTo>
                  <a:cubicBezTo>
                    <a:pt x="182369" y="67219"/>
                    <a:pt x="178414" y="69758"/>
                    <a:pt x="176150" y="72080"/>
                  </a:cubicBezTo>
                  <a:cubicBezTo>
                    <a:pt x="176549" y="72421"/>
                    <a:pt x="176659" y="72646"/>
                    <a:pt x="177000" y="73037"/>
                  </a:cubicBezTo>
                  <a:cubicBezTo>
                    <a:pt x="176549" y="73546"/>
                    <a:pt x="174569" y="74736"/>
                    <a:pt x="173894" y="75360"/>
                  </a:cubicBezTo>
                  <a:cubicBezTo>
                    <a:pt x="174228" y="75701"/>
                    <a:pt x="174343" y="75926"/>
                    <a:pt x="174743" y="76208"/>
                  </a:cubicBezTo>
                  <a:cubicBezTo>
                    <a:pt x="173212" y="78073"/>
                    <a:pt x="171180" y="78298"/>
                    <a:pt x="169932" y="80105"/>
                  </a:cubicBezTo>
                  <a:cubicBezTo>
                    <a:pt x="170157" y="80330"/>
                    <a:pt x="170331" y="80671"/>
                    <a:pt x="170498" y="80954"/>
                  </a:cubicBezTo>
                  <a:cubicBezTo>
                    <a:pt x="168524" y="83043"/>
                    <a:pt x="165411" y="83951"/>
                    <a:pt x="163663" y="86265"/>
                  </a:cubicBezTo>
                  <a:cubicBezTo>
                    <a:pt x="164113" y="86548"/>
                    <a:pt x="164222" y="86947"/>
                    <a:pt x="164505" y="87230"/>
                  </a:cubicBezTo>
                  <a:lnTo>
                    <a:pt x="162531" y="88870"/>
                  </a:lnTo>
                  <a:cubicBezTo>
                    <a:pt x="162814" y="89262"/>
                    <a:pt x="163097" y="89494"/>
                    <a:pt x="163380" y="89828"/>
                  </a:cubicBezTo>
                  <a:cubicBezTo>
                    <a:pt x="162357" y="91526"/>
                    <a:pt x="159926" y="92883"/>
                    <a:pt x="159194" y="94689"/>
                  </a:cubicBezTo>
                  <a:lnTo>
                    <a:pt x="159418" y="99043"/>
                  </a:lnTo>
                  <a:lnTo>
                    <a:pt x="157612" y="100625"/>
                  </a:lnTo>
                  <a:cubicBezTo>
                    <a:pt x="157779" y="100907"/>
                    <a:pt x="157953" y="101140"/>
                    <a:pt x="158286" y="101531"/>
                  </a:cubicBezTo>
                  <a:lnTo>
                    <a:pt x="156255" y="103004"/>
                  </a:lnTo>
                  <a:cubicBezTo>
                    <a:pt x="156596" y="103287"/>
                    <a:pt x="156871" y="103679"/>
                    <a:pt x="157046" y="104020"/>
                  </a:cubicBezTo>
                  <a:lnTo>
                    <a:pt x="155123" y="105602"/>
                  </a:lnTo>
                  <a:cubicBezTo>
                    <a:pt x="155348" y="105885"/>
                    <a:pt x="155573" y="106284"/>
                    <a:pt x="155856" y="106509"/>
                  </a:cubicBezTo>
                  <a:cubicBezTo>
                    <a:pt x="153650" y="109447"/>
                    <a:pt x="149812" y="112611"/>
                    <a:pt x="146191" y="114251"/>
                  </a:cubicBezTo>
                  <a:cubicBezTo>
                    <a:pt x="145799" y="113859"/>
                    <a:pt x="145567" y="113576"/>
                    <a:pt x="145284" y="113068"/>
                  </a:cubicBezTo>
                  <a:lnTo>
                    <a:pt x="143361" y="114650"/>
                  </a:lnTo>
                  <a:cubicBezTo>
                    <a:pt x="143194" y="114309"/>
                    <a:pt x="142853" y="114084"/>
                    <a:pt x="142570" y="113685"/>
                  </a:cubicBezTo>
                  <a:cubicBezTo>
                    <a:pt x="140481" y="114650"/>
                    <a:pt x="139689" y="116515"/>
                    <a:pt x="137600" y="117531"/>
                  </a:cubicBezTo>
                  <a:cubicBezTo>
                    <a:pt x="137375" y="117132"/>
                    <a:pt x="137201" y="116798"/>
                    <a:pt x="136918" y="116515"/>
                  </a:cubicBezTo>
                  <a:cubicBezTo>
                    <a:pt x="134545" y="117814"/>
                    <a:pt x="132513" y="120919"/>
                    <a:pt x="130025" y="121659"/>
                  </a:cubicBezTo>
                  <a:cubicBezTo>
                    <a:pt x="129851" y="121543"/>
                    <a:pt x="129568" y="121093"/>
                    <a:pt x="129343" y="120695"/>
                  </a:cubicBezTo>
                  <a:lnTo>
                    <a:pt x="127420" y="122276"/>
                  </a:lnTo>
                  <a:lnTo>
                    <a:pt x="125838" y="120411"/>
                  </a:lnTo>
                  <a:cubicBezTo>
                    <a:pt x="125555" y="120644"/>
                    <a:pt x="125330" y="120868"/>
                    <a:pt x="124938" y="121093"/>
                  </a:cubicBezTo>
                  <a:cubicBezTo>
                    <a:pt x="124655" y="120868"/>
                    <a:pt x="124314" y="120411"/>
                    <a:pt x="124090" y="120186"/>
                  </a:cubicBezTo>
                  <a:cubicBezTo>
                    <a:pt x="123807" y="120411"/>
                    <a:pt x="123581" y="120695"/>
                    <a:pt x="123125" y="120926"/>
                  </a:cubicBezTo>
                  <a:cubicBezTo>
                    <a:pt x="122841" y="120186"/>
                    <a:pt x="121143" y="118605"/>
                    <a:pt x="120861" y="117980"/>
                  </a:cubicBezTo>
                  <a:cubicBezTo>
                    <a:pt x="121260" y="117756"/>
                    <a:pt x="121543" y="117364"/>
                    <a:pt x="121884" y="117139"/>
                  </a:cubicBezTo>
                  <a:cubicBezTo>
                    <a:pt x="121318" y="115891"/>
                    <a:pt x="119453" y="114650"/>
                    <a:pt x="118720" y="113235"/>
                  </a:cubicBezTo>
                  <a:cubicBezTo>
                    <a:pt x="119170" y="112894"/>
                    <a:pt x="119453" y="112727"/>
                    <a:pt x="119845" y="112553"/>
                  </a:cubicBezTo>
                  <a:cubicBezTo>
                    <a:pt x="118379" y="109447"/>
                    <a:pt x="117871" y="109615"/>
                    <a:pt x="116965" y="106734"/>
                  </a:cubicBezTo>
                  <a:cubicBezTo>
                    <a:pt x="117356" y="106509"/>
                    <a:pt x="117588" y="106335"/>
                    <a:pt x="117922" y="106052"/>
                  </a:cubicBezTo>
                  <a:lnTo>
                    <a:pt x="116456" y="104020"/>
                  </a:lnTo>
                  <a:cubicBezTo>
                    <a:pt x="116739" y="103854"/>
                    <a:pt x="117131" y="103679"/>
                    <a:pt x="117414" y="103287"/>
                  </a:cubicBezTo>
                  <a:cubicBezTo>
                    <a:pt x="116906" y="102098"/>
                    <a:pt x="114875" y="100741"/>
                    <a:pt x="114476" y="99500"/>
                  </a:cubicBezTo>
                  <a:cubicBezTo>
                    <a:pt x="114700" y="99217"/>
                    <a:pt x="114983" y="98818"/>
                    <a:pt x="115382" y="98818"/>
                  </a:cubicBezTo>
                  <a:cubicBezTo>
                    <a:pt x="115209" y="98027"/>
                    <a:pt x="113402" y="94747"/>
                    <a:pt x="113344" y="94072"/>
                  </a:cubicBezTo>
                  <a:cubicBezTo>
                    <a:pt x="113801" y="93840"/>
                    <a:pt x="114026" y="93615"/>
                    <a:pt x="114308" y="93390"/>
                  </a:cubicBezTo>
                  <a:lnTo>
                    <a:pt x="112727" y="91359"/>
                  </a:lnTo>
                  <a:cubicBezTo>
                    <a:pt x="113177" y="91018"/>
                    <a:pt x="113460" y="90960"/>
                    <a:pt x="113801" y="90568"/>
                  </a:cubicBezTo>
                  <a:cubicBezTo>
                    <a:pt x="113344" y="89262"/>
                    <a:pt x="111312" y="87963"/>
                    <a:pt x="110688" y="86548"/>
                  </a:cubicBezTo>
                  <a:cubicBezTo>
                    <a:pt x="111087" y="86323"/>
                    <a:pt x="111370" y="86098"/>
                    <a:pt x="111704" y="85815"/>
                  </a:cubicBezTo>
                  <a:cubicBezTo>
                    <a:pt x="111087" y="83102"/>
                    <a:pt x="110579" y="83725"/>
                    <a:pt x="109614" y="81179"/>
                  </a:cubicBezTo>
                  <a:cubicBezTo>
                    <a:pt x="110064" y="80896"/>
                    <a:pt x="110347" y="80671"/>
                    <a:pt x="110579" y="80330"/>
                  </a:cubicBezTo>
                  <a:cubicBezTo>
                    <a:pt x="110405" y="80105"/>
                    <a:pt x="108199" y="77849"/>
                    <a:pt x="108374" y="77565"/>
                  </a:cubicBezTo>
                  <a:cubicBezTo>
                    <a:pt x="108707" y="75585"/>
                    <a:pt x="110855" y="77791"/>
                    <a:pt x="110463" y="74337"/>
                  </a:cubicBezTo>
                  <a:cubicBezTo>
                    <a:pt x="113285" y="72421"/>
                    <a:pt x="115608" y="70273"/>
                    <a:pt x="118379" y="68177"/>
                  </a:cubicBezTo>
                  <a:cubicBezTo>
                    <a:pt x="118604" y="68518"/>
                    <a:pt x="118887" y="68917"/>
                    <a:pt x="119170" y="69141"/>
                  </a:cubicBezTo>
                  <a:cubicBezTo>
                    <a:pt x="120861" y="68177"/>
                    <a:pt x="122166" y="66029"/>
                    <a:pt x="123973" y="65354"/>
                  </a:cubicBezTo>
                  <a:cubicBezTo>
                    <a:pt x="123973" y="65354"/>
                    <a:pt x="126404" y="66536"/>
                    <a:pt x="126404" y="66653"/>
                  </a:cubicBezTo>
                  <a:cubicBezTo>
                    <a:pt x="128610" y="66428"/>
                    <a:pt x="129742" y="64788"/>
                    <a:pt x="132172" y="63714"/>
                  </a:cubicBezTo>
                  <a:cubicBezTo>
                    <a:pt x="132455" y="64106"/>
                    <a:pt x="132681" y="64389"/>
                    <a:pt x="132963" y="64788"/>
                  </a:cubicBezTo>
                  <a:cubicBezTo>
                    <a:pt x="135561" y="63373"/>
                    <a:pt x="137542" y="61225"/>
                    <a:pt x="139748" y="59360"/>
                  </a:cubicBezTo>
                  <a:cubicBezTo>
                    <a:pt x="139632" y="58962"/>
                    <a:pt x="139182" y="58736"/>
                    <a:pt x="139124" y="58453"/>
                  </a:cubicBezTo>
                  <a:cubicBezTo>
                    <a:pt x="141496" y="56139"/>
                    <a:pt x="144609" y="54840"/>
                    <a:pt x="146866" y="52351"/>
                  </a:cubicBezTo>
                  <a:cubicBezTo>
                    <a:pt x="146641" y="51952"/>
                    <a:pt x="146358" y="51727"/>
                    <a:pt x="146191" y="51444"/>
                  </a:cubicBezTo>
                  <a:cubicBezTo>
                    <a:pt x="146982" y="50313"/>
                    <a:pt x="149130" y="49521"/>
                    <a:pt x="150095" y="48389"/>
                  </a:cubicBezTo>
                  <a:cubicBezTo>
                    <a:pt x="149812" y="48107"/>
                    <a:pt x="149579" y="47656"/>
                    <a:pt x="149188" y="47432"/>
                  </a:cubicBezTo>
                  <a:lnTo>
                    <a:pt x="151110" y="46017"/>
                  </a:lnTo>
                  <a:cubicBezTo>
                    <a:pt x="150994" y="45625"/>
                    <a:pt x="150711" y="45226"/>
                    <a:pt x="150428" y="45001"/>
                  </a:cubicBezTo>
                  <a:cubicBezTo>
                    <a:pt x="151219" y="43702"/>
                    <a:pt x="153483" y="42911"/>
                    <a:pt x="154390" y="41888"/>
                  </a:cubicBezTo>
                  <a:cubicBezTo>
                    <a:pt x="154165" y="41605"/>
                    <a:pt x="153882" y="41098"/>
                    <a:pt x="153650" y="40872"/>
                  </a:cubicBezTo>
                  <a:cubicBezTo>
                    <a:pt x="156596" y="38558"/>
                    <a:pt x="159701" y="36410"/>
                    <a:pt x="162357" y="34030"/>
                  </a:cubicBezTo>
                  <a:cubicBezTo>
                    <a:pt x="162698" y="34313"/>
                    <a:pt x="162981" y="34712"/>
                    <a:pt x="163148" y="35162"/>
                  </a:cubicBezTo>
                  <a:cubicBezTo>
                    <a:pt x="164396" y="34487"/>
                    <a:pt x="165920" y="32340"/>
                    <a:pt x="167109" y="31999"/>
                  </a:cubicBezTo>
                  <a:cubicBezTo>
                    <a:pt x="167109" y="31999"/>
                    <a:pt x="171180" y="33523"/>
                    <a:pt x="171405" y="33523"/>
                  </a:cubicBezTo>
                  <a:cubicBezTo>
                    <a:pt x="171971" y="33523"/>
                    <a:pt x="173437" y="32565"/>
                    <a:pt x="174119" y="32790"/>
                  </a:cubicBezTo>
                  <a:lnTo>
                    <a:pt x="175643" y="34712"/>
                  </a:lnTo>
                  <a:cubicBezTo>
                    <a:pt x="175867" y="34487"/>
                    <a:pt x="176267" y="34263"/>
                    <a:pt x="176659" y="34088"/>
                  </a:cubicBezTo>
                  <a:lnTo>
                    <a:pt x="178131" y="36069"/>
                  </a:lnTo>
                  <a:cubicBezTo>
                    <a:pt x="178414" y="35728"/>
                    <a:pt x="178756" y="35445"/>
                    <a:pt x="179038" y="35220"/>
                  </a:cubicBezTo>
                  <a:cubicBezTo>
                    <a:pt x="181803" y="37368"/>
                    <a:pt x="184408" y="42229"/>
                    <a:pt x="186614" y="45110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7003308" y="6785250"/>
              <a:ext cx="160209" cy="127361"/>
            </a:xfrm>
            <a:custGeom>
              <a:avLst/>
              <a:gdLst>
                <a:gd name="connsiteX0" fmla="*/ 109 w 160209"/>
                <a:gd name="connsiteY0" fmla="*/ 20686 h 127361"/>
                <a:gd name="connsiteX1" fmla="*/ 849 w 160209"/>
                <a:gd name="connsiteY1" fmla="*/ 21702 h 127361"/>
                <a:gd name="connsiteX2" fmla="*/ 0 w 160209"/>
                <a:gd name="connsiteY2" fmla="*/ 22384 h 127361"/>
                <a:gd name="connsiteX3" fmla="*/ 2205 w 160209"/>
                <a:gd name="connsiteY3" fmla="*/ 25381 h 127361"/>
                <a:gd name="connsiteX4" fmla="*/ 1241 w 160209"/>
                <a:gd name="connsiteY4" fmla="*/ 26113 h 127361"/>
                <a:gd name="connsiteX5" fmla="*/ 5086 w 160209"/>
                <a:gd name="connsiteY5" fmla="*/ 31091 h 127361"/>
                <a:gd name="connsiteX6" fmla="*/ 5993 w 160209"/>
                <a:gd name="connsiteY6" fmla="*/ 30184 h 127361"/>
                <a:gd name="connsiteX7" fmla="*/ 8249 w 160209"/>
                <a:gd name="connsiteY7" fmla="*/ 33181 h 127361"/>
                <a:gd name="connsiteX8" fmla="*/ 9273 w 160209"/>
                <a:gd name="connsiteY8" fmla="*/ 32499 h 127361"/>
                <a:gd name="connsiteX9" fmla="*/ 10738 w 160209"/>
                <a:gd name="connsiteY9" fmla="*/ 34371 h 127361"/>
                <a:gd name="connsiteX10" fmla="*/ 11754 w 160209"/>
                <a:gd name="connsiteY10" fmla="*/ 33522 h 127361"/>
                <a:gd name="connsiteX11" fmla="*/ 15999 w 160209"/>
                <a:gd name="connsiteY11" fmla="*/ 34930 h 127361"/>
                <a:gd name="connsiteX12" fmla="*/ 16899 w 160209"/>
                <a:gd name="connsiteY12" fmla="*/ 34371 h 127361"/>
                <a:gd name="connsiteX13" fmla="*/ 18488 w 160209"/>
                <a:gd name="connsiteY13" fmla="*/ 36236 h 127361"/>
                <a:gd name="connsiteX14" fmla="*/ 22892 w 160209"/>
                <a:gd name="connsiteY14" fmla="*/ 36011 h 127361"/>
                <a:gd name="connsiteX15" fmla="*/ 24423 w 160209"/>
                <a:gd name="connsiteY15" fmla="*/ 37984 h 127361"/>
                <a:gd name="connsiteX16" fmla="*/ 27021 w 160209"/>
                <a:gd name="connsiteY16" fmla="*/ 37368 h 127361"/>
                <a:gd name="connsiteX17" fmla="*/ 28660 w 160209"/>
                <a:gd name="connsiteY17" fmla="*/ 39341 h 127361"/>
                <a:gd name="connsiteX18" fmla="*/ 29676 w 160209"/>
                <a:gd name="connsiteY18" fmla="*/ 38550 h 127361"/>
                <a:gd name="connsiteX19" fmla="*/ 33406 w 160209"/>
                <a:gd name="connsiteY19" fmla="*/ 43585 h 127361"/>
                <a:gd name="connsiteX20" fmla="*/ 35220 w 160209"/>
                <a:gd name="connsiteY20" fmla="*/ 43644 h 127361"/>
                <a:gd name="connsiteX21" fmla="*/ 38949 w 160209"/>
                <a:gd name="connsiteY21" fmla="*/ 48498 h 127361"/>
                <a:gd name="connsiteX22" fmla="*/ 44094 w 160209"/>
                <a:gd name="connsiteY22" fmla="*/ 57263 h 127361"/>
                <a:gd name="connsiteX23" fmla="*/ 45109 w 160209"/>
                <a:gd name="connsiteY23" fmla="*/ 56356 h 127361"/>
                <a:gd name="connsiteX24" fmla="*/ 48788 w 160209"/>
                <a:gd name="connsiteY24" fmla="*/ 61276 h 127361"/>
                <a:gd name="connsiteX25" fmla="*/ 49862 w 160209"/>
                <a:gd name="connsiteY25" fmla="*/ 60601 h 127361"/>
                <a:gd name="connsiteX26" fmla="*/ 51270 w 160209"/>
                <a:gd name="connsiteY26" fmla="*/ 62465 h 127361"/>
                <a:gd name="connsiteX27" fmla="*/ 52293 w 160209"/>
                <a:gd name="connsiteY27" fmla="*/ 61733 h 127361"/>
                <a:gd name="connsiteX28" fmla="*/ 59128 w 160209"/>
                <a:gd name="connsiteY28" fmla="*/ 70665 h 127361"/>
                <a:gd name="connsiteX29" fmla="*/ 60035 w 160209"/>
                <a:gd name="connsiteY29" fmla="*/ 69925 h 127361"/>
                <a:gd name="connsiteX30" fmla="*/ 66195 w 160209"/>
                <a:gd name="connsiteY30" fmla="*/ 77674 h 127361"/>
                <a:gd name="connsiteX31" fmla="*/ 67102 w 160209"/>
                <a:gd name="connsiteY31" fmla="*/ 76883 h 127361"/>
                <a:gd name="connsiteX32" fmla="*/ 68625 w 160209"/>
                <a:gd name="connsiteY32" fmla="*/ 78857 h 127361"/>
                <a:gd name="connsiteX33" fmla="*/ 69533 w 160209"/>
                <a:gd name="connsiteY33" fmla="*/ 78124 h 127361"/>
                <a:gd name="connsiteX34" fmla="*/ 74960 w 160209"/>
                <a:gd name="connsiteY34" fmla="*/ 84966 h 127361"/>
                <a:gd name="connsiteX35" fmla="*/ 76034 w 160209"/>
                <a:gd name="connsiteY35" fmla="*/ 84117 h 127361"/>
                <a:gd name="connsiteX36" fmla="*/ 82027 w 160209"/>
                <a:gd name="connsiteY36" fmla="*/ 92142 h 127361"/>
                <a:gd name="connsiteX37" fmla="*/ 82876 w 160209"/>
                <a:gd name="connsiteY37" fmla="*/ 91409 h 127361"/>
                <a:gd name="connsiteX38" fmla="*/ 95879 w 160209"/>
                <a:gd name="connsiteY38" fmla="*/ 107858 h 127361"/>
                <a:gd name="connsiteX39" fmla="*/ 96670 w 160209"/>
                <a:gd name="connsiteY39" fmla="*/ 107125 h 127361"/>
                <a:gd name="connsiteX40" fmla="*/ 99101 w 160209"/>
                <a:gd name="connsiteY40" fmla="*/ 110064 h 127361"/>
                <a:gd name="connsiteX41" fmla="*/ 100058 w 160209"/>
                <a:gd name="connsiteY41" fmla="*/ 109331 h 127361"/>
                <a:gd name="connsiteX42" fmla="*/ 102380 w 160209"/>
                <a:gd name="connsiteY42" fmla="*/ 112211 h 127361"/>
                <a:gd name="connsiteX43" fmla="*/ 103338 w 160209"/>
                <a:gd name="connsiteY43" fmla="*/ 111537 h 127361"/>
                <a:gd name="connsiteX44" fmla="*/ 104869 w 160209"/>
                <a:gd name="connsiteY44" fmla="*/ 113568 h 127361"/>
                <a:gd name="connsiteX45" fmla="*/ 107582 w 160209"/>
                <a:gd name="connsiteY45" fmla="*/ 112893 h 127361"/>
                <a:gd name="connsiteX46" fmla="*/ 112328 w 160209"/>
                <a:gd name="connsiteY46" fmla="*/ 117073 h 127361"/>
                <a:gd name="connsiteX47" fmla="*/ 113293 w 160209"/>
                <a:gd name="connsiteY47" fmla="*/ 116283 h 127361"/>
                <a:gd name="connsiteX48" fmla="*/ 114875 w 160209"/>
                <a:gd name="connsiteY48" fmla="*/ 118263 h 127361"/>
                <a:gd name="connsiteX49" fmla="*/ 115774 w 160209"/>
                <a:gd name="connsiteY49" fmla="*/ 117581 h 127361"/>
                <a:gd name="connsiteX50" fmla="*/ 118096 w 160209"/>
                <a:gd name="connsiteY50" fmla="*/ 120411 h 127361"/>
                <a:gd name="connsiteX51" fmla="*/ 119054 w 160209"/>
                <a:gd name="connsiteY51" fmla="*/ 119678 h 127361"/>
                <a:gd name="connsiteX52" fmla="*/ 122841 w 160209"/>
                <a:gd name="connsiteY52" fmla="*/ 124590 h 127361"/>
                <a:gd name="connsiteX53" fmla="*/ 123857 w 160209"/>
                <a:gd name="connsiteY53" fmla="*/ 123915 h 127361"/>
                <a:gd name="connsiteX54" fmla="*/ 125330 w 160209"/>
                <a:gd name="connsiteY54" fmla="*/ 126005 h 127361"/>
                <a:gd name="connsiteX55" fmla="*/ 127986 w 160209"/>
                <a:gd name="connsiteY55" fmla="*/ 125330 h 127361"/>
                <a:gd name="connsiteX56" fmla="*/ 129626 w 160209"/>
                <a:gd name="connsiteY56" fmla="*/ 127362 h 127361"/>
                <a:gd name="connsiteX57" fmla="*/ 131607 w 160209"/>
                <a:gd name="connsiteY57" fmla="*/ 125838 h 127361"/>
                <a:gd name="connsiteX58" fmla="*/ 132340 w 160209"/>
                <a:gd name="connsiteY58" fmla="*/ 126687 h 127361"/>
                <a:gd name="connsiteX59" fmla="*/ 137034 w 160209"/>
                <a:gd name="connsiteY59" fmla="*/ 124823 h 127361"/>
                <a:gd name="connsiteX60" fmla="*/ 137767 w 160209"/>
                <a:gd name="connsiteY60" fmla="*/ 125671 h 127361"/>
                <a:gd name="connsiteX61" fmla="*/ 145625 w 160209"/>
                <a:gd name="connsiteY61" fmla="*/ 119620 h 127361"/>
                <a:gd name="connsiteX62" fmla="*/ 146307 w 160209"/>
                <a:gd name="connsiteY62" fmla="*/ 120636 h 127361"/>
                <a:gd name="connsiteX63" fmla="*/ 151278 w 160209"/>
                <a:gd name="connsiteY63" fmla="*/ 116790 h 127361"/>
                <a:gd name="connsiteX64" fmla="*/ 151901 w 160209"/>
                <a:gd name="connsiteY64" fmla="*/ 117755 h 127361"/>
                <a:gd name="connsiteX65" fmla="*/ 153933 w 160209"/>
                <a:gd name="connsiteY65" fmla="*/ 116283 h 127361"/>
                <a:gd name="connsiteX66" fmla="*/ 154782 w 160209"/>
                <a:gd name="connsiteY66" fmla="*/ 117298 h 127361"/>
                <a:gd name="connsiteX67" fmla="*/ 158627 w 160209"/>
                <a:gd name="connsiteY67" fmla="*/ 114308 h 127361"/>
                <a:gd name="connsiteX68" fmla="*/ 157837 w 160209"/>
                <a:gd name="connsiteY68" fmla="*/ 113285 h 127361"/>
                <a:gd name="connsiteX69" fmla="*/ 159759 w 160209"/>
                <a:gd name="connsiteY69" fmla="*/ 111595 h 127361"/>
                <a:gd name="connsiteX70" fmla="*/ 159077 w 160209"/>
                <a:gd name="connsiteY70" fmla="*/ 110746 h 127361"/>
                <a:gd name="connsiteX71" fmla="*/ 160210 w 160209"/>
                <a:gd name="connsiteY71" fmla="*/ 108141 h 127361"/>
                <a:gd name="connsiteX72" fmla="*/ 153425 w 160209"/>
                <a:gd name="connsiteY72" fmla="*/ 99434 h 127361"/>
                <a:gd name="connsiteX73" fmla="*/ 154332 w 160209"/>
                <a:gd name="connsiteY73" fmla="*/ 98701 h 127361"/>
                <a:gd name="connsiteX74" fmla="*/ 152068 w 160209"/>
                <a:gd name="connsiteY74" fmla="*/ 95762 h 127361"/>
                <a:gd name="connsiteX75" fmla="*/ 153142 w 160209"/>
                <a:gd name="connsiteY75" fmla="*/ 94914 h 127361"/>
                <a:gd name="connsiteX76" fmla="*/ 151560 w 160209"/>
                <a:gd name="connsiteY76" fmla="*/ 92991 h 127361"/>
                <a:gd name="connsiteX77" fmla="*/ 152634 w 160209"/>
                <a:gd name="connsiteY77" fmla="*/ 92258 h 127361"/>
                <a:gd name="connsiteX78" fmla="*/ 147998 w 160209"/>
                <a:gd name="connsiteY78" fmla="*/ 86381 h 127361"/>
                <a:gd name="connsiteX79" fmla="*/ 146982 w 160209"/>
                <a:gd name="connsiteY79" fmla="*/ 86998 h 127361"/>
                <a:gd name="connsiteX80" fmla="*/ 144834 w 160209"/>
                <a:gd name="connsiteY80" fmla="*/ 84117 h 127361"/>
                <a:gd name="connsiteX81" fmla="*/ 143760 w 160209"/>
                <a:gd name="connsiteY81" fmla="*/ 84966 h 127361"/>
                <a:gd name="connsiteX82" fmla="*/ 142287 w 160209"/>
                <a:gd name="connsiteY82" fmla="*/ 82927 h 127361"/>
                <a:gd name="connsiteX83" fmla="*/ 141330 w 160209"/>
                <a:gd name="connsiteY83" fmla="*/ 83667 h 127361"/>
                <a:gd name="connsiteX84" fmla="*/ 136018 w 160209"/>
                <a:gd name="connsiteY84" fmla="*/ 76883 h 127361"/>
                <a:gd name="connsiteX85" fmla="*/ 134995 w 160209"/>
                <a:gd name="connsiteY85" fmla="*/ 77500 h 127361"/>
                <a:gd name="connsiteX86" fmla="*/ 119054 w 160209"/>
                <a:gd name="connsiteY86" fmla="*/ 57096 h 127361"/>
                <a:gd name="connsiteX87" fmla="*/ 118205 w 160209"/>
                <a:gd name="connsiteY87" fmla="*/ 57771 h 127361"/>
                <a:gd name="connsiteX88" fmla="*/ 115949 w 160209"/>
                <a:gd name="connsiteY88" fmla="*/ 54891 h 127361"/>
                <a:gd name="connsiteX89" fmla="*/ 114875 w 160209"/>
                <a:gd name="connsiteY89" fmla="*/ 55623 h 127361"/>
                <a:gd name="connsiteX90" fmla="*/ 111029 w 160209"/>
                <a:gd name="connsiteY90" fmla="*/ 50646 h 127361"/>
                <a:gd name="connsiteX91" fmla="*/ 110064 w 160209"/>
                <a:gd name="connsiteY91" fmla="*/ 51494 h 127361"/>
                <a:gd name="connsiteX92" fmla="*/ 104811 w 160209"/>
                <a:gd name="connsiteY92" fmla="*/ 44601 h 127361"/>
                <a:gd name="connsiteX93" fmla="*/ 103904 w 160209"/>
                <a:gd name="connsiteY93" fmla="*/ 45450 h 127361"/>
                <a:gd name="connsiteX94" fmla="*/ 102322 w 160209"/>
                <a:gd name="connsiteY94" fmla="*/ 43354 h 127361"/>
                <a:gd name="connsiteX95" fmla="*/ 101306 w 160209"/>
                <a:gd name="connsiteY95" fmla="*/ 44203 h 127361"/>
                <a:gd name="connsiteX96" fmla="*/ 87571 w 160209"/>
                <a:gd name="connsiteY96" fmla="*/ 28319 h 127361"/>
                <a:gd name="connsiteX97" fmla="*/ 86489 w 160209"/>
                <a:gd name="connsiteY97" fmla="*/ 29001 h 127361"/>
                <a:gd name="connsiteX98" fmla="*/ 83500 w 160209"/>
                <a:gd name="connsiteY98" fmla="*/ 25098 h 127361"/>
                <a:gd name="connsiteX99" fmla="*/ 82535 w 160209"/>
                <a:gd name="connsiteY99" fmla="*/ 25947 h 127361"/>
                <a:gd name="connsiteX100" fmla="*/ 81011 w 160209"/>
                <a:gd name="connsiteY100" fmla="*/ 23908 h 127361"/>
                <a:gd name="connsiteX101" fmla="*/ 79995 w 160209"/>
                <a:gd name="connsiteY101" fmla="*/ 24698 h 127361"/>
                <a:gd name="connsiteX102" fmla="*/ 76999 w 160209"/>
                <a:gd name="connsiteY102" fmla="*/ 20744 h 127361"/>
                <a:gd name="connsiteX103" fmla="*/ 76034 w 160209"/>
                <a:gd name="connsiteY103" fmla="*/ 21477 h 127361"/>
                <a:gd name="connsiteX104" fmla="*/ 69932 w 160209"/>
                <a:gd name="connsiteY104" fmla="*/ 13677 h 127361"/>
                <a:gd name="connsiteX105" fmla="*/ 70890 w 160209"/>
                <a:gd name="connsiteY105" fmla="*/ 12886 h 127361"/>
                <a:gd name="connsiteX106" fmla="*/ 68343 w 160209"/>
                <a:gd name="connsiteY106" fmla="*/ 11588 h 127361"/>
                <a:gd name="connsiteX107" fmla="*/ 64613 w 160209"/>
                <a:gd name="connsiteY107" fmla="*/ 6835 h 127361"/>
                <a:gd name="connsiteX108" fmla="*/ 63597 w 160209"/>
                <a:gd name="connsiteY108" fmla="*/ 7575 h 127361"/>
                <a:gd name="connsiteX109" fmla="*/ 59302 w 160209"/>
                <a:gd name="connsiteY109" fmla="*/ 6160 h 127361"/>
                <a:gd name="connsiteX110" fmla="*/ 58620 w 160209"/>
                <a:gd name="connsiteY110" fmla="*/ 5311 h 127361"/>
                <a:gd name="connsiteX111" fmla="*/ 57662 w 160209"/>
                <a:gd name="connsiteY111" fmla="*/ 5935 h 127361"/>
                <a:gd name="connsiteX112" fmla="*/ 56080 w 160209"/>
                <a:gd name="connsiteY112" fmla="*/ 4012 h 127361"/>
                <a:gd name="connsiteX113" fmla="*/ 53476 w 160209"/>
                <a:gd name="connsiteY113" fmla="*/ 4520 h 127361"/>
                <a:gd name="connsiteX114" fmla="*/ 51952 w 160209"/>
                <a:gd name="connsiteY114" fmla="*/ 2656 h 127361"/>
                <a:gd name="connsiteX115" fmla="*/ 50936 w 160209"/>
                <a:gd name="connsiteY115" fmla="*/ 3272 h 127361"/>
                <a:gd name="connsiteX116" fmla="*/ 50145 w 160209"/>
                <a:gd name="connsiteY116" fmla="*/ 2198 h 127361"/>
                <a:gd name="connsiteX117" fmla="*/ 45733 w 160209"/>
                <a:gd name="connsiteY117" fmla="*/ 2656 h 127361"/>
                <a:gd name="connsiteX118" fmla="*/ 44210 w 160209"/>
                <a:gd name="connsiteY118" fmla="*/ 508 h 127361"/>
                <a:gd name="connsiteX119" fmla="*/ 42229 w 160209"/>
                <a:gd name="connsiteY119" fmla="*/ 2147 h 127361"/>
                <a:gd name="connsiteX120" fmla="*/ 38949 w 160209"/>
                <a:gd name="connsiteY120" fmla="*/ 0 h 127361"/>
                <a:gd name="connsiteX121" fmla="*/ 36918 w 160209"/>
                <a:gd name="connsiteY121" fmla="*/ 1582 h 127361"/>
                <a:gd name="connsiteX122" fmla="*/ 32789 w 160209"/>
                <a:gd name="connsiteY122" fmla="*/ 167 h 127361"/>
                <a:gd name="connsiteX123" fmla="*/ 29792 w 160209"/>
                <a:gd name="connsiteY123" fmla="*/ 2373 h 127361"/>
                <a:gd name="connsiteX124" fmla="*/ 29110 w 160209"/>
                <a:gd name="connsiteY124" fmla="*/ 1407 h 127361"/>
                <a:gd name="connsiteX125" fmla="*/ 24198 w 160209"/>
                <a:gd name="connsiteY125" fmla="*/ 5195 h 127361"/>
                <a:gd name="connsiteX126" fmla="*/ 23400 w 160209"/>
                <a:gd name="connsiteY126" fmla="*/ 4295 h 127361"/>
                <a:gd name="connsiteX127" fmla="*/ 20519 w 160209"/>
                <a:gd name="connsiteY127" fmla="*/ 6552 h 127361"/>
                <a:gd name="connsiteX128" fmla="*/ 19787 w 160209"/>
                <a:gd name="connsiteY128" fmla="*/ 5536 h 127361"/>
                <a:gd name="connsiteX129" fmla="*/ 9890 w 160209"/>
                <a:gd name="connsiteY129" fmla="*/ 13169 h 127361"/>
                <a:gd name="connsiteX130" fmla="*/ 9215 w 160209"/>
                <a:gd name="connsiteY130" fmla="*/ 12095 h 127361"/>
                <a:gd name="connsiteX131" fmla="*/ 4295 w 160209"/>
                <a:gd name="connsiteY131" fmla="*/ 15317 h 127361"/>
                <a:gd name="connsiteX132" fmla="*/ 2089 w 160209"/>
                <a:gd name="connsiteY132" fmla="*/ 19105 h 127361"/>
                <a:gd name="connsiteX133" fmla="*/ 109 w 160209"/>
                <a:gd name="connsiteY133" fmla="*/ 20686 h 127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60209" h="127361">
                  <a:moveTo>
                    <a:pt x="109" y="20686"/>
                  </a:moveTo>
                  <a:cubicBezTo>
                    <a:pt x="391" y="20969"/>
                    <a:pt x="508" y="21368"/>
                    <a:pt x="849" y="21702"/>
                  </a:cubicBezTo>
                  <a:cubicBezTo>
                    <a:pt x="675" y="21876"/>
                    <a:pt x="225" y="22101"/>
                    <a:pt x="0" y="22384"/>
                  </a:cubicBezTo>
                  <a:cubicBezTo>
                    <a:pt x="341" y="22834"/>
                    <a:pt x="2264" y="24873"/>
                    <a:pt x="2205" y="25381"/>
                  </a:cubicBezTo>
                  <a:cubicBezTo>
                    <a:pt x="1864" y="25548"/>
                    <a:pt x="1582" y="25947"/>
                    <a:pt x="1241" y="26113"/>
                  </a:cubicBezTo>
                  <a:cubicBezTo>
                    <a:pt x="2880" y="27528"/>
                    <a:pt x="3279" y="29510"/>
                    <a:pt x="5086" y="31091"/>
                  </a:cubicBezTo>
                  <a:cubicBezTo>
                    <a:pt x="5311" y="30808"/>
                    <a:pt x="5652" y="30583"/>
                    <a:pt x="5993" y="30184"/>
                  </a:cubicBezTo>
                  <a:cubicBezTo>
                    <a:pt x="6501" y="30808"/>
                    <a:pt x="7800" y="32557"/>
                    <a:pt x="8249" y="33181"/>
                  </a:cubicBezTo>
                  <a:cubicBezTo>
                    <a:pt x="8533" y="33014"/>
                    <a:pt x="8932" y="32731"/>
                    <a:pt x="9273" y="32499"/>
                  </a:cubicBezTo>
                  <a:lnTo>
                    <a:pt x="10738" y="34371"/>
                  </a:lnTo>
                  <a:cubicBezTo>
                    <a:pt x="11137" y="34146"/>
                    <a:pt x="11420" y="33914"/>
                    <a:pt x="11754" y="33522"/>
                  </a:cubicBezTo>
                  <a:lnTo>
                    <a:pt x="15999" y="34930"/>
                  </a:lnTo>
                  <a:cubicBezTo>
                    <a:pt x="16224" y="34821"/>
                    <a:pt x="16616" y="34422"/>
                    <a:pt x="16899" y="34371"/>
                  </a:cubicBezTo>
                  <a:lnTo>
                    <a:pt x="18488" y="36236"/>
                  </a:lnTo>
                  <a:lnTo>
                    <a:pt x="22892" y="36011"/>
                  </a:lnTo>
                  <a:lnTo>
                    <a:pt x="24423" y="37984"/>
                  </a:lnTo>
                  <a:cubicBezTo>
                    <a:pt x="24815" y="37759"/>
                    <a:pt x="26854" y="37193"/>
                    <a:pt x="27021" y="37368"/>
                  </a:cubicBezTo>
                  <a:lnTo>
                    <a:pt x="28660" y="39341"/>
                  </a:lnTo>
                  <a:cubicBezTo>
                    <a:pt x="29060" y="39116"/>
                    <a:pt x="29284" y="38833"/>
                    <a:pt x="29676" y="38550"/>
                  </a:cubicBezTo>
                  <a:cubicBezTo>
                    <a:pt x="31258" y="39624"/>
                    <a:pt x="31998" y="42113"/>
                    <a:pt x="33406" y="43585"/>
                  </a:cubicBezTo>
                  <a:cubicBezTo>
                    <a:pt x="35220" y="45334"/>
                    <a:pt x="33181" y="44036"/>
                    <a:pt x="35220" y="43644"/>
                  </a:cubicBezTo>
                  <a:cubicBezTo>
                    <a:pt x="36294" y="45000"/>
                    <a:pt x="37651" y="47373"/>
                    <a:pt x="38949" y="48498"/>
                  </a:cubicBezTo>
                  <a:cubicBezTo>
                    <a:pt x="37426" y="49855"/>
                    <a:pt x="42396" y="55623"/>
                    <a:pt x="44094" y="57263"/>
                  </a:cubicBezTo>
                  <a:cubicBezTo>
                    <a:pt x="44435" y="56922"/>
                    <a:pt x="44659" y="56813"/>
                    <a:pt x="45109" y="56356"/>
                  </a:cubicBezTo>
                  <a:cubicBezTo>
                    <a:pt x="46300" y="58112"/>
                    <a:pt x="47148" y="60035"/>
                    <a:pt x="48788" y="61276"/>
                  </a:cubicBezTo>
                  <a:cubicBezTo>
                    <a:pt x="49122" y="61051"/>
                    <a:pt x="49405" y="60826"/>
                    <a:pt x="49862" y="60601"/>
                  </a:cubicBezTo>
                  <a:lnTo>
                    <a:pt x="51270" y="62465"/>
                  </a:lnTo>
                  <a:cubicBezTo>
                    <a:pt x="51669" y="62182"/>
                    <a:pt x="51952" y="61958"/>
                    <a:pt x="52293" y="61733"/>
                  </a:cubicBezTo>
                  <a:cubicBezTo>
                    <a:pt x="54891" y="64106"/>
                    <a:pt x="56646" y="67893"/>
                    <a:pt x="59128" y="70665"/>
                  </a:cubicBezTo>
                  <a:cubicBezTo>
                    <a:pt x="59469" y="70381"/>
                    <a:pt x="59752" y="70149"/>
                    <a:pt x="60035" y="69925"/>
                  </a:cubicBezTo>
                  <a:cubicBezTo>
                    <a:pt x="61841" y="72246"/>
                    <a:pt x="63765" y="75860"/>
                    <a:pt x="66195" y="77674"/>
                  </a:cubicBezTo>
                  <a:cubicBezTo>
                    <a:pt x="66536" y="77449"/>
                    <a:pt x="66819" y="77216"/>
                    <a:pt x="67102" y="76883"/>
                  </a:cubicBezTo>
                  <a:lnTo>
                    <a:pt x="68625" y="78857"/>
                  </a:lnTo>
                  <a:cubicBezTo>
                    <a:pt x="69025" y="78631"/>
                    <a:pt x="69366" y="78465"/>
                    <a:pt x="69533" y="78124"/>
                  </a:cubicBezTo>
                  <a:cubicBezTo>
                    <a:pt x="72022" y="80104"/>
                    <a:pt x="72754" y="82702"/>
                    <a:pt x="74960" y="84966"/>
                  </a:cubicBezTo>
                  <a:cubicBezTo>
                    <a:pt x="75359" y="84567"/>
                    <a:pt x="75584" y="84342"/>
                    <a:pt x="76034" y="84117"/>
                  </a:cubicBezTo>
                  <a:cubicBezTo>
                    <a:pt x="78124" y="86830"/>
                    <a:pt x="79938" y="89261"/>
                    <a:pt x="82027" y="92142"/>
                  </a:cubicBezTo>
                  <a:cubicBezTo>
                    <a:pt x="82369" y="91808"/>
                    <a:pt x="82651" y="91576"/>
                    <a:pt x="82876" y="91409"/>
                  </a:cubicBezTo>
                  <a:cubicBezTo>
                    <a:pt x="87622" y="96329"/>
                    <a:pt x="90734" y="103279"/>
                    <a:pt x="95879" y="107858"/>
                  </a:cubicBezTo>
                  <a:cubicBezTo>
                    <a:pt x="96162" y="107633"/>
                    <a:pt x="96444" y="107408"/>
                    <a:pt x="96670" y="107125"/>
                  </a:cubicBezTo>
                  <a:cubicBezTo>
                    <a:pt x="97403" y="107633"/>
                    <a:pt x="98592" y="109498"/>
                    <a:pt x="99101" y="110064"/>
                  </a:cubicBezTo>
                  <a:cubicBezTo>
                    <a:pt x="99442" y="109897"/>
                    <a:pt x="99833" y="109672"/>
                    <a:pt x="100058" y="109331"/>
                  </a:cubicBezTo>
                  <a:cubicBezTo>
                    <a:pt x="101023" y="110006"/>
                    <a:pt x="101531" y="111588"/>
                    <a:pt x="102380" y="112211"/>
                  </a:cubicBezTo>
                  <a:cubicBezTo>
                    <a:pt x="102721" y="111929"/>
                    <a:pt x="103055" y="111704"/>
                    <a:pt x="103338" y="111537"/>
                  </a:cubicBezTo>
                  <a:lnTo>
                    <a:pt x="104869" y="113568"/>
                  </a:lnTo>
                  <a:cubicBezTo>
                    <a:pt x="105544" y="113460"/>
                    <a:pt x="107017" y="112611"/>
                    <a:pt x="107582" y="112893"/>
                  </a:cubicBezTo>
                  <a:cubicBezTo>
                    <a:pt x="110463" y="114308"/>
                    <a:pt x="109389" y="115433"/>
                    <a:pt x="112328" y="117073"/>
                  </a:cubicBezTo>
                  <a:cubicBezTo>
                    <a:pt x="112611" y="116848"/>
                    <a:pt x="113010" y="116565"/>
                    <a:pt x="113293" y="116283"/>
                  </a:cubicBezTo>
                  <a:lnTo>
                    <a:pt x="114875" y="118263"/>
                  </a:lnTo>
                  <a:cubicBezTo>
                    <a:pt x="115158" y="118038"/>
                    <a:pt x="115491" y="117980"/>
                    <a:pt x="115774" y="117581"/>
                  </a:cubicBezTo>
                  <a:cubicBezTo>
                    <a:pt x="116456" y="118038"/>
                    <a:pt x="117356" y="120128"/>
                    <a:pt x="118096" y="120411"/>
                  </a:cubicBezTo>
                  <a:cubicBezTo>
                    <a:pt x="118430" y="120295"/>
                    <a:pt x="118720" y="119903"/>
                    <a:pt x="119054" y="119678"/>
                  </a:cubicBezTo>
                  <a:cubicBezTo>
                    <a:pt x="120636" y="120861"/>
                    <a:pt x="121202" y="123349"/>
                    <a:pt x="122841" y="124590"/>
                  </a:cubicBezTo>
                  <a:cubicBezTo>
                    <a:pt x="123183" y="124365"/>
                    <a:pt x="123466" y="124198"/>
                    <a:pt x="123857" y="123915"/>
                  </a:cubicBezTo>
                  <a:lnTo>
                    <a:pt x="125330" y="126005"/>
                  </a:lnTo>
                  <a:cubicBezTo>
                    <a:pt x="125613" y="125838"/>
                    <a:pt x="127986" y="125330"/>
                    <a:pt x="127986" y="125330"/>
                  </a:cubicBezTo>
                  <a:lnTo>
                    <a:pt x="129626" y="127362"/>
                  </a:lnTo>
                  <a:lnTo>
                    <a:pt x="131607" y="125838"/>
                  </a:lnTo>
                  <a:cubicBezTo>
                    <a:pt x="131831" y="126063"/>
                    <a:pt x="132057" y="126346"/>
                    <a:pt x="132340" y="126687"/>
                  </a:cubicBezTo>
                  <a:cubicBezTo>
                    <a:pt x="134995" y="126005"/>
                    <a:pt x="134378" y="125671"/>
                    <a:pt x="137034" y="124823"/>
                  </a:cubicBezTo>
                  <a:cubicBezTo>
                    <a:pt x="137201" y="125047"/>
                    <a:pt x="137484" y="125330"/>
                    <a:pt x="137767" y="125671"/>
                  </a:cubicBezTo>
                  <a:cubicBezTo>
                    <a:pt x="140648" y="124365"/>
                    <a:pt x="142687" y="121318"/>
                    <a:pt x="145625" y="119620"/>
                  </a:cubicBezTo>
                  <a:cubicBezTo>
                    <a:pt x="145850" y="119903"/>
                    <a:pt x="146075" y="120128"/>
                    <a:pt x="146307" y="120636"/>
                  </a:cubicBezTo>
                  <a:cubicBezTo>
                    <a:pt x="147947" y="119395"/>
                    <a:pt x="149354" y="117581"/>
                    <a:pt x="151278" y="116790"/>
                  </a:cubicBezTo>
                  <a:cubicBezTo>
                    <a:pt x="151560" y="117073"/>
                    <a:pt x="151619" y="117530"/>
                    <a:pt x="151901" y="117755"/>
                  </a:cubicBezTo>
                  <a:lnTo>
                    <a:pt x="153933" y="116283"/>
                  </a:lnTo>
                  <a:cubicBezTo>
                    <a:pt x="154165" y="116507"/>
                    <a:pt x="154332" y="116848"/>
                    <a:pt x="154782" y="117298"/>
                  </a:cubicBezTo>
                  <a:cubicBezTo>
                    <a:pt x="156030" y="116739"/>
                    <a:pt x="157212" y="114868"/>
                    <a:pt x="158627" y="114308"/>
                  </a:cubicBezTo>
                  <a:cubicBezTo>
                    <a:pt x="158345" y="113794"/>
                    <a:pt x="158004" y="113568"/>
                    <a:pt x="157837" y="113285"/>
                  </a:cubicBezTo>
                  <a:lnTo>
                    <a:pt x="159759" y="111595"/>
                  </a:lnTo>
                  <a:cubicBezTo>
                    <a:pt x="159592" y="111254"/>
                    <a:pt x="159309" y="110971"/>
                    <a:pt x="159077" y="110746"/>
                  </a:cubicBezTo>
                  <a:cubicBezTo>
                    <a:pt x="159194" y="110289"/>
                    <a:pt x="160210" y="108141"/>
                    <a:pt x="160210" y="108141"/>
                  </a:cubicBezTo>
                  <a:cubicBezTo>
                    <a:pt x="159194" y="105261"/>
                    <a:pt x="154956" y="102206"/>
                    <a:pt x="153425" y="99434"/>
                  </a:cubicBezTo>
                  <a:cubicBezTo>
                    <a:pt x="153824" y="99209"/>
                    <a:pt x="154107" y="98926"/>
                    <a:pt x="154332" y="98701"/>
                  </a:cubicBezTo>
                  <a:cubicBezTo>
                    <a:pt x="153933" y="97511"/>
                    <a:pt x="152634" y="96670"/>
                    <a:pt x="152068" y="95762"/>
                  </a:cubicBezTo>
                  <a:cubicBezTo>
                    <a:pt x="152576" y="95538"/>
                    <a:pt x="152859" y="95197"/>
                    <a:pt x="153142" y="94914"/>
                  </a:cubicBezTo>
                  <a:lnTo>
                    <a:pt x="151560" y="92991"/>
                  </a:lnTo>
                  <a:cubicBezTo>
                    <a:pt x="151901" y="92766"/>
                    <a:pt x="152242" y="92599"/>
                    <a:pt x="152634" y="92258"/>
                  </a:cubicBezTo>
                  <a:cubicBezTo>
                    <a:pt x="151560" y="90110"/>
                    <a:pt x="149471" y="88072"/>
                    <a:pt x="147998" y="86381"/>
                  </a:cubicBezTo>
                  <a:cubicBezTo>
                    <a:pt x="147664" y="86489"/>
                    <a:pt x="147432" y="86830"/>
                    <a:pt x="146982" y="86998"/>
                  </a:cubicBezTo>
                  <a:cubicBezTo>
                    <a:pt x="146191" y="86432"/>
                    <a:pt x="145850" y="84792"/>
                    <a:pt x="144834" y="84117"/>
                  </a:cubicBezTo>
                  <a:cubicBezTo>
                    <a:pt x="144493" y="84516"/>
                    <a:pt x="144101" y="84567"/>
                    <a:pt x="143760" y="84966"/>
                  </a:cubicBezTo>
                  <a:lnTo>
                    <a:pt x="142287" y="82927"/>
                  </a:lnTo>
                  <a:cubicBezTo>
                    <a:pt x="142005" y="83159"/>
                    <a:pt x="141729" y="83384"/>
                    <a:pt x="141330" y="83667"/>
                  </a:cubicBezTo>
                  <a:cubicBezTo>
                    <a:pt x="139124" y="81969"/>
                    <a:pt x="137883" y="78857"/>
                    <a:pt x="136018" y="76883"/>
                  </a:cubicBezTo>
                  <a:cubicBezTo>
                    <a:pt x="135677" y="77050"/>
                    <a:pt x="135336" y="77275"/>
                    <a:pt x="134995" y="77500"/>
                  </a:cubicBezTo>
                  <a:cubicBezTo>
                    <a:pt x="129742" y="70948"/>
                    <a:pt x="125222" y="62915"/>
                    <a:pt x="119054" y="57096"/>
                  </a:cubicBezTo>
                  <a:cubicBezTo>
                    <a:pt x="118887" y="57263"/>
                    <a:pt x="118546" y="57546"/>
                    <a:pt x="118205" y="57771"/>
                  </a:cubicBezTo>
                  <a:cubicBezTo>
                    <a:pt x="117530" y="57263"/>
                    <a:pt x="116398" y="55340"/>
                    <a:pt x="115949" y="54891"/>
                  </a:cubicBezTo>
                  <a:cubicBezTo>
                    <a:pt x="115491" y="55174"/>
                    <a:pt x="115267" y="55340"/>
                    <a:pt x="114875" y="55623"/>
                  </a:cubicBezTo>
                  <a:cubicBezTo>
                    <a:pt x="113061" y="54208"/>
                    <a:pt x="112778" y="52285"/>
                    <a:pt x="111029" y="50646"/>
                  </a:cubicBezTo>
                  <a:cubicBezTo>
                    <a:pt x="110855" y="50878"/>
                    <a:pt x="110463" y="51161"/>
                    <a:pt x="110064" y="51494"/>
                  </a:cubicBezTo>
                  <a:cubicBezTo>
                    <a:pt x="107974" y="49463"/>
                    <a:pt x="107125" y="46408"/>
                    <a:pt x="104811" y="44601"/>
                  </a:cubicBezTo>
                  <a:cubicBezTo>
                    <a:pt x="104470" y="44827"/>
                    <a:pt x="104187" y="44993"/>
                    <a:pt x="103904" y="45450"/>
                  </a:cubicBezTo>
                  <a:lnTo>
                    <a:pt x="102322" y="43354"/>
                  </a:lnTo>
                  <a:cubicBezTo>
                    <a:pt x="102039" y="43636"/>
                    <a:pt x="101640" y="43869"/>
                    <a:pt x="101306" y="44203"/>
                  </a:cubicBezTo>
                  <a:cubicBezTo>
                    <a:pt x="95821" y="38833"/>
                    <a:pt x="92882" y="32731"/>
                    <a:pt x="87571" y="28319"/>
                  </a:cubicBezTo>
                  <a:cubicBezTo>
                    <a:pt x="87171" y="28544"/>
                    <a:pt x="86889" y="28769"/>
                    <a:pt x="86489" y="29001"/>
                  </a:cubicBezTo>
                  <a:cubicBezTo>
                    <a:pt x="85249" y="28261"/>
                    <a:pt x="84741" y="25947"/>
                    <a:pt x="83500" y="25098"/>
                  </a:cubicBezTo>
                  <a:cubicBezTo>
                    <a:pt x="83101" y="25439"/>
                    <a:pt x="82818" y="25664"/>
                    <a:pt x="82535" y="25947"/>
                  </a:cubicBezTo>
                  <a:lnTo>
                    <a:pt x="81011" y="23908"/>
                  </a:lnTo>
                  <a:cubicBezTo>
                    <a:pt x="80613" y="24191"/>
                    <a:pt x="80329" y="24416"/>
                    <a:pt x="79995" y="24698"/>
                  </a:cubicBezTo>
                  <a:cubicBezTo>
                    <a:pt x="78806" y="23850"/>
                    <a:pt x="78124" y="21702"/>
                    <a:pt x="76999" y="20744"/>
                  </a:cubicBezTo>
                  <a:cubicBezTo>
                    <a:pt x="76658" y="21027"/>
                    <a:pt x="76375" y="21194"/>
                    <a:pt x="76034" y="21477"/>
                  </a:cubicBezTo>
                  <a:cubicBezTo>
                    <a:pt x="73545" y="19271"/>
                    <a:pt x="71905" y="16275"/>
                    <a:pt x="69932" y="13677"/>
                  </a:cubicBezTo>
                  <a:cubicBezTo>
                    <a:pt x="70215" y="13452"/>
                    <a:pt x="70549" y="13169"/>
                    <a:pt x="70890" y="12886"/>
                  </a:cubicBezTo>
                  <a:cubicBezTo>
                    <a:pt x="69533" y="11079"/>
                    <a:pt x="68343" y="11588"/>
                    <a:pt x="68343" y="11588"/>
                  </a:cubicBezTo>
                  <a:cubicBezTo>
                    <a:pt x="66594" y="10339"/>
                    <a:pt x="66369" y="8025"/>
                    <a:pt x="64613" y="6835"/>
                  </a:cubicBezTo>
                  <a:cubicBezTo>
                    <a:pt x="64330" y="7060"/>
                    <a:pt x="63996" y="7343"/>
                    <a:pt x="63597" y="7575"/>
                  </a:cubicBezTo>
                  <a:cubicBezTo>
                    <a:pt x="61841" y="6835"/>
                    <a:pt x="61108" y="5935"/>
                    <a:pt x="59302" y="6160"/>
                  </a:cubicBezTo>
                  <a:cubicBezTo>
                    <a:pt x="59135" y="5935"/>
                    <a:pt x="58903" y="5536"/>
                    <a:pt x="58620" y="5311"/>
                  </a:cubicBezTo>
                  <a:cubicBezTo>
                    <a:pt x="58286" y="5427"/>
                    <a:pt x="58054" y="5710"/>
                    <a:pt x="57662" y="5935"/>
                  </a:cubicBezTo>
                  <a:lnTo>
                    <a:pt x="56080" y="4012"/>
                  </a:lnTo>
                  <a:cubicBezTo>
                    <a:pt x="55906" y="3787"/>
                    <a:pt x="53932" y="4462"/>
                    <a:pt x="53476" y="4520"/>
                  </a:cubicBezTo>
                  <a:lnTo>
                    <a:pt x="51952" y="2656"/>
                  </a:lnTo>
                  <a:cubicBezTo>
                    <a:pt x="51611" y="2822"/>
                    <a:pt x="51277" y="3047"/>
                    <a:pt x="50936" y="3272"/>
                  </a:cubicBezTo>
                  <a:cubicBezTo>
                    <a:pt x="50711" y="3047"/>
                    <a:pt x="50428" y="2656"/>
                    <a:pt x="50145" y="2198"/>
                  </a:cubicBezTo>
                  <a:cubicBezTo>
                    <a:pt x="49579" y="2373"/>
                    <a:pt x="45733" y="2656"/>
                    <a:pt x="45733" y="2656"/>
                  </a:cubicBezTo>
                  <a:lnTo>
                    <a:pt x="44210" y="508"/>
                  </a:lnTo>
                  <a:lnTo>
                    <a:pt x="42229" y="2147"/>
                  </a:lnTo>
                  <a:lnTo>
                    <a:pt x="38949" y="0"/>
                  </a:lnTo>
                  <a:lnTo>
                    <a:pt x="36918" y="1582"/>
                  </a:lnTo>
                  <a:lnTo>
                    <a:pt x="32789" y="167"/>
                  </a:lnTo>
                  <a:cubicBezTo>
                    <a:pt x="31715" y="391"/>
                    <a:pt x="30750" y="2032"/>
                    <a:pt x="29792" y="2373"/>
                  </a:cubicBezTo>
                  <a:cubicBezTo>
                    <a:pt x="29567" y="2147"/>
                    <a:pt x="29335" y="1864"/>
                    <a:pt x="29110" y="1407"/>
                  </a:cubicBezTo>
                  <a:cubicBezTo>
                    <a:pt x="27021" y="2373"/>
                    <a:pt x="26172" y="4295"/>
                    <a:pt x="24198" y="5195"/>
                  </a:cubicBezTo>
                  <a:cubicBezTo>
                    <a:pt x="23966" y="4912"/>
                    <a:pt x="23632" y="4520"/>
                    <a:pt x="23400" y="4295"/>
                  </a:cubicBezTo>
                  <a:cubicBezTo>
                    <a:pt x="22783" y="4520"/>
                    <a:pt x="21143" y="5935"/>
                    <a:pt x="20519" y="6552"/>
                  </a:cubicBezTo>
                  <a:cubicBezTo>
                    <a:pt x="20294" y="6160"/>
                    <a:pt x="19953" y="5935"/>
                    <a:pt x="19787" y="5536"/>
                  </a:cubicBezTo>
                  <a:cubicBezTo>
                    <a:pt x="16108" y="7575"/>
                    <a:pt x="13394" y="10964"/>
                    <a:pt x="9890" y="13169"/>
                  </a:cubicBezTo>
                  <a:cubicBezTo>
                    <a:pt x="9723" y="12886"/>
                    <a:pt x="9440" y="12487"/>
                    <a:pt x="9215" y="12095"/>
                  </a:cubicBezTo>
                  <a:cubicBezTo>
                    <a:pt x="7742" y="13169"/>
                    <a:pt x="5935" y="14301"/>
                    <a:pt x="4295" y="15317"/>
                  </a:cubicBezTo>
                  <a:cubicBezTo>
                    <a:pt x="3896" y="16333"/>
                    <a:pt x="3163" y="17407"/>
                    <a:pt x="2089" y="19105"/>
                  </a:cubicBezTo>
                  <a:lnTo>
                    <a:pt x="109" y="20686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7001098" y="6798967"/>
              <a:ext cx="7302" cy="8905"/>
            </a:xfrm>
            <a:custGeom>
              <a:avLst/>
              <a:gdLst>
                <a:gd name="connsiteX0" fmla="*/ 4533 w 7302"/>
                <a:gd name="connsiteY0" fmla="*/ 3689 h 8905"/>
                <a:gd name="connsiteX1" fmla="*/ 6506 w 7302"/>
                <a:gd name="connsiteY1" fmla="*/ 1599 h 8905"/>
                <a:gd name="connsiteX2" fmla="*/ 4533 w 7302"/>
                <a:gd name="connsiteY2" fmla="*/ 3689 h 8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02" h="8905">
                  <a:moveTo>
                    <a:pt x="4533" y="3689"/>
                  </a:moveTo>
                  <a:cubicBezTo>
                    <a:pt x="5098" y="3007"/>
                    <a:pt x="5831" y="2274"/>
                    <a:pt x="6506" y="1599"/>
                  </a:cubicBezTo>
                  <a:cubicBezTo>
                    <a:pt x="11426" y="-6484"/>
                    <a:pt x="-8579" y="19514"/>
                    <a:pt x="4533" y="3689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4654592" y="7245983"/>
              <a:ext cx="327434" cy="408446"/>
            </a:xfrm>
            <a:custGeom>
              <a:avLst/>
              <a:gdLst>
                <a:gd name="connsiteX0" fmla="*/ 319389 w 327434"/>
                <a:gd name="connsiteY0" fmla="*/ 0 h 408446"/>
                <a:gd name="connsiteX1" fmla="*/ 324359 w 327434"/>
                <a:gd name="connsiteY1" fmla="*/ 1806 h 408446"/>
                <a:gd name="connsiteX2" fmla="*/ 324134 w 327434"/>
                <a:gd name="connsiteY2" fmla="*/ 4295 h 408446"/>
                <a:gd name="connsiteX3" fmla="*/ 326398 w 327434"/>
                <a:gd name="connsiteY3" fmla="*/ 5935 h 408446"/>
                <a:gd name="connsiteX4" fmla="*/ 326173 w 327434"/>
                <a:gd name="connsiteY4" fmla="*/ 8482 h 408446"/>
                <a:gd name="connsiteX5" fmla="*/ 327355 w 327434"/>
                <a:gd name="connsiteY5" fmla="*/ 8482 h 408446"/>
                <a:gd name="connsiteX6" fmla="*/ 325150 w 327434"/>
                <a:gd name="connsiteY6" fmla="*/ 18372 h 408446"/>
                <a:gd name="connsiteX7" fmla="*/ 323909 w 327434"/>
                <a:gd name="connsiteY7" fmla="*/ 18147 h 408446"/>
                <a:gd name="connsiteX8" fmla="*/ 323285 w 327434"/>
                <a:gd name="connsiteY8" fmla="*/ 24481 h 408446"/>
                <a:gd name="connsiteX9" fmla="*/ 322044 w 327434"/>
                <a:gd name="connsiteY9" fmla="*/ 24365 h 408446"/>
                <a:gd name="connsiteX10" fmla="*/ 321420 w 327434"/>
                <a:gd name="connsiteY10" fmla="*/ 30641 h 408446"/>
                <a:gd name="connsiteX11" fmla="*/ 320179 w 327434"/>
                <a:gd name="connsiteY11" fmla="*/ 30641 h 408446"/>
                <a:gd name="connsiteX12" fmla="*/ 319897 w 327434"/>
                <a:gd name="connsiteY12" fmla="*/ 32956 h 408446"/>
                <a:gd name="connsiteX13" fmla="*/ 318598 w 327434"/>
                <a:gd name="connsiteY13" fmla="*/ 32956 h 408446"/>
                <a:gd name="connsiteX14" fmla="*/ 318090 w 327434"/>
                <a:gd name="connsiteY14" fmla="*/ 37933 h 408446"/>
                <a:gd name="connsiteX15" fmla="*/ 316842 w 327434"/>
                <a:gd name="connsiteY15" fmla="*/ 37817 h 408446"/>
                <a:gd name="connsiteX16" fmla="*/ 316450 w 327434"/>
                <a:gd name="connsiteY16" fmla="*/ 42853 h 408446"/>
                <a:gd name="connsiteX17" fmla="*/ 315035 w 327434"/>
                <a:gd name="connsiteY17" fmla="*/ 42679 h 408446"/>
                <a:gd name="connsiteX18" fmla="*/ 314810 w 327434"/>
                <a:gd name="connsiteY18" fmla="*/ 46415 h 408446"/>
                <a:gd name="connsiteX19" fmla="*/ 313504 w 327434"/>
                <a:gd name="connsiteY19" fmla="*/ 46191 h 408446"/>
                <a:gd name="connsiteX20" fmla="*/ 313221 w 327434"/>
                <a:gd name="connsiteY20" fmla="*/ 48788 h 408446"/>
                <a:gd name="connsiteX21" fmla="*/ 311980 w 327434"/>
                <a:gd name="connsiteY21" fmla="*/ 48563 h 408446"/>
                <a:gd name="connsiteX22" fmla="*/ 311639 w 327434"/>
                <a:gd name="connsiteY22" fmla="*/ 52409 h 408446"/>
                <a:gd name="connsiteX23" fmla="*/ 310340 w 327434"/>
                <a:gd name="connsiteY23" fmla="*/ 52409 h 408446"/>
                <a:gd name="connsiteX24" fmla="*/ 309949 w 327434"/>
                <a:gd name="connsiteY24" fmla="*/ 56022 h 408446"/>
                <a:gd name="connsiteX25" fmla="*/ 308759 w 327434"/>
                <a:gd name="connsiteY25" fmla="*/ 56022 h 408446"/>
                <a:gd name="connsiteX26" fmla="*/ 308476 w 327434"/>
                <a:gd name="connsiteY26" fmla="*/ 58569 h 408446"/>
                <a:gd name="connsiteX27" fmla="*/ 307235 w 327434"/>
                <a:gd name="connsiteY27" fmla="*/ 58402 h 408446"/>
                <a:gd name="connsiteX28" fmla="*/ 305087 w 327434"/>
                <a:gd name="connsiteY28" fmla="*/ 66993 h 408446"/>
                <a:gd name="connsiteX29" fmla="*/ 303839 w 327434"/>
                <a:gd name="connsiteY29" fmla="*/ 66935 h 408446"/>
                <a:gd name="connsiteX30" fmla="*/ 303556 w 327434"/>
                <a:gd name="connsiteY30" fmla="*/ 69424 h 408446"/>
                <a:gd name="connsiteX31" fmla="*/ 302257 w 327434"/>
                <a:gd name="connsiteY31" fmla="*/ 69199 h 408446"/>
                <a:gd name="connsiteX32" fmla="*/ 301974 w 327434"/>
                <a:gd name="connsiteY32" fmla="*/ 72812 h 408446"/>
                <a:gd name="connsiteX33" fmla="*/ 300734 w 327434"/>
                <a:gd name="connsiteY33" fmla="*/ 72812 h 408446"/>
                <a:gd name="connsiteX34" fmla="*/ 298528 w 327434"/>
                <a:gd name="connsiteY34" fmla="*/ 81519 h 408446"/>
                <a:gd name="connsiteX35" fmla="*/ 297280 w 327434"/>
                <a:gd name="connsiteY35" fmla="*/ 81295 h 408446"/>
                <a:gd name="connsiteX36" fmla="*/ 296946 w 327434"/>
                <a:gd name="connsiteY36" fmla="*/ 83892 h 408446"/>
                <a:gd name="connsiteX37" fmla="*/ 295814 w 327434"/>
                <a:gd name="connsiteY37" fmla="*/ 83783 h 408446"/>
                <a:gd name="connsiteX38" fmla="*/ 295415 w 327434"/>
                <a:gd name="connsiteY38" fmla="*/ 87629 h 408446"/>
                <a:gd name="connsiteX39" fmla="*/ 294174 w 327434"/>
                <a:gd name="connsiteY39" fmla="*/ 87397 h 408446"/>
                <a:gd name="connsiteX40" fmla="*/ 293891 w 327434"/>
                <a:gd name="connsiteY40" fmla="*/ 90001 h 408446"/>
                <a:gd name="connsiteX41" fmla="*/ 292643 w 327434"/>
                <a:gd name="connsiteY41" fmla="*/ 89777 h 408446"/>
                <a:gd name="connsiteX42" fmla="*/ 290895 w 327434"/>
                <a:gd name="connsiteY42" fmla="*/ 94689 h 408446"/>
                <a:gd name="connsiteX43" fmla="*/ 289654 w 327434"/>
                <a:gd name="connsiteY43" fmla="*/ 94689 h 408446"/>
                <a:gd name="connsiteX44" fmla="*/ 289255 w 327434"/>
                <a:gd name="connsiteY44" fmla="*/ 98426 h 408446"/>
                <a:gd name="connsiteX45" fmla="*/ 286599 w 327434"/>
                <a:gd name="connsiteY45" fmla="*/ 99383 h 408446"/>
                <a:gd name="connsiteX46" fmla="*/ 284785 w 327434"/>
                <a:gd name="connsiteY46" fmla="*/ 104303 h 408446"/>
                <a:gd name="connsiteX47" fmla="*/ 282304 w 327434"/>
                <a:gd name="connsiteY47" fmla="*/ 105261 h 408446"/>
                <a:gd name="connsiteX48" fmla="*/ 281963 w 327434"/>
                <a:gd name="connsiteY48" fmla="*/ 107807 h 408446"/>
                <a:gd name="connsiteX49" fmla="*/ 280722 w 327434"/>
                <a:gd name="connsiteY49" fmla="*/ 107641 h 408446"/>
                <a:gd name="connsiteX50" fmla="*/ 280490 w 327434"/>
                <a:gd name="connsiteY50" fmla="*/ 110122 h 408446"/>
                <a:gd name="connsiteX51" fmla="*/ 279191 w 327434"/>
                <a:gd name="connsiteY51" fmla="*/ 110013 h 408446"/>
                <a:gd name="connsiteX52" fmla="*/ 278850 w 327434"/>
                <a:gd name="connsiteY52" fmla="*/ 113685 h 408446"/>
                <a:gd name="connsiteX53" fmla="*/ 276252 w 327434"/>
                <a:gd name="connsiteY53" fmla="*/ 114708 h 408446"/>
                <a:gd name="connsiteX54" fmla="*/ 275911 w 327434"/>
                <a:gd name="connsiteY54" fmla="*/ 117247 h 408446"/>
                <a:gd name="connsiteX55" fmla="*/ 274779 w 327434"/>
                <a:gd name="connsiteY55" fmla="*/ 117080 h 408446"/>
                <a:gd name="connsiteX56" fmla="*/ 274330 w 327434"/>
                <a:gd name="connsiteY56" fmla="*/ 120926 h 408446"/>
                <a:gd name="connsiteX57" fmla="*/ 273140 w 327434"/>
                <a:gd name="connsiteY57" fmla="*/ 120868 h 408446"/>
                <a:gd name="connsiteX58" fmla="*/ 271333 w 327434"/>
                <a:gd name="connsiteY58" fmla="*/ 125729 h 408446"/>
                <a:gd name="connsiteX59" fmla="*/ 270034 w 327434"/>
                <a:gd name="connsiteY59" fmla="*/ 125555 h 408446"/>
                <a:gd name="connsiteX60" fmla="*/ 269751 w 327434"/>
                <a:gd name="connsiteY60" fmla="*/ 128102 h 408446"/>
                <a:gd name="connsiteX61" fmla="*/ 268510 w 327434"/>
                <a:gd name="connsiteY61" fmla="*/ 127935 h 408446"/>
                <a:gd name="connsiteX62" fmla="*/ 268336 w 327434"/>
                <a:gd name="connsiteY62" fmla="*/ 130475 h 408446"/>
                <a:gd name="connsiteX63" fmla="*/ 264266 w 327434"/>
                <a:gd name="connsiteY63" fmla="*/ 132455 h 408446"/>
                <a:gd name="connsiteX64" fmla="*/ 264041 w 327434"/>
                <a:gd name="connsiteY64" fmla="*/ 135227 h 408446"/>
                <a:gd name="connsiteX65" fmla="*/ 261494 w 327434"/>
                <a:gd name="connsiteY65" fmla="*/ 135960 h 408446"/>
                <a:gd name="connsiteX66" fmla="*/ 261327 w 327434"/>
                <a:gd name="connsiteY66" fmla="*/ 137317 h 408446"/>
                <a:gd name="connsiteX67" fmla="*/ 260086 w 327434"/>
                <a:gd name="connsiteY67" fmla="*/ 137150 h 408446"/>
                <a:gd name="connsiteX68" fmla="*/ 259629 w 327434"/>
                <a:gd name="connsiteY68" fmla="*/ 140880 h 408446"/>
                <a:gd name="connsiteX69" fmla="*/ 257032 w 327434"/>
                <a:gd name="connsiteY69" fmla="*/ 141837 h 408446"/>
                <a:gd name="connsiteX70" fmla="*/ 255276 w 327434"/>
                <a:gd name="connsiteY70" fmla="*/ 146982 h 408446"/>
                <a:gd name="connsiteX71" fmla="*/ 253919 w 327434"/>
                <a:gd name="connsiteY71" fmla="*/ 146757 h 408446"/>
                <a:gd name="connsiteX72" fmla="*/ 253752 w 327434"/>
                <a:gd name="connsiteY72" fmla="*/ 149188 h 408446"/>
                <a:gd name="connsiteX73" fmla="*/ 252511 w 327434"/>
                <a:gd name="connsiteY73" fmla="*/ 149130 h 408446"/>
                <a:gd name="connsiteX74" fmla="*/ 252170 w 327434"/>
                <a:gd name="connsiteY74" fmla="*/ 151509 h 408446"/>
                <a:gd name="connsiteX75" fmla="*/ 250980 w 327434"/>
                <a:gd name="connsiteY75" fmla="*/ 151451 h 408446"/>
                <a:gd name="connsiteX76" fmla="*/ 250697 w 327434"/>
                <a:gd name="connsiteY76" fmla="*/ 153991 h 408446"/>
                <a:gd name="connsiteX77" fmla="*/ 249456 w 327434"/>
                <a:gd name="connsiteY77" fmla="*/ 153882 h 408446"/>
                <a:gd name="connsiteX78" fmla="*/ 249232 w 327434"/>
                <a:gd name="connsiteY78" fmla="*/ 156371 h 408446"/>
                <a:gd name="connsiteX79" fmla="*/ 247933 w 327434"/>
                <a:gd name="connsiteY79" fmla="*/ 156197 h 408446"/>
                <a:gd name="connsiteX80" fmla="*/ 247700 w 327434"/>
                <a:gd name="connsiteY80" fmla="*/ 158744 h 408446"/>
                <a:gd name="connsiteX81" fmla="*/ 246518 w 327434"/>
                <a:gd name="connsiteY81" fmla="*/ 158576 h 408446"/>
                <a:gd name="connsiteX82" fmla="*/ 246235 w 327434"/>
                <a:gd name="connsiteY82" fmla="*/ 161116 h 408446"/>
                <a:gd name="connsiteX83" fmla="*/ 244987 w 327434"/>
                <a:gd name="connsiteY83" fmla="*/ 160892 h 408446"/>
                <a:gd name="connsiteX84" fmla="*/ 244762 w 327434"/>
                <a:gd name="connsiteY84" fmla="*/ 163547 h 408446"/>
                <a:gd name="connsiteX85" fmla="*/ 243463 w 327434"/>
                <a:gd name="connsiteY85" fmla="*/ 163489 h 408446"/>
                <a:gd name="connsiteX86" fmla="*/ 243180 w 327434"/>
                <a:gd name="connsiteY86" fmla="*/ 166036 h 408446"/>
                <a:gd name="connsiteX87" fmla="*/ 241881 w 327434"/>
                <a:gd name="connsiteY87" fmla="*/ 165869 h 408446"/>
                <a:gd name="connsiteX88" fmla="*/ 240125 w 327434"/>
                <a:gd name="connsiteY88" fmla="*/ 170781 h 408446"/>
                <a:gd name="connsiteX89" fmla="*/ 238885 w 327434"/>
                <a:gd name="connsiteY89" fmla="*/ 170556 h 408446"/>
                <a:gd name="connsiteX90" fmla="*/ 238660 w 327434"/>
                <a:gd name="connsiteY90" fmla="*/ 173161 h 408446"/>
                <a:gd name="connsiteX91" fmla="*/ 236004 w 327434"/>
                <a:gd name="connsiteY91" fmla="*/ 174061 h 408446"/>
                <a:gd name="connsiteX92" fmla="*/ 234364 w 327434"/>
                <a:gd name="connsiteY92" fmla="*/ 178980 h 408446"/>
                <a:gd name="connsiteX93" fmla="*/ 230236 w 327434"/>
                <a:gd name="connsiteY93" fmla="*/ 181128 h 408446"/>
                <a:gd name="connsiteX94" fmla="*/ 229953 w 327434"/>
                <a:gd name="connsiteY94" fmla="*/ 183501 h 408446"/>
                <a:gd name="connsiteX95" fmla="*/ 227406 w 327434"/>
                <a:gd name="connsiteY95" fmla="*/ 184524 h 408446"/>
                <a:gd name="connsiteX96" fmla="*/ 227239 w 327434"/>
                <a:gd name="connsiteY96" fmla="*/ 185598 h 408446"/>
                <a:gd name="connsiteX97" fmla="*/ 225998 w 327434"/>
                <a:gd name="connsiteY97" fmla="*/ 185598 h 408446"/>
                <a:gd name="connsiteX98" fmla="*/ 224242 w 327434"/>
                <a:gd name="connsiteY98" fmla="*/ 190568 h 408446"/>
                <a:gd name="connsiteX99" fmla="*/ 220230 w 327434"/>
                <a:gd name="connsiteY99" fmla="*/ 192831 h 408446"/>
                <a:gd name="connsiteX100" fmla="*/ 218423 w 327434"/>
                <a:gd name="connsiteY100" fmla="*/ 197635 h 408446"/>
                <a:gd name="connsiteX101" fmla="*/ 215934 w 327434"/>
                <a:gd name="connsiteY101" fmla="*/ 198600 h 408446"/>
                <a:gd name="connsiteX102" fmla="*/ 215651 w 327434"/>
                <a:gd name="connsiteY102" fmla="*/ 201139 h 408446"/>
                <a:gd name="connsiteX103" fmla="*/ 211639 w 327434"/>
                <a:gd name="connsiteY103" fmla="*/ 203295 h 408446"/>
                <a:gd name="connsiteX104" fmla="*/ 209883 w 327434"/>
                <a:gd name="connsiteY104" fmla="*/ 208207 h 408446"/>
                <a:gd name="connsiteX105" fmla="*/ 205696 w 327434"/>
                <a:gd name="connsiteY105" fmla="*/ 210304 h 408446"/>
                <a:gd name="connsiteX106" fmla="*/ 204064 w 327434"/>
                <a:gd name="connsiteY106" fmla="*/ 215107 h 408446"/>
                <a:gd name="connsiteX107" fmla="*/ 200102 w 327434"/>
                <a:gd name="connsiteY107" fmla="*/ 217371 h 408446"/>
                <a:gd name="connsiteX108" fmla="*/ 199819 w 327434"/>
                <a:gd name="connsiteY108" fmla="*/ 219795 h 408446"/>
                <a:gd name="connsiteX109" fmla="*/ 197163 w 327434"/>
                <a:gd name="connsiteY109" fmla="*/ 220868 h 408446"/>
                <a:gd name="connsiteX110" fmla="*/ 196938 w 327434"/>
                <a:gd name="connsiteY110" fmla="*/ 223306 h 408446"/>
                <a:gd name="connsiteX111" fmla="*/ 194225 w 327434"/>
                <a:gd name="connsiteY111" fmla="*/ 224322 h 408446"/>
                <a:gd name="connsiteX112" fmla="*/ 193942 w 327434"/>
                <a:gd name="connsiteY112" fmla="*/ 226753 h 408446"/>
                <a:gd name="connsiteX113" fmla="*/ 191286 w 327434"/>
                <a:gd name="connsiteY113" fmla="*/ 227769 h 408446"/>
                <a:gd name="connsiteX114" fmla="*/ 191061 w 327434"/>
                <a:gd name="connsiteY114" fmla="*/ 230257 h 408446"/>
                <a:gd name="connsiteX115" fmla="*/ 189871 w 327434"/>
                <a:gd name="connsiteY115" fmla="*/ 230141 h 408446"/>
                <a:gd name="connsiteX116" fmla="*/ 189705 w 327434"/>
                <a:gd name="connsiteY116" fmla="*/ 231331 h 408446"/>
                <a:gd name="connsiteX117" fmla="*/ 185634 w 327434"/>
                <a:gd name="connsiteY117" fmla="*/ 234894 h 408446"/>
                <a:gd name="connsiteX118" fmla="*/ 185518 w 327434"/>
                <a:gd name="connsiteY118" fmla="*/ 236251 h 408446"/>
                <a:gd name="connsiteX119" fmla="*/ 184161 w 327434"/>
                <a:gd name="connsiteY119" fmla="*/ 236026 h 408446"/>
                <a:gd name="connsiteX120" fmla="*/ 183878 w 327434"/>
                <a:gd name="connsiteY120" fmla="*/ 238565 h 408446"/>
                <a:gd name="connsiteX121" fmla="*/ 181331 w 327434"/>
                <a:gd name="connsiteY121" fmla="*/ 239356 h 408446"/>
                <a:gd name="connsiteX122" fmla="*/ 180997 w 327434"/>
                <a:gd name="connsiteY122" fmla="*/ 243144 h 408446"/>
                <a:gd name="connsiteX123" fmla="*/ 178392 w 327434"/>
                <a:gd name="connsiteY123" fmla="*/ 244276 h 408446"/>
                <a:gd name="connsiteX124" fmla="*/ 178168 w 327434"/>
                <a:gd name="connsiteY124" fmla="*/ 246706 h 408446"/>
                <a:gd name="connsiteX125" fmla="*/ 176811 w 327434"/>
                <a:gd name="connsiteY125" fmla="*/ 246649 h 408446"/>
                <a:gd name="connsiteX126" fmla="*/ 176644 w 327434"/>
                <a:gd name="connsiteY126" fmla="*/ 249137 h 408446"/>
                <a:gd name="connsiteX127" fmla="*/ 175396 w 327434"/>
                <a:gd name="connsiteY127" fmla="*/ 248970 h 408446"/>
                <a:gd name="connsiteX128" fmla="*/ 175171 w 327434"/>
                <a:gd name="connsiteY128" fmla="*/ 251568 h 408446"/>
                <a:gd name="connsiteX129" fmla="*/ 170992 w 327434"/>
                <a:gd name="connsiteY129" fmla="*/ 253657 h 408446"/>
                <a:gd name="connsiteX130" fmla="*/ 169352 w 327434"/>
                <a:gd name="connsiteY130" fmla="*/ 258635 h 408446"/>
                <a:gd name="connsiteX131" fmla="*/ 166638 w 327434"/>
                <a:gd name="connsiteY131" fmla="*/ 259600 h 408446"/>
                <a:gd name="connsiteX132" fmla="*/ 164940 w 327434"/>
                <a:gd name="connsiteY132" fmla="*/ 264404 h 408446"/>
                <a:gd name="connsiteX133" fmla="*/ 162168 w 327434"/>
                <a:gd name="connsiteY133" fmla="*/ 265477 h 408446"/>
                <a:gd name="connsiteX134" fmla="*/ 161835 w 327434"/>
                <a:gd name="connsiteY134" fmla="*/ 269265 h 408446"/>
                <a:gd name="connsiteX135" fmla="*/ 160587 w 327434"/>
                <a:gd name="connsiteY135" fmla="*/ 269149 h 408446"/>
                <a:gd name="connsiteX136" fmla="*/ 159005 w 327434"/>
                <a:gd name="connsiteY136" fmla="*/ 272712 h 408446"/>
                <a:gd name="connsiteX137" fmla="*/ 157764 w 327434"/>
                <a:gd name="connsiteY137" fmla="*/ 272654 h 408446"/>
                <a:gd name="connsiteX138" fmla="*/ 155892 w 327434"/>
                <a:gd name="connsiteY138" fmla="*/ 278705 h 408446"/>
                <a:gd name="connsiteX139" fmla="*/ 153295 w 327434"/>
                <a:gd name="connsiteY139" fmla="*/ 279720 h 408446"/>
                <a:gd name="connsiteX140" fmla="*/ 151314 w 327434"/>
                <a:gd name="connsiteY140" fmla="*/ 285772 h 408446"/>
                <a:gd name="connsiteX141" fmla="*/ 150131 w 327434"/>
                <a:gd name="connsiteY141" fmla="*/ 285714 h 408446"/>
                <a:gd name="connsiteX142" fmla="*/ 149848 w 327434"/>
                <a:gd name="connsiteY142" fmla="*/ 288319 h 408446"/>
                <a:gd name="connsiteX143" fmla="*/ 148600 w 327434"/>
                <a:gd name="connsiteY143" fmla="*/ 288261 h 408446"/>
                <a:gd name="connsiteX144" fmla="*/ 148317 w 327434"/>
                <a:gd name="connsiteY144" fmla="*/ 290691 h 408446"/>
                <a:gd name="connsiteX145" fmla="*/ 145777 w 327434"/>
                <a:gd name="connsiteY145" fmla="*/ 291591 h 408446"/>
                <a:gd name="connsiteX146" fmla="*/ 145270 w 327434"/>
                <a:gd name="connsiteY146" fmla="*/ 295379 h 408446"/>
                <a:gd name="connsiteX147" fmla="*/ 141366 w 327434"/>
                <a:gd name="connsiteY147" fmla="*/ 297584 h 408446"/>
                <a:gd name="connsiteX148" fmla="*/ 139501 w 327434"/>
                <a:gd name="connsiteY148" fmla="*/ 302446 h 408446"/>
                <a:gd name="connsiteX149" fmla="*/ 136903 w 327434"/>
                <a:gd name="connsiteY149" fmla="*/ 303469 h 408446"/>
                <a:gd name="connsiteX150" fmla="*/ 136671 w 327434"/>
                <a:gd name="connsiteY150" fmla="*/ 306009 h 408446"/>
                <a:gd name="connsiteX151" fmla="*/ 135489 w 327434"/>
                <a:gd name="connsiteY151" fmla="*/ 305900 h 408446"/>
                <a:gd name="connsiteX152" fmla="*/ 135206 w 327434"/>
                <a:gd name="connsiteY152" fmla="*/ 308331 h 408446"/>
                <a:gd name="connsiteX153" fmla="*/ 133791 w 327434"/>
                <a:gd name="connsiteY153" fmla="*/ 308331 h 408446"/>
                <a:gd name="connsiteX154" fmla="*/ 133566 w 327434"/>
                <a:gd name="connsiteY154" fmla="*/ 310761 h 408446"/>
                <a:gd name="connsiteX155" fmla="*/ 132376 w 327434"/>
                <a:gd name="connsiteY155" fmla="*/ 310645 h 408446"/>
                <a:gd name="connsiteX156" fmla="*/ 130678 w 327434"/>
                <a:gd name="connsiteY156" fmla="*/ 315448 h 408446"/>
                <a:gd name="connsiteX157" fmla="*/ 129379 w 327434"/>
                <a:gd name="connsiteY157" fmla="*/ 315398 h 408446"/>
                <a:gd name="connsiteX158" fmla="*/ 129154 w 327434"/>
                <a:gd name="connsiteY158" fmla="*/ 317770 h 408446"/>
                <a:gd name="connsiteX159" fmla="*/ 125142 w 327434"/>
                <a:gd name="connsiteY159" fmla="*/ 319860 h 408446"/>
                <a:gd name="connsiteX160" fmla="*/ 124917 w 327434"/>
                <a:gd name="connsiteY160" fmla="*/ 322458 h 408446"/>
                <a:gd name="connsiteX161" fmla="*/ 122312 w 327434"/>
                <a:gd name="connsiteY161" fmla="*/ 323423 h 408446"/>
                <a:gd name="connsiteX162" fmla="*/ 122087 w 327434"/>
                <a:gd name="connsiteY162" fmla="*/ 324663 h 408446"/>
                <a:gd name="connsiteX163" fmla="*/ 120955 w 327434"/>
                <a:gd name="connsiteY163" fmla="*/ 324555 h 408446"/>
                <a:gd name="connsiteX164" fmla="*/ 120447 w 327434"/>
                <a:gd name="connsiteY164" fmla="*/ 328400 h 408446"/>
                <a:gd name="connsiteX165" fmla="*/ 116493 w 327434"/>
                <a:gd name="connsiteY165" fmla="*/ 330490 h 408446"/>
                <a:gd name="connsiteX166" fmla="*/ 114737 w 327434"/>
                <a:gd name="connsiteY166" fmla="*/ 334053 h 408446"/>
                <a:gd name="connsiteX167" fmla="*/ 112197 w 327434"/>
                <a:gd name="connsiteY167" fmla="*/ 335068 h 408446"/>
                <a:gd name="connsiteX168" fmla="*/ 110383 w 327434"/>
                <a:gd name="connsiteY168" fmla="*/ 339988 h 408446"/>
                <a:gd name="connsiteX169" fmla="*/ 107844 w 327434"/>
                <a:gd name="connsiteY169" fmla="*/ 341004 h 408446"/>
                <a:gd name="connsiteX170" fmla="*/ 106037 w 327434"/>
                <a:gd name="connsiteY170" fmla="*/ 347055 h 408446"/>
                <a:gd name="connsiteX171" fmla="*/ 104673 w 327434"/>
                <a:gd name="connsiteY171" fmla="*/ 346997 h 408446"/>
                <a:gd name="connsiteX172" fmla="*/ 102924 w 327434"/>
                <a:gd name="connsiteY172" fmla="*/ 351917 h 408446"/>
                <a:gd name="connsiteX173" fmla="*/ 101567 w 327434"/>
                <a:gd name="connsiteY173" fmla="*/ 351742 h 408446"/>
                <a:gd name="connsiteX174" fmla="*/ 99644 w 327434"/>
                <a:gd name="connsiteY174" fmla="*/ 359266 h 408446"/>
                <a:gd name="connsiteX175" fmla="*/ 98404 w 327434"/>
                <a:gd name="connsiteY175" fmla="*/ 359034 h 408446"/>
                <a:gd name="connsiteX176" fmla="*/ 98121 w 327434"/>
                <a:gd name="connsiteY176" fmla="*/ 361523 h 408446"/>
                <a:gd name="connsiteX177" fmla="*/ 96931 w 327434"/>
                <a:gd name="connsiteY177" fmla="*/ 361523 h 408446"/>
                <a:gd name="connsiteX178" fmla="*/ 96648 w 327434"/>
                <a:gd name="connsiteY178" fmla="*/ 363954 h 408446"/>
                <a:gd name="connsiteX179" fmla="*/ 95291 w 327434"/>
                <a:gd name="connsiteY179" fmla="*/ 363729 h 408446"/>
                <a:gd name="connsiteX180" fmla="*/ 95066 w 327434"/>
                <a:gd name="connsiteY180" fmla="*/ 367458 h 408446"/>
                <a:gd name="connsiteX181" fmla="*/ 92411 w 327434"/>
                <a:gd name="connsiteY181" fmla="*/ 368474 h 408446"/>
                <a:gd name="connsiteX182" fmla="*/ 90879 w 327434"/>
                <a:gd name="connsiteY182" fmla="*/ 370963 h 408446"/>
                <a:gd name="connsiteX183" fmla="*/ 82797 w 327434"/>
                <a:gd name="connsiteY183" fmla="*/ 376390 h 408446"/>
                <a:gd name="connsiteX184" fmla="*/ 81273 w 327434"/>
                <a:gd name="connsiteY184" fmla="*/ 378763 h 408446"/>
                <a:gd name="connsiteX185" fmla="*/ 76128 w 327434"/>
                <a:gd name="connsiteY185" fmla="*/ 379503 h 408446"/>
                <a:gd name="connsiteX186" fmla="*/ 74605 w 327434"/>
                <a:gd name="connsiteY186" fmla="*/ 381992 h 408446"/>
                <a:gd name="connsiteX187" fmla="*/ 69460 w 327434"/>
                <a:gd name="connsiteY187" fmla="*/ 382609 h 408446"/>
                <a:gd name="connsiteX188" fmla="*/ 66514 w 327434"/>
                <a:gd name="connsiteY188" fmla="*/ 386230 h 408446"/>
                <a:gd name="connsiteX189" fmla="*/ 61486 w 327434"/>
                <a:gd name="connsiteY189" fmla="*/ 386963 h 408446"/>
                <a:gd name="connsiteX190" fmla="*/ 61319 w 327434"/>
                <a:gd name="connsiteY190" fmla="*/ 388152 h 408446"/>
                <a:gd name="connsiteX191" fmla="*/ 57249 w 327434"/>
                <a:gd name="connsiteY191" fmla="*/ 390300 h 408446"/>
                <a:gd name="connsiteX192" fmla="*/ 57075 w 327434"/>
                <a:gd name="connsiteY192" fmla="*/ 391541 h 408446"/>
                <a:gd name="connsiteX193" fmla="*/ 54644 w 327434"/>
                <a:gd name="connsiteY193" fmla="*/ 391258 h 408446"/>
                <a:gd name="connsiteX194" fmla="*/ 53178 w 327434"/>
                <a:gd name="connsiteY194" fmla="*/ 393638 h 408446"/>
                <a:gd name="connsiteX195" fmla="*/ 50573 w 327434"/>
                <a:gd name="connsiteY195" fmla="*/ 393406 h 408446"/>
                <a:gd name="connsiteX196" fmla="*/ 47693 w 327434"/>
                <a:gd name="connsiteY196" fmla="*/ 396968 h 408446"/>
                <a:gd name="connsiteX197" fmla="*/ 40059 w 327434"/>
                <a:gd name="connsiteY197" fmla="*/ 397534 h 408446"/>
                <a:gd name="connsiteX198" fmla="*/ 39951 w 327434"/>
                <a:gd name="connsiteY198" fmla="*/ 398782 h 408446"/>
                <a:gd name="connsiteX199" fmla="*/ 34806 w 327434"/>
                <a:gd name="connsiteY199" fmla="*/ 399515 h 408446"/>
                <a:gd name="connsiteX200" fmla="*/ 34748 w 327434"/>
                <a:gd name="connsiteY200" fmla="*/ 400705 h 408446"/>
                <a:gd name="connsiteX201" fmla="*/ 32259 w 327434"/>
                <a:gd name="connsiteY201" fmla="*/ 400473 h 408446"/>
                <a:gd name="connsiteX202" fmla="*/ 30678 w 327434"/>
                <a:gd name="connsiteY202" fmla="*/ 402961 h 408446"/>
                <a:gd name="connsiteX203" fmla="*/ 28189 w 327434"/>
                <a:gd name="connsiteY203" fmla="*/ 402570 h 408446"/>
                <a:gd name="connsiteX204" fmla="*/ 27964 w 327434"/>
                <a:gd name="connsiteY204" fmla="*/ 403926 h 408446"/>
                <a:gd name="connsiteX205" fmla="*/ 20389 w 327434"/>
                <a:gd name="connsiteY205" fmla="*/ 404435 h 408446"/>
                <a:gd name="connsiteX206" fmla="*/ 18916 w 327434"/>
                <a:gd name="connsiteY206" fmla="*/ 406923 h 408446"/>
                <a:gd name="connsiteX207" fmla="*/ 15186 w 327434"/>
                <a:gd name="connsiteY207" fmla="*/ 406357 h 408446"/>
                <a:gd name="connsiteX208" fmla="*/ 14961 w 327434"/>
                <a:gd name="connsiteY208" fmla="*/ 407540 h 408446"/>
                <a:gd name="connsiteX209" fmla="*/ 9984 w 327434"/>
                <a:gd name="connsiteY209" fmla="*/ 407090 h 408446"/>
                <a:gd name="connsiteX210" fmla="*/ 9817 w 327434"/>
                <a:gd name="connsiteY210" fmla="*/ 408447 h 408446"/>
                <a:gd name="connsiteX211" fmla="*/ 6138 w 327434"/>
                <a:gd name="connsiteY211" fmla="*/ 407997 h 408446"/>
                <a:gd name="connsiteX212" fmla="*/ 6313 w 327434"/>
                <a:gd name="connsiteY212" fmla="*/ 406923 h 408446"/>
                <a:gd name="connsiteX213" fmla="*/ 2525 w 327434"/>
                <a:gd name="connsiteY213" fmla="*/ 406357 h 408446"/>
                <a:gd name="connsiteX214" fmla="*/ 203 w 327434"/>
                <a:gd name="connsiteY214" fmla="*/ 403694 h 408446"/>
                <a:gd name="connsiteX215" fmla="*/ 1451 w 327434"/>
                <a:gd name="connsiteY215" fmla="*/ 391033 h 408446"/>
                <a:gd name="connsiteX216" fmla="*/ 2808 w 327434"/>
                <a:gd name="connsiteY216" fmla="*/ 391149 h 408446"/>
                <a:gd name="connsiteX217" fmla="*/ 3033 w 327434"/>
                <a:gd name="connsiteY217" fmla="*/ 387645 h 408446"/>
                <a:gd name="connsiteX218" fmla="*/ 4332 w 327434"/>
                <a:gd name="connsiteY218" fmla="*/ 387703 h 408446"/>
                <a:gd name="connsiteX219" fmla="*/ 6196 w 327434"/>
                <a:gd name="connsiteY219" fmla="*/ 382609 h 408446"/>
                <a:gd name="connsiteX220" fmla="*/ 7386 w 327434"/>
                <a:gd name="connsiteY220" fmla="*/ 382783 h 408446"/>
                <a:gd name="connsiteX221" fmla="*/ 9418 w 327434"/>
                <a:gd name="connsiteY221" fmla="*/ 375491 h 408446"/>
                <a:gd name="connsiteX222" fmla="*/ 12074 w 327434"/>
                <a:gd name="connsiteY222" fmla="*/ 374468 h 408446"/>
                <a:gd name="connsiteX223" fmla="*/ 12306 w 327434"/>
                <a:gd name="connsiteY223" fmla="*/ 371928 h 408446"/>
                <a:gd name="connsiteX224" fmla="*/ 16318 w 327434"/>
                <a:gd name="connsiteY224" fmla="*/ 369606 h 408446"/>
                <a:gd name="connsiteX225" fmla="*/ 18067 w 327434"/>
                <a:gd name="connsiteY225" fmla="*/ 364919 h 408446"/>
                <a:gd name="connsiteX226" fmla="*/ 22087 w 327434"/>
                <a:gd name="connsiteY226" fmla="*/ 362655 h 408446"/>
                <a:gd name="connsiteX227" fmla="*/ 23835 w 327434"/>
                <a:gd name="connsiteY227" fmla="*/ 357794 h 408446"/>
                <a:gd name="connsiteX228" fmla="*/ 26433 w 327434"/>
                <a:gd name="connsiteY228" fmla="*/ 356887 h 408446"/>
                <a:gd name="connsiteX229" fmla="*/ 26716 w 327434"/>
                <a:gd name="connsiteY229" fmla="*/ 354347 h 408446"/>
                <a:gd name="connsiteX230" fmla="*/ 27964 w 327434"/>
                <a:gd name="connsiteY230" fmla="*/ 354514 h 408446"/>
                <a:gd name="connsiteX231" fmla="*/ 28189 w 327434"/>
                <a:gd name="connsiteY231" fmla="*/ 351967 h 408446"/>
                <a:gd name="connsiteX232" fmla="*/ 30845 w 327434"/>
                <a:gd name="connsiteY232" fmla="*/ 350952 h 408446"/>
                <a:gd name="connsiteX233" fmla="*/ 32709 w 327434"/>
                <a:gd name="connsiteY233" fmla="*/ 344849 h 408446"/>
                <a:gd name="connsiteX234" fmla="*/ 35365 w 327434"/>
                <a:gd name="connsiteY234" fmla="*/ 343884 h 408446"/>
                <a:gd name="connsiteX235" fmla="*/ 37063 w 327434"/>
                <a:gd name="connsiteY235" fmla="*/ 338964 h 408446"/>
                <a:gd name="connsiteX236" fmla="*/ 38362 w 327434"/>
                <a:gd name="connsiteY236" fmla="*/ 339139 h 408446"/>
                <a:gd name="connsiteX237" fmla="*/ 38645 w 327434"/>
                <a:gd name="connsiteY237" fmla="*/ 336592 h 408446"/>
                <a:gd name="connsiteX238" fmla="*/ 41308 w 327434"/>
                <a:gd name="connsiteY238" fmla="*/ 335634 h 408446"/>
                <a:gd name="connsiteX239" fmla="*/ 42940 w 327434"/>
                <a:gd name="connsiteY239" fmla="*/ 330715 h 408446"/>
                <a:gd name="connsiteX240" fmla="*/ 45654 w 327434"/>
                <a:gd name="connsiteY240" fmla="*/ 329757 h 408446"/>
                <a:gd name="connsiteX241" fmla="*/ 47185 w 327434"/>
                <a:gd name="connsiteY241" fmla="*/ 326078 h 408446"/>
                <a:gd name="connsiteX242" fmla="*/ 51364 w 327434"/>
                <a:gd name="connsiteY242" fmla="*/ 323930 h 408446"/>
                <a:gd name="connsiteX243" fmla="*/ 53062 w 327434"/>
                <a:gd name="connsiteY243" fmla="*/ 319185 h 408446"/>
                <a:gd name="connsiteX244" fmla="*/ 55717 w 327434"/>
                <a:gd name="connsiteY244" fmla="*/ 317995 h 408446"/>
                <a:gd name="connsiteX245" fmla="*/ 57416 w 327434"/>
                <a:gd name="connsiteY245" fmla="*/ 313242 h 408446"/>
                <a:gd name="connsiteX246" fmla="*/ 60129 w 327434"/>
                <a:gd name="connsiteY246" fmla="*/ 312169 h 408446"/>
                <a:gd name="connsiteX247" fmla="*/ 61769 w 327434"/>
                <a:gd name="connsiteY247" fmla="*/ 308555 h 408446"/>
                <a:gd name="connsiteX248" fmla="*/ 65673 w 327434"/>
                <a:gd name="connsiteY248" fmla="*/ 306458 h 408446"/>
                <a:gd name="connsiteX249" fmla="*/ 65956 w 327434"/>
                <a:gd name="connsiteY249" fmla="*/ 304086 h 408446"/>
                <a:gd name="connsiteX250" fmla="*/ 68553 w 327434"/>
                <a:gd name="connsiteY250" fmla="*/ 302954 h 408446"/>
                <a:gd name="connsiteX251" fmla="*/ 68836 w 327434"/>
                <a:gd name="connsiteY251" fmla="*/ 300298 h 408446"/>
                <a:gd name="connsiteX252" fmla="*/ 70077 w 327434"/>
                <a:gd name="connsiteY252" fmla="*/ 300523 h 408446"/>
                <a:gd name="connsiteX253" fmla="*/ 71833 w 327434"/>
                <a:gd name="connsiteY253" fmla="*/ 296793 h 408446"/>
                <a:gd name="connsiteX254" fmla="*/ 75729 w 327434"/>
                <a:gd name="connsiteY254" fmla="*/ 294762 h 408446"/>
                <a:gd name="connsiteX255" fmla="*/ 76012 w 327434"/>
                <a:gd name="connsiteY255" fmla="*/ 292215 h 408446"/>
                <a:gd name="connsiteX256" fmla="*/ 77202 w 327434"/>
                <a:gd name="connsiteY256" fmla="*/ 292215 h 408446"/>
                <a:gd name="connsiteX257" fmla="*/ 77543 w 327434"/>
                <a:gd name="connsiteY257" fmla="*/ 289901 h 408446"/>
                <a:gd name="connsiteX258" fmla="*/ 78726 w 327434"/>
                <a:gd name="connsiteY258" fmla="*/ 290009 h 408446"/>
                <a:gd name="connsiteX259" fmla="*/ 80482 w 327434"/>
                <a:gd name="connsiteY259" fmla="*/ 285148 h 408446"/>
                <a:gd name="connsiteX260" fmla="*/ 81781 w 327434"/>
                <a:gd name="connsiteY260" fmla="*/ 285264 h 408446"/>
                <a:gd name="connsiteX261" fmla="*/ 82064 w 327434"/>
                <a:gd name="connsiteY261" fmla="*/ 281535 h 408446"/>
                <a:gd name="connsiteX262" fmla="*/ 83761 w 327434"/>
                <a:gd name="connsiteY262" fmla="*/ 279104 h 408446"/>
                <a:gd name="connsiteX263" fmla="*/ 84944 w 327434"/>
                <a:gd name="connsiteY263" fmla="*/ 279104 h 408446"/>
                <a:gd name="connsiteX264" fmla="*/ 85176 w 327434"/>
                <a:gd name="connsiteY264" fmla="*/ 276782 h 408446"/>
                <a:gd name="connsiteX265" fmla="*/ 87774 w 327434"/>
                <a:gd name="connsiteY265" fmla="*/ 275766 h 408446"/>
                <a:gd name="connsiteX266" fmla="*/ 88115 w 327434"/>
                <a:gd name="connsiteY266" fmla="*/ 273219 h 408446"/>
                <a:gd name="connsiteX267" fmla="*/ 90655 w 327434"/>
                <a:gd name="connsiteY267" fmla="*/ 272262 h 408446"/>
                <a:gd name="connsiteX268" fmla="*/ 92468 w 327434"/>
                <a:gd name="connsiteY268" fmla="*/ 267400 h 408446"/>
                <a:gd name="connsiteX269" fmla="*/ 93709 w 327434"/>
                <a:gd name="connsiteY269" fmla="*/ 267509 h 408446"/>
                <a:gd name="connsiteX270" fmla="*/ 94050 w 327434"/>
                <a:gd name="connsiteY270" fmla="*/ 264969 h 408446"/>
                <a:gd name="connsiteX271" fmla="*/ 95291 w 327434"/>
                <a:gd name="connsiteY271" fmla="*/ 265020 h 408446"/>
                <a:gd name="connsiteX272" fmla="*/ 95291 w 327434"/>
                <a:gd name="connsiteY272" fmla="*/ 263838 h 408446"/>
                <a:gd name="connsiteX273" fmla="*/ 99420 w 327434"/>
                <a:gd name="connsiteY273" fmla="*/ 260442 h 408446"/>
                <a:gd name="connsiteX274" fmla="*/ 99587 w 327434"/>
                <a:gd name="connsiteY274" fmla="*/ 259092 h 408446"/>
                <a:gd name="connsiteX275" fmla="*/ 100885 w 327434"/>
                <a:gd name="connsiteY275" fmla="*/ 259317 h 408446"/>
                <a:gd name="connsiteX276" fmla="*/ 102583 w 327434"/>
                <a:gd name="connsiteY276" fmla="*/ 254339 h 408446"/>
                <a:gd name="connsiteX277" fmla="*/ 105188 w 327434"/>
                <a:gd name="connsiteY277" fmla="*/ 253433 h 408446"/>
                <a:gd name="connsiteX278" fmla="*/ 105471 w 327434"/>
                <a:gd name="connsiteY278" fmla="*/ 250835 h 408446"/>
                <a:gd name="connsiteX279" fmla="*/ 106712 w 327434"/>
                <a:gd name="connsiteY279" fmla="*/ 250893 h 408446"/>
                <a:gd name="connsiteX280" fmla="*/ 106995 w 327434"/>
                <a:gd name="connsiteY280" fmla="*/ 248571 h 408446"/>
                <a:gd name="connsiteX281" fmla="*/ 108185 w 327434"/>
                <a:gd name="connsiteY281" fmla="*/ 248571 h 408446"/>
                <a:gd name="connsiteX282" fmla="*/ 108468 w 327434"/>
                <a:gd name="connsiteY282" fmla="*/ 246199 h 408446"/>
                <a:gd name="connsiteX283" fmla="*/ 109709 w 327434"/>
                <a:gd name="connsiteY283" fmla="*/ 246315 h 408446"/>
                <a:gd name="connsiteX284" fmla="*/ 110100 w 327434"/>
                <a:gd name="connsiteY284" fmla="*/ 243768 h 408446"/>
                <a:gd name="connsiteX285" fmla="*/ 111348 w 327434"/>
                <a:gd name="connsiteY285" fmla="*/ 243826 h 408446"/>
                <a:gd name="connsiteX286" fmla="*/ 111515 w 327434"/>
                <a:gd name="connsiteY286" fmla="*/ 241221 h 408446"/>
                <a:gd name="connsiteX287" fmla="*/ 115528 w 327434"/>
                <a:gd name="connsiteY287" fmla="*/ 239247 h 408446"/>
                <a:gd name="connsiteX288" fmla="*/ 115927 w 327434"/>
                <a:gd name="connsiteY288" fmla="*/ 235569 h 408446"/>
                <a:gd name="connsiteX289" fmla="*/ 117167 w 327434"/>
                <a:gd name="connsiteY289" fmla="*/ 235685 h 408446"/>
                <a:gd name="connsiteX290" fmla="*/ 117508 w 327434"/>
                <a:gd name="connsiteY290" fmla="*/ 232971 h 408446"/>
                <a:gd name="connsiteX291" fmla="*/ 118641 w 327434"/>
                <a:gd name="connsiteY291" fmla="*/ 233138 h 408446"/>
                <a:gd name="connsiteX292" fmla="*/ 118923 w 327434"/>
                <a:gd name="connsiteY292" fmla="*/ 230649 h 408446"/>
                <a:gd name="connsiteX293" fmla="*/ 120222 w 327434"/>
                <a:gd name="connsiteY293" fmla="*/ 230823 h 408446"/>
                <a:gd name="connsiteX294" fmla="*/ 120396 w 327434"/>
                <a:gd name="connsiteY294" fmla="*/ 228168 h 408446"/>
                <a:gd name="connsiteX295" fmla="*/ 121579 w 327434"/>
                <a:gd name="connsiteY295" fmla="*/ 228451 h 408446"/>
                <a:gd name="connsiteX296" fmla="*/ 121920 w 327434"/>
                <a:gd name="connsiteY296" fmla="*/ 225904 h 408446"/>
                <a:gd name="connsiteX297" fmla="*/ 125933 w 327434"/>
                <a:gd name="connsiteY297" fmla="*/ 223814 h 408446"/>
                <a:gd name="connsiteX298" fmla="*/ 127573 w 327434"/>
                <a:gd name="connsiteY298" fmla="*/ 220252 h 408446"/>
                <a:gd name="connsiteX299" fmla="*/ 130119 w 327434"/>
                <a:gd name="connsiteY299" fmla="*/ 220360 h 408446"/>
                <a:gd name="connsiteX300" fmla="*/ 134357 w 327434"/>
                <a:gd name="connsiteY300" fmla="*/ 215782 h 408446"/>
                <a:gd name="connsiteX301" fmla="*/ 135597 w 327434"/>
                <a:gd name="connsiteY301" fmla="*/ 216007 h 408446"/>
                <a:gd name="connsiteX302" fmla="*/ 135830 w 327434"/>
                <a:gd name="connsiteY302" fmla="*/ 213467 h 408446"/>
                <a:gd name="connsiteX303" fmla="*/ 139842 w 327434"/>
                <a:gd name="connsiteY303" fmla="*/ 211320 h 408446"/>
                <a:gd name="connsiteX304" fmla="*/ 140408 w 327434"/>
                <a:gd name="connsiteY304" fmla="*/ 206175 h 408446"/>
                <a:gd name="connsiteX305" fmla="*/ 141649 w 327434"/>
                <a:gd name="connsiteY305" fmla="*/ 206342 h 408446"/>
                <a:gd name="connsiteX306" fmla="*/ 142157 w 327434"/>
                <a:gd name="connsiteY306" fmla="*/ 201365 h 408446"/>
                <a:gd name="connsiteX307" fmla="*/ 143289 w 327434"/>
                <a:gd name="connsiteY307" fmla="*/ 201422 h 408446"/>
                <a:gd name="connsiteX308" fmla="*/ 143571 w 327434"/>
                <a:gd name="connsiteY308" fmla="*/ 198883 h 408446"/>
                <a:gd name="connsiteX309" fmla="*/ 144870 w 327434"/>
                <a:gd name="connsiteY309" fmla="*/ 199275 h 408446"/>
                <a:gd name="connsiteX310" fmla="*/ 145095 w 327434"/>
                <a:gd name="connsiteY310" fmla="*/ 196510 h 408446"/>
                <a:gd name="connsiteX311" fmla="*/ 147809 w 327434"/>
                <a:gd name="connsiteY311" fmla="*/ 195487 h 408446"/>
                <a:gd name="connsiteX312" fmla="*/ 148034 w 327434"/>
                <a:gd name="connsiteY312" fmla="*/ 192948 h 408446"/>
                <a:gd name="connsiteX313" fmla="*/ 149282 w 327434"/>
                <a:gd name="connsiteY313" fmla="*/ 193173 h 408446"/>
                <a:gd name="connsiteX314" fmla="*/ 153577 w 327434"/>
                <a:gd name="connsiteY314" fmla="*/ 188420 h 408446"/>
                <a:gd name="connsiteX315" fmla="*/ 154818 w 327434"/>
                <a:gd name="connsiteY315" fmla="*/ 188703 h 408446"/>
                <a:gd name="connsiteX316" fmla="*/ 156516 w 327434"/>
                <a:gd name="connsiteY316" fmla="*/ 183733 h 408446"/>
                <a:gd name="connsiteX317" fmla="*/ 160478 w 327434"/>
                <a:gd name="connsiteY317" fmla="*/ 181636 h 408446"/>
                <a:gd name="connsiteX318" fmla="*/ 160812 w 327434"/>
                <a:gd name="connsiteY318" fmla="*/ 179154 h 408446"/>
                <a:gd name="connsiteX319" fmla="*/ 164940 w 327434"/>
                <a:gd name="connsiteY319" fmla="*/ 177115 h 408446"/>
                <a:gd name="connsiteX320" fmla="*/ 166522 w 327434"/>
                <a:gd name="connsiteY320" fmla="*/ 172196 h 408446"/>
                <a:gd name="connsiteX321" fmla="*/ 169236 w 327434"/>
                <a:gd name="connsiteY321" fmla="*/ 171238 h 408446"/>
                <a:gd name="connsiteX322" fmla="*/ 170992 w 327434"/>
                <a:gd name="connsiteY322" fmla="*/ 166261 h 408446"/>
                <a:gd name="connsiteX323" fmla="*/ 173589 w 327434"/>
                <a:gd name="connsiteY323" fmla="*/ 165187 h 408446"/>
                <a:gd name="connsiteX324" fmla="*/ 173872 w 327434"/>
                <a:gd name="connsiteY324" fmla="*/ 162698 h 408446"/>
                <a:gd name="connsiteX325" fmla="*/ 175171 w 327434"/>
                <a:gd name="connsiteY325" fmla="*/ 162756 h 408446"/>
                <a:gd name="connsiteX326" fmla="*/ 175512 w 327434"/>
                <a:gd name="connsiteY326" fmla="*/ 159027 h 408446"/>
                <a:gd name="connsiteX327" fmla="*/ 178168 w 327434"/>
                <a:gd name="connsiteY327" fmla="*/ 158120 h 408446"/>
                <a:gd name="connsiteX328" fmla="*/ 179699 w 327434"/>
                <a:gd name="connsiteY328" fmla="*/ 154448 h 408446"/>
                <a:gd name="connsiteX329" fmla="*/ 180997 w 327434"/>
                <a:gd name="connsiteY329" fmla="*/ 154557 h 408446"/>
                <a:gd name="connsiteX330" fmla="*/ 181106 w 327434"/>
                <a:gd name="connsiteY330" fmla="*/ 153374 h 408446"/>
                <a:gd name="connsiteX331" fmla="*/ 183820 w 327434"/>
                <a:gd name="connsiteY331" fmla="*/ 152409 h 408446"/>
                <a:gd name="connsiteX332" fmla="*/ 183878 w 327434"/>
                <a:gd name="connsiteY332" fmla="*/ 151052 h 408446"/>
                <a:gd name="connsiteX333" fmla="*/ 185119 w 327434"/>
                <a:gd name="connsiteY333" fmla="*/ 151227 h 408446"/>
                <a:gd name="connsiteX334" fmla="*/ 185351 w 327434"/>
                <a:gd name="connsiteY334" fmla="*/ 148796 h 408446"/>
                <a:gd name="connsiteX335" fmla="*/ 188115 w 327434"/>
                <a:gd name="connsiteY335" fmla="*/ 147722 h 408446"/>
                <a:gd name="connsiteX336" fmla="*/ 189871 w 327434"/>
                <a:gd name="connsiteY336" fmla="*/ 142860 h 408446"/>
                <a:gd name="connsiteX337" fmla="*/ 191003 w 327434"/>
                <a:gd name="connsiteY337" fmla="*/ 142969 h 408446"/>
                <a:gd name="connsiteX338" fmla="*/ 191228 w 327434"/>
                <a:gd name="connsiteY338" fmla="*/ 140430 h 408446"/>
                <a:gd name="connsiteX339" fmla="*/ 192585 w 327434"/>
                <a:gd name="connsiteY339" fmla="*/ 140655 h 408446"/>
                <a:gd name="connsiteX340" fmla="*/ 194051 w 327434"/>
                <a:gd name="connsiteY340" fmla="*/ 138050 h 408446"/>
                <a:gd name="connsiteX341" fmla="*/ 195357 w 327434"/>
                <a:gd name="connsiteY341" fmla="*/ 138282 h 408446"/>
                <a:gd name="connsiteX342" fmla="*/ 195640 w 327434"/>
                <a:gd name="connsiteY342" fmla="*/ 135677 h 408446"/>
                <a:gd name="connsiteX343" fmla="*/ 198237 w 327434"/>
                <a:gd name="connsiteY343" fmla="*/ 134944 h 408446"/>
                <a:gd name="connsiteX344" fmla="*/ 198462 w 327434"/>
                <a:gd name="connsiteY344" fmla="*/ 132172 h 408446"/>
                <a:gd name="connsiteX345" fmla="*/ 199710 w 327434"/>
                <a:gd name="connsiteY345" fmla="*/ 132340 h 408446"/>
                <a:gd name="connsiteX346" fmla="*/ 199935 w 327434"/>
                <a:gd name="connsiteY346" fmla="*/ 129800 h 408446"/>
                <a:gd name="connsiteX347" fmla="*/ 202591 w 327434"/>
                <a:gd name="connsiteY347" fmla="*/ 128893 h 408446"/>
                <a:gd name="connsiteX348" fmla="*/ 204347 w 327434"/>
                <a:gd name="connsiteY348" fmla="*/ 124090 h 408446"/>
                <a:gd name="connsiteX349" fmla="*/ 205588 w 327434"/>
                <a:gd name="connsiteY349" fmla="*/ 124148 h 408446"/>
                <a:gd name="connsiteX350" fmla="*/ 205979 w 327434"/>
                <a:gd name="connsiteY350" fmla="*/ 120360 h 408446"/>
                <a:gd name="connsiteX351" fmla="*/ 208642 w 327434"/>
                <a:gd name="connsiteY351" fmla="*/ 119453 h 408446"/>
                <a:gd name="connsiteX352" fmla="*/ 208809 w 327434"/>
                <a:gd name="connsiteY352" fmla="*/ 116797 h 408446"/>
                <a:gd name="connsiteX353" fmla="*/ 210108 w 327434"/>
                <a:gd name="connsiteY353" fmla="*/ 116965 h 408446"/>
                <a:gd name="connsiteX354" fmla="*/ 210449 w 327434"/>
                <a:gd name="connsiteY354" fmla="*/ 113234 h 408446"/>
                <a:gd name="connsiteX355" fmla="*/ 213221 w 327434"/>
                <a:gd name="connsiteY355" fmla="*/ 112161 h 408446"/>
                <a:gd name="connsiteX356" fmla="*/ 213446 w 327434"/>
                <a:gd name="connsiteY356" fmla="*/ 109730 h 408446"/>
                <a:gd name="connsiteX357" fmla="*/ 214628 w 327434"/>
                <a:gd name="connsiteY357" fmla="*/ 109788 h 408446"/>
                <a:gd name="connsiteX358" fmla="*/ 216551 w 327434"/>
                <a:gd name="connsiteY358" fmla="*/ 103628 h 408446"/>
                <a:gd name="connsiteX359" fmla="*/ 219214 w 327434"/>
                <a:gd name="connsiteY359" fmla="*/ 102721 h 408446"/>
                <a:gd name="connsiteX360" fmla="*/ 219439 w 327434"/>
                <a:gd name="connsiteY360" fmla="*/ 100348 h 408446"/>
                <a:gd name="connsiteX361" fmla="*/ 224808 w 327434"/>
                <a:gd name="connsiteY361" fmla="*/ 97069 h 408446"/>
                <a:gd name="connsiteX362" fmla="*/ 225033 w 327434"/>
                <a:gd name="connsiteY362" fmla="*/ 94464 h 408446"/>
                <a:gd name="connsiteX363" fmla="*/ 226390 w 327434"/>
                <a:gd name="connsiteY363" fmla="*/ 94522 h 408446"/>
                <a:gd name="connsiteX364" fmla="*/ 232100 w 327434"/>
                <a:gd name="connsiteY364" fmla="*/ 87571 h 408446"/>
                <a:gd name="connsiteX365" fmla="*/ 233341 w 327434"/>
                <a:gd name="connsiteY365" fmla="*/ 87680 h 408446"/>
                <a:gd name="connsiteX366" fmla="*/ 233573 w 327434"/>
                <a:gd name="connsiteY366" fmla="*/ 85198 h 408446"/>
                <a:gd name="connsiteX367" fmla="*/ 234814 w 327434"/>
                <a:gd name="connsiteY367" fmla="*/ 85249 h 408446"/>
                <a:gd name="connsiteX368" fmla="*/ 234930 w 327434"/>
                <a:gd name="connsiteY368" fmla="*/ 83950 h 408446"/>
                <a:gd name="connsiteX369" fmla="*/ 239001 w 327434"/>
                <a:gd name="connsiteY369" fmla="*/ 81919 h 408446"/>
                <a:gd name="connsiteX370" fmla="*/ 239226 w 327434"/>
                <a:gd name="connsiteY370" fmla="*/ 79372 h 408446"/>
                <a:gd name="connsiteX371" fmla="*/ 243180 w 327434"/>
                <a:gd name="connsiteY371" fmla="*/ 77282 h 408446"/>
                <a:gd name="connsiteX372" fmla="*/ 243521 w 327434"/>
                <a:gd name="connsiteY372" fmla="*/ 74793 h 408446"/>
                <a:gd name="connsiteX373" fmla="*/ 248890 w 327434"/>
                <a:gd name="connsiteY373" fmla="*/ 71455 h 408446"/>
                <a:gd name="connsiteX374" fmla="*/ 249115 w 327434"/>
                <a:gd name="connsiteY374" fmla="*/ 68966 h 408446"/>
                <a:gd name="connsiteX375" fmla="*/ 251829 w 327434"/>
                <a:gd name="connsiteY375" fmla="*/ 67893 h 408446"/>
                <a:gd name="connsiteX376" fmla="*/ 252112 w 327434"/>
                <a:gd name="connsiteY376" fmla="*/ 65411 h 408446"/>
                <a:gd name="connsiteX377" fmla="*/ 254659 w 327434"/>
                <a:gd name="connsiteY377" fmla="*/ 64388 h 408446"/>
                <a:gd name="connsiteX378" fmla="*/ 254993 w 327434"/>
                <a:gd name="connsiteY378" fmla="*/ 61958 h 408446"/>
                <a:gd name="connsiteX379" fmla="*/ 257598 w 327434"/>
                <a:gd name="connsiteY379" fmla="*/ 60826 h 408446"/>
                <a:gd name="connsiteX380" fmla="*/ 257880 w 327434"/>
                <a:gd name="connsiteY380" fmla="*/ 58402 h 408446"/>
                <a:gd name="connsiteX381" fmla="*/ 259121 w 327434"/>
                <a:gd name="connsiteY381" fmla="*/ 58569 h 408446"/>
                <a:gd name="connsiteX382" fmla="*/ 262009 w 327434"/>
                <a:gd name="connsiteY382" fmla="*/ 55123 h 408446"/>
                <a:gd name="connsiteX383" fmla="*/ 263250 w 327434"/>
                <a:gd name="connsiteY383" fmla="*/ 55347 h 408446"/>
                <a:gd name="connsiteX384" fmla="*/ 264831 w 327434"/>
                <a:gd name="connsiteY384" fmla="*/ 51560 h 408446"/>
                <a:gd name="connsiteX385" fmla="*/ 266080 w 327434"/>
                <a:gd name="connsiteY385" fmla="*/ 51727 h 408446"/>
                <a:gd name="connsiteX386" fmla="*/ 270317 w 327434"/>
                <a:gd name="connsiteY386" fmla="*/ 47090 h 408446"/>
                <a:gd name="connsiteX387" fmla="*/ 271558 w 327434"/>
                <a:gd name="connsiteY387" fmla="*/ 47148 h 408446"/>
                <a:gd name="connsiteX388" fmla="*/ 271841 w 327434"/>
                <a:gd name="connsiteY388" fmla="*/ 44659 h 408446"/>
                <a:gd name="connsiteX389" fmla="*/ 277210 w 327434"/>
                <a:gd name="connsiteY389" fmla="*/ 41438 h 408446"/>
                <a:gd name="connsiteX390" fmla="*/ 279024 w 327434"/>
                <a:gd name="connsiteY390" fmla="*/ 36518 h 408446"/>
                <a:gd name="connsiteX391" fmla="*/ 280381 w 327434"/>
                <a:gd name="connsiteY391" fmla="*/ 36518 h 408446"/>
                <a:gd name="connsiteX392" fmla="*/ 284560 w 327434"/>
                <a:gd name="connsiteY392" fmla="*/ 32056 h 408446"/>
                <a:gd name="connsiteX393" fmla="*/ 287165 w 327434"/>
                <a:gd name="connsiteY393" fmla="*/ 31149 h 408446"/>
                <a:gd name="connsiteX394" fmla="*/ 287448 w 327434"/>
                <a:gd name="connsiteY394" fmla="*/ 28493 h 408446"/>
                <a:gd name="connsiteX395" fmla="*/ 291461 w 327434"/>
                <a:gd name="connsiteY395" fmla="*/ 26404 h 408446"/>
                <a:gd name="connsiteX396" fmla="*/ 291686 w 327434"/>
                <a:gd name="connsiteY396" fmla="*/ 23857 h 408446"/>
                <a:gd name="connsiteX397" fmla="*/ 292876 w 327434"/>
                <a:gd name="connsiteY397" fmla="*/ 24024 h 408446"/>
                <a:gd name="connsiteX398" fmla="*/ 293101 w 327434"/>
                <a:gd name="connsiteY398" fmla="*/ 22841 h 408446"/>
                <a:gd name="connsiteX399" fmla="*/ 299769 w 327434"/>
                <a:gd name="connsiteY399" fmla="*/ 18372 h 408446"/>
                <a:gd name="connsiteX400" fmla="*/ 299943 w 327434"/>
                <a:gd name="connsiteY400" fmla="*/ 17073 h 408446"/>
                <a:gd name="connsiteX401" fmla="*/ 301241 w 327434"/>
                <a:gd name="connsiteY401" fmla="*/ 17073 h 408446"/>
                <a:gd name="connsiteX402" fmla="*/ 301525 w 327434"/>
                <a:gd name="connsiteY402" fmla="*/ 14642 h 408446"/>
                <a:gd name="connsiteX403" fmla="*/ 305537 w 327434"/>
                <a:gd name="connsiteY403" fmla="*/ 12661 h 408446"/>
                <a:gd name="connsiteX404" fmla="*/ 307344 w 327434"/>
                <a:gd name="connsiteY404" fmla="*/ 7800 h 408446"/>
                <a:gd name="connsiteX405" fmla="*/ 308476 w 327434"/>
                <a:gd name="connsiteY405" fmla="*/ 7800 h 408446"/>
                <a:gd name="connsiteX406" fmla="*/ 308534 w 327434"/>
                <a:gd name="connsiteY406" fmla="*/ 6617 h 408446"/>
                <a:gd name="connsiteX407" fmla="*/ 315376 w 327434"/>
                <a:gd name="connsiteY407" fmla="*/ 2089 h 408446"/>
                <a:gd name="connsiteX408" fmla="*/ 315543 w 327434"/>
                <a:gd name="connsiteY408" fmla="*/ 907 h 408446"/>
                <a:gd name="connsiteX409" fmla="*/ 319389 w 327434"/>
                <a:gd name="connsiteY409" fmla="*/ 0 h 408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</a:cxnLst>
              <a:rect l="l" t="t" r="r" b="b"/>
              <a:pathLst>
                <a:path w="327434" h="408446">
                  <a:moveTo>
                    <a:pt x="319389" y="0"/>
                  </a:moveTo>
                  <a:cubicBezTo>
                    <a:pt x="319897" y="450"/>
                    <a:pt x="324250" y="1640"/>
                    <a:pt x="324359" y="1806"/>
                  </a:cubicBezTo>
                  <a:lnTo>
                    <a:pt x="324134" y="4295"/>
                  </a:lnTo>
                  <a:cubicBezTo>
                    <a:pt x="324192" y="4636"/>
                    <a:pt x="325999" y="5594"/>
                    <a:pt x="326398" y="5935"/>
                  </a:cubicBezTo>
                  <a:lnTo>
                    <a:pt x="326173" y="8482"/>
                  </a:lnTo>
                  <a:cubicBezTo>
                    <a:pt x="326622" y="8482"/>
                    <a:pt x="327022" y="8482"/>
                    <a:pt x="327355" y="8482"/>
                  </a:cubicBezTo>
                  <a:cubicBezTo>
                    <a:pt x="327863" y="12719"/>
                    <a:pt x="325774" y="15549"/>
                    <a:pt x="325150" y="18372"/>
                  </a:cubicBezTo>
                  <a:cubicBezTo>
                    <a:pt x="324700" y="18372"/>
                    <a:pt x="324359" y="18263"/>
                    <a:pt x="323909" y="18147"/>
                  </a:cubicBezTo>
                  <a:cubicBezTo>
                    <a:pt x="323118" y="20352"/>
                    <a:pt x="324134" y="22217"/>
                    <a:pt x="323285" y="24481"/>
                  </a:cubicBezTo>
                  <a:cubicBezTo>
                    <a:pt x="322835" y="24481"/>
                    <a:pt x="322494" y="24481"/>
                    <a:pt x="322044" y="24365"/>
                  </a:cubicBezTo>
                  <a:cubicBezTo>
                    <a:pt x="321536" y="26179"/>
                    <a:pt x="322153" y="28719"/>
                    <a:pt x="321420" y="30641"/>
                  </a:cubicBezTo>
                  <a:cubicBezTo>
                    <a:pt x="320970" y="30641"/>
                    <a:pt x="320687" y="30641"/>
                    <a:pt x="320179" y="30641"/>
                  </a:cubicBezTo>
                  <a:lnTo>
                    <a:pt x="319897" y="32956"/>
                  </a:lnTo>
                  <a:cubicBezTo>
                    <a:pt x="319446" y="32956"/>
                    <a:pt x="319105" y="32956"/>
                    <a:pt x="318598" y="32956"/>
                  </a:cubicBezTo>
                  <a:cubicBezTo>
                    <a:pt x="318090" y="34429"/>
                    <a:pt x="318482" y="36518"/>
                    <a:pt x="318090" y="37933"/>
                  </a:cubicBezTo>
                  <a:cubicBezTo>
                    <a:pt x="317633" y="37933"/>
                    <a:pt x="317292" y="37933"/>
                    <a:pt x="316842" y="37817"/>
                  </a:cubicBezTo>
                  <a:cubicBezTo>
                    <a:pt x="316784" y="39290"/>
                    <a:pt x="316675" y="41380"/>
                    <a:pt x="316450" y="42853"/>
                  </a:cubicBezTo>
                  <a:cubicBezTo>
                    <a:pt x="315884" y="42853"/>
                    <a:pt x="315543" y="42679"/>
                    <a:pt x="315035" y="42679"/>
                  </a:cubicBezTo>
                  <a:cubicBezTo>
                    <a:pt x="314861" y="43811"/>
                    <a:pt x="315260" y="45450"/>
                    <a:pt x="314810" y="46415"/>
                  </a:cubicBezTo>
                  <a:cubicBezTo>
                    <a:pt x="314411" y="46191"/>
                    <a:pt x="313961" y="46191"/>
                    <a:pt x="313504" y="46191"/>
                  </a:cubicBezTo>
                  <a:lnTo>
                    <a:pt x="313221" y="48788"/>
                  </a:lnTo>
                  <a:cubicBezTo>
                    <a:pt x="312829" y="48730"/>
                    <a:pt x="312430" y="48730"/>
                    <a:pt x="311980" y="48563"/>
                  </a:cubicBezTo>
                  <a:cubicBezTo>
                    <a:pt x="311414" y="49695"/>
                    <a:pt x="311922" y="51335"/>
                    <a:pt x="311639" y="52409"/>
                  </a:cubicBezTo>
                  <a:cubicBezTo>
                    <a:pt x="311131" y="52409"/>
                    <a:pt x="310790" y="52409"/>
                    <a:pt x="310340" y="52409"/>
                  </a:cubicBezTo>
                  <a:cubicBezTo>
                    <a:pt x="309832" y="53483"/>
                    <a:pt x="310340" y="54948"/>
                    <a:pt x="309949" y="56022"/>
                  </a:cubicBezTo>
                  <a:cubicBezTo>
                    <a:pt x="309491" y="56022"/>
                    <a:pt x="309158" y="56022"/>
                    <a:pt x="308759" y="56022"/>
                  </a:cubicBezTo>
                  <a:lnTo>
                    <a:pt x="308476" y="58569"/>
                  </a:lnTo>
                  <a:cubicBezTo>
                    <a:pt x="307968" y="58395"/>
                    <a:pt x="307685" y="58402"/>
                    <a:pt x="307235" y="58402"/>
                  </a:cubicBezTo>
                  <a:cubicBezTo>
                    <a:pt x="305878" y="61283"/>
                    <a:pt x="306328" y="64221"/>
                    <a:pt x="305087" y="66993"/>
                  </a:cubicBezTo>
                  <a:cubicBezTo>
                    <a:pt x="304630" y="66935"/>
                    <a:pt x="304289" y="66877"/>
                    <a:pt x="303839" y="66935"/>
                  </a:cubicBezTo>
                  <a:lnTo>
                    <a:pt x="303556" y="69424"/>
                  </a:lnTo>
                  <a:cubicBezTo>
                    <a:pt x="303106" y="69424"/>
                    <a:pt x="302707" y="69424"/>
                    <a:pt x="302257" y="69199"/>
                  </a:cubicBezTo>
                  <a:cubicBezTo>
                    <a:pt x="301916" y="70381"/>
                    <a:pt x="302374" y="71855"/>
                    <a:pt x="301974" y="72812"/>
                  </a:cubicBezTo>
                  <a:cubicBezTo>
                    <a:pt x="301633" y="72812"/>
                    <a:pt x="301241" y="72812"/>
                    <a:pt x="300734" y="72812"/>
                  </a:cubicBezTo>
                  <a:cubicBezTo>
                    <a:pt x="299377" y="75867"/>
                    <a:pt x="299943" y="78972"/>
                    <a:pt x="298528" y="81519"/>
                  </a:cubicBezTo>
                  <a:cubicBezTo>
                    <a:pt x="298071" y="81519"/>
                    <a:pt x="297788" y="81461"/>
                    <a:pt x="297280" y="81295"/>
                  </a:cubicBezTo>
                  <a:lnTo>
                    <a:pt x="296946" y="83892"/>
                  </a:lnTo>
                  <a:cubicBezTo>
                    <a:pt x="296547" y="83892"/>
                    <a:pt x="296206" y="83892"/>
                    <a:pt x="295814" y="83783"/>
                  </a:cubicBezTo>
                  <a:cubicBezTo>
                    <a:pt x="295415" y="84799"/>
                    <a:pt x="295981" y="86439"/>
                    <a:pt x="295415" y="87629"/>
                  </a:cubicBezTo>
                  <a:cubicBezTo>
                    <a:pt x="294965" y="87571"/>
                    <a:pt x="294566" y="87397"/>
                    <a:pt x="294174" y="87397"/>
                  </a:cubicBezTo>
                  <a:lnTo>
                    <a:pt x="293891" y="90001"/>
                  </a:lnTo>
                  <a:cubicBezTo>
                    <a:pt x="293442" y="89943"/>
                    <a:pt x="293101" y="89777"/>
                    <a:pt x="292643" y="89777"/>
                  </a:cubicBezTo>
                  <a:cubicBezTo>
                    <a:pt x="291627" y="91133"/>
                    <a:pt x="291744" y="93281"/>
                    <a:pt x="290895" y="94689"/>
                  </a:cubicBezTo>
                  <a:cubicBezTo>
                    <a:pt x="290445" y="94689"/>
                    <a:pt x="290104" y="94689"/>
                    <a:pt x="289654" y="94689"/>
                  </a:cubicBezTo>
                  <a:cubicBezTo>
                    <a:pt x="288805" y="95879"/>
                    <a:pt x="289988" y="96836"/>
                    <a:pt x="289255" y="98426"/>
                  </a:cubicBezTo>
                  <a:lnTo>
                    <a:pt x="286599" y="99383"/>
                  </a:lnTo>
                  <a:cubicBezTo>
                    <a:pt x="285692" y="100573"/>
                    <a:pt x="285808" y="102946"/>
                    <a:pt x="284785" y="104303"/>
                  </a:cubicBezTo>
                  <a:cubicBezTo>
                    <a:pt x="284735" y="104303"/>
                    <a:pt x="282304" y="105261"/>
                    <a:pt x="282304" y="105261"/>
                  </a:cubicBezTo>
                  <a:lnTo>
                    <a:pt x="281963" y="107807"/>
                  </a:lnTo>
                  <a:cubicBezTo>
                    <a:pt x="281622" y="107807"/>
                    <a:pt x="281172" y="107807"/>
                    <a:pt x="280722" y="107641"/>
                  </a:cubicBezTo>
                  <a:lnTo>
                    <a:pt x="280490" y="110122"/>
                  </a:lnTo>
                  <a:cubicBezTo>
                    <a:pt x="280156" y="110013"/>
                    <a:pt x="279641" y="110013"/>
                    <a:pt x="279191" y="110013"/>
                  </a:cubicBezTo>
                  <a:cubicBezTo>
                    <a:pt x="278908" y="110971"/>
                    <a:pt x="279416" y="112785"/>
                    <a:pt x="278850" y="113685"/>
                  </a:cubicBezTo>
                  <a:cubicBezTo>
                    <a:pt x="278567" y="114193"/>
                    <a:pt x="276818" y="114367"/>
                    <a:pt x="276252" y="114708"/>
                  </a:cubicBezTo>
                  <a:lnTo>
                    <a:pt x="275911" y="117247"/>
                  </a:lnTo>
                  <a:cubicBezTo>
                    <a:pt x="275519" y="117247"/>
                    <a:pt x="275178" y="117247"/>
                    <a:pt x="274779" y="117080"/>
                  </a:cubicBezTo>
                  <a:cubicBezTo>
                    <a:pt x="274330" y="118038"/>
                    <a:pt x="274837" y="119852"/>
                    <a:pt x="274330" y="120926"/>
                  </a:cubicBezTo>
                  <a:cubicBezTo>
                    <a:pt x="273880" y="120868"/>
                    <a:pt x="273481" y="120868"/>
                    <a:pt x="273140" y="120868"/>
                  </a:cubicBezTo>
                  <a:cubicBezTo>
                    <a:pt x="271790" y="123240"/>
                    <a:pt x="272407" y="122958"/>
                    <a:pt x="271333" y="125729"/>
                  </a:cubicBezTo>
                  <a:cubicBezTo>
                    <a:pt x="270883" y="125729"/>
                    <a:pt x="270484" y="125555"/>
                    <a:pt x="270034" y="125555"/>
                  </a:cubicBezTo>
                  <a:lnTo>
                    <a:pt x="269751" y="128102"/>
                  </a:lnTo>
                  <a:cubicBezTo>
                    <a:pt x="269352" y="127935"/>
                    <a:pt x="268960" y="127935"/>
                    <a:pt x="268510" y="127935"/>
                  </a:cubicBezTo>
                  <a:lnTo>
                    <a:pt x="268336" y="130475"/>
                  </a:lnTo>
                  <a:lnTo>
                    <a:pt x="264266" y="132455"/>
                  </a:lnTo>
                  <a:lnTo>
                    <a:pt x="264041" y="135227"/>
                  </a:lnTo>
                  <a:cubicBezTo>
                    <a:pt x="263700" y="135511"/>
                    <a:pt x="261951" y="135677"/>
                    <a:pt x="261494" y="135960"/>
                  </a:cubicBezTo>
                  <a:cubicBezTo>
                    <a:pt x="261327" y="136526"/>
                    <a:pt x="261327" y="136925"/>
                    <a:pt x="261327" y="137317"/>
                  </a:cubicBezTo>
                  <a:cubicBezTo>
                    <a:pt x="260877" y="137208"/>
                    <a:pt x="260420" y="137201"/>
                    <a:pt x="260086" y="137150"/>
                  </a:cubicBezTo>
                  <a:cubicBezTo>
                    <a:pt x="259121" y="138275"/>
                    <a:pt x="260369" y="139465"/>
                    <a:pt x="259629" y="140880"/>
                  </a:cubicBezTo>
                  <a:lnTo>
                    <a:pt x="257032" y="141837"/>
                  </a:lnTo>
                  <a:cubicBezTo>
                    <a:pt x="256241" y="142969"/>
                    <a:pt x="256016" y="145574"/>
                    <a:pt x="255276" y="146982"/>
                  </a:cubicBezTo>
                  <a:cubicBezTo>
                    <a:pt x="254768" y="146931"/>
                    <a:pt x="254376" y="146757"/>
                    <a:pt x="253919" y="146757"/>
                  </a:cubicBezTo>
                  <a:lnTo>
                    <a:pt x="253752" y="149188"/>
                  </a:lnTo>
                  <a:cubicBezTo>
                    <a:pt x="253360" y="149188"/>
                    <a:pt x="252961" y="149130"/>
                    <a:pt x="252511" y="149130"/>
                  </a:cubicBezTo>
                  <a:lnTo>
                    <a:pt x="252170" y="151509"/>
                  </a:lnTo>
                  <a:cubicBezTo>
                    <a:pt x="251829" y="151509"/>
                    <a:pt x="251379" y="151451"/>
                    <a:pt x="250980" y="151451"/>
                  </a:cubicBezTo>
                  <a:lnTo>
                    <a:pt x="250697" y="153991"/>
                  </a:lnTo>
                  <a:cubicBezTo>
                    <a:pt x="250305" y="153991"/>
                    <a:pt x="249964" y="153998"/>
                    <a:pt x="249456" y="153882"/>
                  </a:cubicBezTo>
                  <a:lnTo>
                    <a:pt x="249232" y="156371"/>
                  </a:lnTo>
                  <a:cubicBezTo>
                    <a:pt x="248724" y="156371"/>
                    <a:pt x="248441" y="156255"/>
                    <a:pt x="247933" y="156197"/>
                  </a:cubicBezTo>
                  <a:lnTo>
                    <a:pt x="247700" y="158744"/>
                  </a:lnTo>
                  <a:cubicBezTo>
                    <a:pt x="247367" y="158744"/>
                    <a:pt x="246910" y="158576"/>
                    <a:pt x="246518" y="158576"/>
                  </a:cubicBezTo>
                  <a:lnTo>
                    <a:pt x="246235" y="161116"/>
                  </a:lnTo>
                  <a:cubicBezTo>
                    <a:pt x="245785" y="161116"/>
                    <a:pt x="245502" y="160892"/>
                    <a:pt x="244987" y="160892"/>
                  </a:cubicBezTo>
                  <a:lnTo>
                    <a:pt x="244762" y="163547"/>
                  </a:lnTo>
                  <a:cubicBezTo>
                    <a:pt x="244254" y="163547"/>
                    <a:pt x="243862" y="163547"/>
                    <a:pt x="243463" y="163489"/>
                  </a:cubicBezTo>
                  <a:lnTo>
                    <a:pt x="243180" y="166036"/>
                  </a:lnTo>
                  <a:cubicBezTo>
                    <a:pt x="242730" y="165869"/>
                    <a:pt x="242331" y="165869"/>
                    <a:pt x="241881" y="165869"/>
                  </a:cubicBezTo>
                  <a:cubicBezTo>
                    <a:pt x="240808" y="168183"/>
                    <a:pt x="241373" y="168466"/>
                    <a:pt x="240125" y="170781"/>
                  </a:cubicBezTo>
                  <a:cubicBezTo>
                    <a:pt x="239792" y="170614"/>
                    <a:pt x="239334" y="170556"/>
                    <a:pt x="238885" y="170556"/>
                  </a:cubicBezTo>
                  <a:lnTo>
                    <a:pt x="238660" y="173161"/>
                  </a:lnTo>
                  <a:lnTo>
                    <a:pt x="236004" y="174061"/>
                  </a:lnTo>
                  <a:cubicBezTo>
                    <a:pt x="235097" y="175193"/>
                    <a:pt x="235213" y="177623"/>
                    <a:pt x="234364" y="178980"/>
                  </a:cubicBezTo>
                  <a:cubicBezTo>
                    <a:pt x="234081" y="179205"/>
                    <a:pt x="230628" y="180678"/>
                    <a:pt x="230236" y="181128"/>
                  </a:cubicBezTo>
                  <a:lnTo>
                    <a:pt x="229953" y="183501"/>
                  </a:lnTo>
                  <a:cubicBezTo>
                    <a:pt x="229953" y="183501"/>
                    <a:pt x="227580" y="184466"/>
                    <a:pt x="227406" y="184524"/>
                  </a:cubicBezTo>
                  <a:cubicBezTo>
                    <a:pt x="227406" y="185031"/>
                    <a:pt x="227355" y="185372"/>
                    <a:pt x="227239" y="185598"/>
                  </a:cubicBezTo>
                  <a:cubicBezTo>
                    <a:pt x="226840" y="185598"/>
                    <a:pt x="226448" y="185598"/>
                    <a:pt x="225998" y="185598"/>
                  </a:cubicBezTo>
                  <a:cubicBezTo>
                    <a:pt x="225316" y="186388"/>
                    <a:pt x="224924" y="189777"/>
                    <a:pt x="224242" y="190568"/>
                  </a:cubicBezTo>
                  <a:cubicBezTo>
                    <a:pt x="223959" y="190967"/>
                    <a:pt x="220397" y="192440"/>
                    <a:pt x="220230" y="192831"/>
                  </a:cubicBezTo>
                  <a:cubicBezTo>
                    <a:pt x="219323" y="193847"/>
                    <a:pt x="219439" y="196452"/>
                    <a:pt x="218423" y="197635"/>
                  </a:cubicBezTo>
                  <a:lnTo>
                    <a:pt x="215934" y="198600"/>
                  </a:lnTo>
                  <a:lnTo>
                    <a:pt x="215651" y="201139"/>
                  </a:lnTo>
                  <a:cubicBezTo>
                    <a:pt x="215310" y="201422"/>
                    <a:pt x="211806" y="203012"/>
                    <a:pt x="211639" y="203295"/>
                  </a:cubicBezTo>
                  <a:cubicBezTo>
                    <a:pt x="210507" y="204478"/>
                    <a:pt x="210732" y="206850"/>
                    <a:pt x="209883" y="208207"/>
                  </a:cubicBezTo>
                  <a:cubicBezTo>
                    <a:pt x="209600" y="208432"/>
                    <a:pt x="206037" y="209847"/>
                    <a:pt x="205696" y="210304"/>
                  </a:cubicBezTo>
                  <a:cubicBezTo>
                    <a:pt x="204797" y="211377"/>
                    <a:pt x="205080" y="214033"/>
                    <a:pt x="204064" y="215107"/>
                  </a:cubicBezTo>
                  <a:cubicBezTo>
                    <a:pt x="203781" y="215615"/>
                    <a:pt x="200443" y="216914"/>
                    <a:pt x="200102" y="217371"/>
                  </a:cubicBezTo>
                  <a:lnTo>
                    <a:pt x="199819" y="219795"/>
                  </a:lnTo>
                  <a:cubicBezTo>
                    <a:pt x="199710" y="219795"/>
                    <a:pt x="197504" y="220759"/>
                    <a:pt x="197163" y="220868"/>
                  </a:cubicBezTo>
                  <a:lnTo>
                    <a:pt x="196938" y="223306"/>
                  </a:lnTo>
                  <a:cubicBezTo>
                    <a:pt x="196430" y="223981"/>
                    <a:pt x="194733" y="223756"/>
                    <a:pt x="194225" y="224322"/>
                  </a:cubicBezTo>
                  <a:lnTo>
                    <a:pt x="193942" y="226753"/>
                  </a:lnTo>
                  <a:cubicBezTo>
                    <a:pt x="193942" y="226753"/>
                    <a:pt x="191620" y="227769"/>
                    <a:pt x="191286" y="227769"/>
                  </a:cubicBezTo>
                  <a:lnTo>
                    <a:pt x="191061" y="230257"/>
                  </a:lnTo>
                  <a:cubicBezTo>
                    <a:pt x="190662" y="230257"/>
                    <a:pt x="190270" y="230257"/>
                    <a:pt x="189871" y="230141"/>
                  </a:cubicBezTo>
                  <a:cubicBezTo>
                    <a:pt x="189871" y="230649"/>
                    <a:pt x="189705" y="231106"/>
                    <a:pt x="189705" y="231331"/>
                  </a:cubicBezTo>
                  <a:cubicBezTo>
                    <a:pt x="187274" y="232521"/>
                    <a:pt x="187608" y="234154"/>
                    <a:pt x="185634" y="234894"/>
                  </a:cubicBezTo>
                  <a:cubicBezTo>
                    <a:pt x="185634" y="235460"/>
                    <a:pt x="185518" y="235801"/>
                    <a:pt x="185518" y="236251"/>
                  </a:cubicBezTo>
                  <a:cubicBezTo>
                    <a:pt x="185068" y="236026"/>
                    <a:pt x="184611" y="236026"/>
                    <a:pt x="184161" y="236026"/>
                  </a:cubicBezTo>
                  <a:lnTo>
                    <a:pt x="183878" y="238565"/>
                  </a:lnTo>
                  <a:lnTo>
                    <a:pt x="181331" y="239356"/>
                  </a:lnTo>
                  <a:cubicBezTo>
                    <a:pt x="180489" y="240713"/>
                    <a:pt x="181672" y="241903"/>
                    <a:pt x="180997" y="243144"/>
                  </a:cubicBezTo>
                  <a:lnTo>
                    <a:pt x="178392" y="244276"/>
                  </a:lnTo>
                  <a:lnTo>
                    <a:pt x="178168" y="246706"/>
                  </a:lnTo>
                  <a:cubicBezTo>
                    <a:pt x="177718" y="246706"/>
                    <a:pt x="177210" y="246649"/>
                    <a:pt x="176811" y="246649"/>
                  </a:cubicBezTo>
                  <a:lnTo>
                    <a:pt x="176644" y="249137"/>
                  </a:lnTo>
                  <a:cubicBezTo>
                    <a:pt x="176136" y="248970"/>
                    <a:pt x="175737" y="248970"/>
                    <a:pt x="175396" y="248970"/>
                  </a:cubicBezTo>
                  <a:lnTo>
                    <a:pt x="175171" y="251568"/>
                  </a:lnTo>
                  <a:cubicBezTo>
                    <a:pt x="174888" y="251851"/>
                    <a:pt x="171216" y="253433"/>
                    <a:pt x="170992" y="253657"/>
                  </a:cubicBezTo>
                  <a:cubicBezTo>
                    <a:pt x="170367" y="254398"/>
                    <a:pt x="169801" y="257786"/>
                    <a:pt x="169352" y="258635"/>
                  </a:cubicBezTo>
                  <a:cubicBezTo>
                    <a:pt x="169352" y="258635"/>
                    <a:pt x="166696" y="259542"/>
                    <a:pt x="166638" y="259600"/>
                  </a:cubicBezTo>
                  <a:cubicBezTo>
                    <a:pt x="165789" y="260725"/>
                    <a:pt x="165789" y="263271"/>
                    <a:pt x="164940" y="264404"/>
                  </a:cubicBezTo>
                  <a:lnTo>
                    <a:pt x="162168" y="265477"/>
                  </a:lnTo>
                  <a:cubicBezTo>
                    <a:pt x="161602" y="266435"/>
                    <a:pt x="162168" y="268300"/>
                    <a:pt x="161835" y="269265"/>
                  </a:cubicBezTo>
                  <a:cubicBezTo>
                    <a:pt x="161435" y="269149"/>
                    <a:pt x="160986" y="269149"/>
                    <a:pt x="160587" y="269149"/>
                  </a:cubicBezTo>
                  <a:cubicBezTo>
                    <a:pt x="159629" y="271297"/>
                    <a:pt x="160079" y="271071"/>
                    <a:pt x="159005" y="272712"/>
                  </a:cubicBezTo>
                  <a:cubicBezTo>
                    <a:pt x="158606" y="272712"/>
                    <a:pt x="158214" y="272486"/>
                    <a:pt x="157764" y="272654"/>
                  </a:cubicBezTo>
                  <a:cubicBezTo>
                    <a:pt x="156066" y="275200"/>
                    <a:pt x="157365" y="275824"/>
                    <a:pt x="155892" y="278705"/>
                  </a:cubicBezTo>
                  <a:lnTo>
                    <a:pt x="153295" y="279720"/>
                  </a:lnTo>
                  <a:cubicBezTo>
                    <a:pt x="151597" y="282434"/>
                    <a:pt x="152844" y="283059"/>
                    <a:pt x="151314" y="285772"/>
                  </a:cubicBezTo>
                  <a:cubicBezTo>
                    <a:pt x="150980" y="285772"/>
                    <a:pt x="150523" y="285714"/>
                    <a:pt x="150131" y="285714"/>
                  </a:cubicBezTo>
                  <a:lnTo>
                    <a:pt x="149848" y="288319"/>
                  </a:lnTo>
                  <a:cubicBezTo>
                    <a:pt x="149391" y="288319"/>
                    <a:pt x="149057" y="288311"/>
                    <a:pt x="148600" y="288261"/>
                  </a:cubicBezTo>
                  <a:lnTo>
                    <a:pt x="148317" y="290691"/>
                  </a:lnTo>
                  <a:cubicBezTo>
                    <a:pt x="148092" y="290974"/>
                    <a:pt x="145886" y="291366"/>
                    <a:pt x="145777" y="291591"/>
                  </a:cubicBezTo>
                  <a:cubicBezTo>
                    <a:pt x="145270" y="292215"/>
                    <a:pt x="145777" y="294762"/>
                    <a:pt x="145270" y="295379"/>
                  </a:cubicBezTo>
                  <a:cubicBezTo>
                    <a:pt x="145211" y="295611"/>
                    <a:pt x="141366" y="297302"/>
                    <a:pt x="141366" y="297584"/>
                  </a:cubicBezTo>
                  <a:cubicBezTo>
                    <a:pt x="140408" y="298658"/>
                    <a:pt x="140517" y="301205"/>
                    <a:pt x="139501" y="302446"/>
                  </a:cubicBezTo>
                  <a:lnTo>
                    <a:pt x="136903" y="303469"/>
                  </a:lnTo>
                  <a:lnTo>
                    <a:pt x="136671" y="306009"/>
                  </a:lnTo>
                  <a:cubicBezTo>
                    <a:pt x="136221" y="305951"/>
                    <a:pt x="135822" y="305900"/>
                    <a:pt x="135489" y="305900"/>
                  </a:cubicBezTo>
                  <a:lnTo>
                    <a:pt x="135206" y="308331"/>
                  </a:lnTo>
                  <a:cubicBezTo>
                    <a:pt x="134756" y="308331"/>
                    <a:pt x="134357" y="308331"/>
                    <a:pt x="133791" y="308331"/>
                  </a:cubicBezTo>
                  <a:lnTo>
                    <a:pt x="133566" y="310761"/>
                  </a:lnTo>
                  <a:cubicBezTo>
                    <a:pt x="133283" y="310703"/>
                    <a:pt x="132833" y="310645"/>
                    <a:pt x="132376" y="310645"/>
                  </a:cubicBezTo>
                  <a:cubicBezTo>
                    <a:pt x="131193" y="312851"/>
                    <a:pt x="131643" y="312967"/>
                    <a:pt x="130678" y="315448"/>
                  </a:cubicBezTo>
                  <a:cubicBezTo>
                    <a:pt x="130286" y="315398"/>
                    <a:pt x="129887" y="315398"/>
                    <a:pt x="129379" y="315398"/>
                  </a:cubicBezTo>
                  <a:lnTo>
                    <a:pt x="129154" y="317770"/>
                  </a:lnTo>
                  <a:lnTo>
                    <a:pt x="125142" y="319860"/>
                  </a:lnTo>
                  <a:lnTo>
                    <a:pt x="124917" y="322458"/>
                  </a:lnTo>
                  <a:cubicBezTo>
                    <a:pt x="124917" y="322458"/>
                    <a:pt x="122544" y="323423"/>
                    <a:pt x="122312" y="323423"/>
                  </a:cubicBezTo>
                  <a:cubicBezTo>
                    <a:pt x="122203" y="323930"/>
                    <a:pt x="122145" y="324322"/>
                    <a:pt x="122087" y="324663"/>
                  </a:cubicBezTo>
                  <a:cubicBezTo>
                    <a:pt x="121695" y="324663"/>
                    <a:pt x="121354" y="324555"/>
                    <a:pt x="120955" y="324555"/>
                  </a:cubicBezTo>
                  <a:cubicBezTo>
                    <a:pt x="120222" y="326020"/>
                    <a:pt x="121470" y="327319"/>
                    <a:pt x="120447" y="328400"/>
                  </a:cubicBezTo>
                  <a:cubicBezTo>
                    <a:pt x="120280" y="328792"/>
                    <a:pt x="116718" y="330265"/>
                    <a:pt x="116493" y="330490"/>
                  </a:cubicBezTo>
                  <a:cubicBezTo>
                    <a:pt x="115477" y="331622"/>
                    <a:pt x="116043" y="333312"/>
                    <a:pt x="114737" y="334053"/>
                  </a:cubicBezTo>
                  <a:cubicBezTo>
                    <a:pt x="114229" y="334669"/>
                    <a:pt x="112538" y="334669"/>
                    <a:pt x="112197" y="335068"/>
                  </a:cubicBezTo>
                  <a:cubicBezTo>
                    <a:pt x="111515" y="336084"/>
                    <a:pt x="111123" y="338964"/>
                    <a:pt x="110383" y="339988"/>
                  </a:cubicBezTo>
                  <a:lnTo>
                    <a:pt x="107844" y="341004"/>
                  </a:lnTo>
                  <a:cubicBezTo>
                    <a:pt x="106088" y="343151"/>
                    <a:pt x="107336" y="344341"/>
                    <a:pt x="106037" y="347055"/>
                  </a:cubicBezTo>
                  <a:cubicBezTo>
                    <a:pt x="105580" y="346997"/>
                    <a:pt x="105188" y="346997"/>
                    <a:pt x="104673" y="346997"/>
                  </a:cubicBezTo>
                  <a:cubicBezTo>
                    <a:pt x="103657" y="349595"/>
                    <a:pt x="104223" y="349370"/>
                    <a:pt x="102924" y="351917"/>
                  </a:cubicBezTo>
                  <a:cubicBezTo>
                    <a:pt x="102525" y="351858"/>
                    <a:pt x="102075" y="351858"/>
                    <a:pt x="101567" y="351742"/>
                  </a:cubicBezTo>
                  <a:cubicBezTo>
                    <a:pt x="100610" y="353948"/>
                    <a:pt x="100777" y="356828"/>
                    <a:pt x="99644" y="359266"/>
                  </a:cubicBezTo>
                  <a:cubicBezTo>
                    <a:pt x="99137" y="359151"/>
                    <a:pt x="98796" y="359151"/>
                    <a:pt x="98404" y="359034"/>
                  </a:cubicBezTo>
                  <a:lnTo>
                    <a:pt x="98121" y="361523"/>
                  </a:lnTo>
                  <a:cubicBezTo>
                    <a:pt x="97722" y="361523"/>
                    <a:pt x="97330" y="361523"/>
                    <a:pt x="96931" y="361523"/>
                  </a:cubicBezTo>
                  <a:lnTo>
                    <a:pt x="96648" y="363954"/>
                  </a:lnTo>
                  <a:cubicBezTo>
                    <a:pt x="96307" y="363896"/>
                    <a:pt x="95741" y="363896"/>
                    <a:pt x="95291" y="363729"/>
                  </a:cubicBezTo>
                  <a:cubicBezTo>
                    <a:pt x="95182" y="364237"/>
                    <a:pt x="95465" y="366951"/>
                    <a:pt x="95066" y="367458"/>
                  </a:cubicBezTo>
                  <a:cubicBezTo>
                    <a:pt x="94841" y="367684"/>
                    <a:pt x="92693" y="368249"/>
                    <a:pt x="92411" y="368474"/>
                  </a:cubicBezTo>
                  <a:cubicBezTo>
                    <a:pt x="91678" y="369040"/>
                    <a:pt x="91504" y="370346"/>
                    <a:pt x="90879" y="370963"/>
                  </a:cubicBezTo>
                  <a:cubicBezTo>
                    <a:pt x="88282" y="372886"/>
                    <a:pt x="85227" y="374584"/>
                    <a:pt x="82797" y="376390"/>
                  </a:cubicBezTo>
                  <a:cubicBezTo>
                    <a:pt x="82064" y="376898"/>
                    <a:pt x="81897" y="378538"/>
                    <a:pt x="81273" y="378763"/>
                  </a:cubicBezTo>
                  <a:cubicBezTo>
                    <a:pt x="79916" y="379503"/>
                    <a:pt x="77427" y="378771"/>
                    <a:pt x="76128" y="379503"/>
                  </a:cubicBezTo>
                  <a:cubicBezTo>
                    <a:pt x="75903" y="379503"/>
                    <a:pt x="74605" y="381992"/>
                    <a:pt x="74605" y="381992"/>
                  </a:cubicBezTo>
                  <a:cubicBezTo>
                    <a:pt x="73640" y="382384"/>
                    <a:pt x="70251" y="382217"/>
                    <a:pt x="69460" y="382609"/>
                  </a:cubicBezTo>
                  <a:lnTo>
                    <a:pt x="66514" y="386230"/>
                  </a:lnTo>
                  <a:cubicBezTo>
                    <a:pt x="65673" y="386571"/>
                    <a:pt x="62277" y="386571"/>
                    <a:pt x="61486" y="386963"/>
                  </a:cubicBezTo>
                  <a:cubicBezTo>
                    <a:pt x="61428" y="387304"/>
                    <a:pt x="61319" y="387927"/>
                    <a:pt x="61319" y="388152"/>
                  </a:cubicBezTo>
                  <a:cubicBezTo>
                    <a:pt x="59113" y="388885"/>
                    <a:pt x="59338" y="389567"/>
                    <a:pt x="57249" y="390300"/>
                  </a:cubicBezTo>
                  <a:cubicBezTo>
                    <a:pt x="57132" y="390750"/>
                    <a:pt x="57075" y="391149"/>
                    <a:pt x="57075" y="391541"/>
                  </a:cubicBezTo>
                  <a:lnTo>
                    <a:pt x="54644" y="391258"/>
                  </a:lnTo>
                  <a:cubicBezTo>
                    <a:pt x="54361" y="391715"/>
                    <a:pt x="53403" y="393638"/>
                    <a:pt x="53178" y="393638"/>
                  </a:cubicBezTo>
                  <a:lnTo>
                    <a:pt x="50573" y="393406"/>
                  </a:lnTo>
                  <a:cubicBezTo>
                    <a:pt x="50123" y="393638"/>
                    <a:pt x="48259" y="396743"/>
                    <a:pt x="47693" y="396968"/>
                  </a:cubicBezTo>
                  <a:cubicBezTo>
                    <a:pt x="45146" y="398042"/>
                    <a:pt x="42831" y="396685"/>
                    <a:pt x="40059" y="397534"/>
                  </a:cubicBezTo>
                  <a:cubicBezTo>
                    <a:pt x="40001" y="397817"/>
                    <a:pt x="39951" y="398325"/>
                    <a:pt x="39951" y="398782"/>
                  </a:cubicBezTo>
                  <a:cubicBezTo>
                    <a:pt x="37513" y="399515"/>
                    <a:pt x="37346" y="399065"/>
                    <a:pt x="34806" y="399515"/>
                  </a:cubicBezTo>
                  <a:cubicBezTo>
                    <a:pt x="34748" y="400023"/>
                    <a:pt x="34748" y="400422"/>
                    <a:pt x="34748" y="400705"/>
                  </a:cubicBezTo>
                  <a:lnTo>
                    <a:pt x="32259" y="400473"/>
                  </a:lnTo>
                  <a:cubicBezTo>
                    <a:pt x="32259" y="400473"/>
                    <a:pt x="30678" y="402795"/>
                    <a:pt x="30678" y="402961"/>
                  </a:cubicBezTo>
                  <a:lnTo>
                    <a:pt x="28189" y="402570"/>
                  </a:lnTo>
                  <a:cubicBezTo>
                    <a:pt x="28131" y="403020"/>
                    <a:pt x="28073" y="403412"/>
                    <a:pt x="27964" y="403926"/>
                  </a:cubicBezTo>
                  <a:cubicBezTo>
                    <a:pt x="25359" y="404659"/>
                    <a:pt x="23103" y="403702"/>
                    <a:pt x="20389" y="404435"/>
                  </a:cubicBezTo>
                  <a:cubicBezTo>
                    <a:pt x="19649" y="404601"/>
                    <a:pt x="19649" y="406408"/>
                    <a:pt x="18916" y="406923"/>
                  </a:cubicBezTo>
                  <a:cubicBezTo>
                    <a:pt x="17784" y="407090"/>
                    <a:pt x="16260" y="406299"/>
                    <a:pt x="15186" y="406357"/>
                  </a:cubicBezTo>
                  <a:cubicBezTo>
                    <a:pt x="15070" y="406923"/>
                    <a:pt x="15070" y="407257"/>
                    <a:pt x="14961" y="407540"/>
                  </a:cubicBezTo>
                  <a:cubicBezTo>
                    <a:pt x="13546" y="407765"/>
                    <a:pt x="11457" y="406923"/>
                    <a:pt x="9984" y="407090"/>
                  </a:cubicBezTo>
                  <a:cubicBezTo>
                    <a:pt x="9984" y="407540"/>
                    <a:pt x="9926" y="407997"/>
                    <a:pt x="9817" y="408447"/>
                  </a:cubicBezTo>
                  <a:cubicBezTo>
                    <a:pt x="9084" y="408389"/>
                    <a:pt x="6762" y="408164"/>
                    <a:pt x="6138" y="407997"/>
                  </a:cubicBezTo>
                  <a:cubicBezTo>
                    <a:pt x="6138" y="407540"/>
                    <a:pt x="6196" y="407090"/>
                    <a:pt x="6313" y="406923"/>
                  </a:cubicBezTo>
                  <a:cubicBezTo>
                    <a:pt x="5521" y="406299"/>
                    <a:pt x="3316" y="406408"/>
                    <a:pt x="2525" y="406357"/>
                  </a:cubicBezTo>
                  <a:cubicBezTo>
                    <a:pt x="2351" y="405051"/>
                    <a:pt x="203" y="403926"/>
                    <a:pt x="203" y="403694"/>
                  </a:cubicBezTo>
                  <a:cubicBezTo>
                    <a:pt x="-588" y="400422"/>
                    <a:pt x="1168" y="394595"/>
                    <a:pt x="1451" y="391033"/>
                  </a:cubicBezTo>
                  <a:cubicBezTo>
                    <a:pt x="1901" y="391033"/>
                    <a:pt x="2409" y="391033"/>
                    <a:pt x="2808" y="391149"/>
                  </a:cubicBezTo>
                  <a:cubicBezTo>
                    <a:pt x="2975" y="390358"/>
                    <a:pt x="2808" y="388152"/>
                    <a:pt x="3033" y="387645"/>
                  </a:cubicBezTo>
                  <a:cubicBezTo>
                    <a:pt x="3541" y="387645"/>
                    <a:pt x="3991" y="387703"/>
                    <a:pt x="4332" y="387703"/>
                  </a:cubicBezTo>
                  <a:cubicBezTo>
                    <a:pt x="5405" y="385097"/>
                    <a:pt x="5064" y="385097"/>
                    <a:pt x="6196" y="382609"/>
                  </a:cubicBezTo>
                  <a:cubicBezTo>
                    <a:pt x="6595" y="382609"/>
                    <a:pt x="7045" y="382609"/>
                    <a:pt x="7386" y="382783"/>
                  </a:cubicBezTo>
                  <a:cubicBezTo>
                    <a:pt x="8743" y="379953"/>
                    <a:pt x="7669" y="377639"/>
                    <a:pt x="9418" y="375491"/>
                  </a:cubicBezTo>
                  <a:lnTo>
                    <a:pt x="12074" y="374468"/>
                  </a:lnTo>
                  <a:lnTo>
                    <a:pt x="12306" y="371928"/>
                  </a:lnTo>
                  <a:cubicBezTo>
                    <a:pt x="12640" y="371471"/>
                    <a:pt x="16035" y="370063"/>
                    <a:pt x="16318" y="369606"/>
                  </a:cubicBezTo>
                  <a:cubicBezTo>
                    <a:pt x="17218" y="368482"/>
                    <a:pt x="16993" y="366218"/>
                    <a:pt x="18067" y="364919"/>
                  </a:cubicBezTo>
                  <a:cubicBezTo>
                    <a:pt x="18350" y="364694"/>
                    <a:pt x="21854" y="362996"/>
                    <a:pt x="22087" y="362655"/>
                  </a:cubicBezTo>
                  <a:cubicBezTo>
                    <a:pt x="22928" y="361639"/>
                    <a:pt x="22878" y="359151"/>
                    <a:pt x="23835" y="357794"/>
                  </a:cubicBezTo>
                  <a:lnTo>
                    <a:pt x="26433" y="356887"/>
                  </a:lnTo>
                  <a:lnTo>
                    <a:pt x="26716" y="354347"/>
                  </a:lnTo>
                  <a:cubicBezTo>
                    <a:pt x="27173" y="354347"/>
                    <a:pt x="27623" y="354514"/>
                    <a:pt x="27964" y="354514"/>
                  </a:cubicBezTo>
                  <a:lnTo>
                    <a:pt x="28189" y="351967"/>
                  </a:lnTo>
                  <a:lnTo>
                    <a:pt x="30845" y="350952"/>
                  </a:lnTo>
                  <a:cubicBezTo>
                    <a:pt x="31918" y="349145"/>
                    <a:pt x="31635" y="346714"/>
                    <a:pt x="32709" y="344849"/>
                  </a:cubicBezTo>
                  <a:cubicBezTo>
                    <a:pt x="32709" y="344849"/>
                    <a:pt x="35256" y="343884"/>
                    <a:pt x="35365" y="343884"/>
                  </a:cubicBezTo>
                  <a:cubicBezTo>
                    <a:pt x="36105" y="342752"/>
                    <a:pt x="36613" y="340379"/>
                    <a:pt x="37063" y="338964"/>
                  </a:cubicBezTo>
                  <a:cubicBezTo>
                    <a:pt x="37520" y="338964"/>
                    <a:pt x="37970" y="338964"/>
                    <a:pt x="38362" y="339139"/>
                  </a:cubicBezTo>
                  <a:lnTo>
                    <a:pt x="38645" y="336592"/>
                  </a:lnTo>
                  <a:cubicBezTo>
                    <a:pt x="38761" y="336251"/>
                    <a:pt x="40967" y="336084"/>
                    <a:pt x="41308" y="335634"/>
                  </a:cubicBezTo>
                  <a:cubicBezTo>
                    <a:pt x="42432" y="334053"/>
                    <a:pt x="41866" y="332129"/>
                    <a:pt x="42940" y="330715"/>
                  </a:cubicBezTo>
                  <a:cubicBezTo>
                    <a:pt x="43339" y="330265"/>
                    <a:pt x="45095" y="329982"/>
                    <a:pt x="45654" y="329757"/>
                  </a:cubicBezTo>
                  <a:cubicBezTo>
                    <a:pt x="46728" y="328850"/>
                    <a:pt x="46336" y="327435"/>
                    <a:pt x="47185" y="326078"/>
                  </a:cubicBezTo>
                  <a:cubicBezTo>
                    <a:pt x="47526" y="325737"/>
                    <a:pt x="50856" y="324380"/>
                    <a:pt x="51364" y="323930"/>
                  </a:cubicBezTo>
                  <a:cubicBezTo>
                    <a:pt x="51930" y="323140"/>
                    <a:pt x="52438" y="319693"/>
                    <a:pt x="53062" y="319185"/>
                  </a:cubicBezTo>
                  <a:lnTo>
                    <a:pt x="55717" y="317995"/>
                  </a:lnTo>
                  <a:cubicBezTo>
                    <a:pt x="56850" y="316522"/>
                    <a:pt x="56283" y="314716"/>
                    <a:pt x="57416" y="313242"/>
                  </a:cubicBezTo>
                  <a:cubicBezTo>
                    <a:pt x="57698" y="312851"/>
                    <a:pt x="59846" y="312343"/>
                    <a:pt x="60129" y="312169"/>
                  </a:cubicBezTo>
                  <a:cubicBezTo>
                    <a:pt x="61203" y="311378"/>
                    <a:pt x="60695" y="309912"/>
                    <a:pt x="61769" y="308555"/>
                  </a:cubicBezTo>
                  <a:cubicBezTo>
                    <a:pt x="62219" y="307990"/>
                    <a:pt x="65157" y="306974"/>
                    <a:pt x="65673" y="306458"/>
                  </a:cubicBezTo>
                  <a:lnTo>
                    <a:pt x="65956" y="304086"/>
                  </a:lnTo>
                  <a:cubicBezTo>
                    <a:pt x="66405" y="303803"/>
                    <a:pt x="68437" y="303128"/>
                    <a:pt x="68553" y="302954"/>
                  </a:cubicBezTo>
                  <a:lnTo>
                    <a:pt x="68836" y="300298"/>
                  </a:lnTo>
                  <a:cubicBezTo>
                    <a:pt x="69344" y="300298"/>
                    <a:pt x="69685" y="300356"/>
                    <a:pt x="70077" y="300523"/>
                  </a:cubicBezTo>
                  <a:cubicBezTo>
                    <a:pt x="71325" y="300073"/>
                    <a:pt x="70926" y="297984"/>
                    <a:pt x="71833" y="296793"/>
                  </a:cubicBezTo>
                  <a:lnTo>
                    <a:pt x="75729" y="294762"/>
                  </a:lnTo>
                  <a:lnTo>
                    <a:pt x="76012" y="292215"/>
                  </a:lnTo>
                  <a:cubicBezTo>
                    <a:pt x="76469" y="292215"/>
                    <a:pt x="76861" y="292215"/>
                    <a:pt x="77202" y="292215"/>
                  </a:cubicBezTo>
                  <a:lnTo>
                    <a:pt x="77543" y="289901"/>
                  </a:lnTo>
                  <a:cubicBezTo>
                    <a:pt x="77877" y="289901"/>
                    <a:pt x="78392" y="289901"/>
                    <a:pt x="78726" y="290009"/>
                  </a:cubicBezTo>
                  <a:cubicBezTo>
                    <a:pt x="79633" y="288594"/>
                    <a:pt x="79575" y="286563"/>
                    <a:pt x="80482" y="285148"/>
                  </a:cubicBezTo>
                  <a:cubicBezTo>
                    <a:pt x="80932" y="285206"/>
                    <a:pt x="81331" y="285264"/>
                    <a:pt x="81781" y="285264"/>
                  </a:cubicBezTo>
                  <a:cubicBezTo>
                    <a:pt x="82064" y="284248"/>
                    <a:pt x="81556" y="282434"/>
                    <a:pt x="82064" y="281535"/>
                  </a:cubicBezTo>
                  <a:cubicBezTo>
                    <a:pt x="83645" y="279104"/>
                    <a:pt x="82064" y="283283"/>
                    <a:pt x="83761" y="279104"/>
                  </a:cubicBezTo>
                  <a:cubicBezTo>
                    <a:pt x="84153" y="279104"/>
                    <a:pt x="84610" y="279104"/>
                    <a:pt x="84944" y="279104"/>
                  </a:cubicBezTo>
                  <a:lnTo>
                    <a:pt x="85176" y="276782"/>
                  </a:lnTo>
                  <a:lnTo>
                    <a:pt x="87774" y="275766"/>
                  </a:lnTo>
                  <a:lnTo>
                    <a:pt x="88115" y="273219"/>
                  </a:lnTo>
                  <a:cubicBezTo>
                    <a:pt x="88282" y="272827"/>
                    <a:pt x="90430" y="272486"/>
                    <a:pt x="90655" y="272262"/>
                  </a:cubicBezTo>
                  <a:cubicBezTo>
                    <a:pt x="91504" y="270905"/>
                    <a:pt x="91678" y="268924"/>
                    <a:pt x="92468" y="267400"/>
                  </a:cubicBezTo>
                  <a:cubicBezTo>
                    <a:pt x="92976" y="267400"/>
                    <a:pt x="93310" y="267400"/>
                    <a:pt x="93709" y="267509"/>
                  </a:cubicBezTo>
                  <a:lnTo>
                    <a:pt x="94050" y="264969"/>
                  </a:lnTo>
                  <a:cubicBezTo>
                    <a:pt x="94391" y="265027"/>
                    <a:pt x="94783" y="265020"/>
                    <a:pt x="95291" y="265020"/>
                  </a:cubicBezTo>
                  <a:cubicBezTo>
                    <a:pt x="95291" y="264745"/>
                    <a:pt x="95291" y="264121"/>
                    <a:pt x="95291" y="263838"/>
                  </a:cubicBezTo>
                  <a:cubicBezTo>
                    <a:pt x="97381" y="262872"/>
                    <a:pt x="96931" y="261291"/>
                    <a:pt x="99420" y="260442"/>
                  </a:cubicBezTo>
                  <a:cubicBezTo>
                    <a:pt x="99478" y="259992"/>
                    <a:pt x="99528" y="259542"/>
                    <a:pt x="99587" y="259092"/>
                  </a:cubicBezTo>
                  <a:cubicBezTo>
                    <a:pt x="100044" y="259143"/>
                    <a:pt x="100494" y="259317"/>
                    <a:pt x="100885" y="259317"/>
                  </a:cubicBezTo>
                  <a:cubicBezTo>
                    <a:pt x="101567" y="258352"/>
                    <a:pt x="101850" y="255189"/>
                    <a:pt x="102583" y="254339"/>
                  </a:cubicBezTo>
                  <a:lnTo>
                    <a:pt x="105188" y="253433"/>
                  </a:lnTo>
                  <a:lnTo>
                    <a:pt x="105471" y="250835"/>
                  </a:lnTo>
                  <a:cubicBezTo>
                    <a:pt x="105979" y="250893"/>
                    <a:pt x="106313" y="250893"/>
                    <a:pt x="106712" y="250893"/>
                  </a:cubicBezTo>
                  <a:lnTo>
                    <a:pt x="106995" y="248571"/>
                  </a:lnTo>
                  <a:cubicBezTo>
                    <a:pt x="107445" y="248571"/>
                    <a:pt x="107844" y="248571"/>
                    <a:pt x="108185" y="248571"/>
                  </a:cubicBezTo>
                  <a:lnTo>
                    <a:pt x="108468" y="246199"/>
                  </a:lnTo>
                  <a:cubicBezTo>
                    <a:pt x="108860" y="246199"/>
                    <a:pt x="109368" y="246199"/>
                    <a:pt x="109709" y="246315"/>
                  </a:cubicBezTo>
                  <a:lnTo>
                    <a:pt x="110100" y="243768"/>
                  </a:lnTo>
                  <a:cubicBezTo>
                    <a:pt x="110383" y="243768"/>
                    <a:pt x="110840" y="243826"/>
                    <a:pt x="111348" y="243826"/>
                  </a:cubicBezTo>
                  <a:lnTo>
                    <a:pt x="111515" y="241221"/>
                  </a:lnTo>
                  <a:lnTo>
                    <a:pt x="115528" y="239247"/>
                  </a:lnTo>
                  <a:cubicBezTo>
                    <a:pt x="116152" y="238340"/>
                    <a:pt x="115528" y="236534"/>
                    <a:pt x="115927" y="235569"/>
                  </a:cubicBezTo>
                  <a:cubicBezTo>
                    <a:pt x="116326" y="235569"/>
                    <a:pt x="116776" y="235685"/>
                    <a:pt x="117167" y="235685"/>
                  </a:cubicBezTo>
                  <a:lnTo>
                    <a:pt x="117508" y="232971"/>
                  </a:lnTo>
                  <a:cubicBezTo>
                    <a:pt x="117908" y="233138"/>
                    <a:pt x="118357" y="233138"/>
                    <a:pt x="118641" y="233138"/>
                  </a:cubicBezTo>
                  <a:lnTo>
                    <a:pt x="118923" y="230649"/>
                  </a:lnTo>
                  <a:cubicBezTo>
                    <a:pt x="119315" y="230649"/>
                    <a:pt x="119714" y="230765"/>
                    <a:pt x="120222" y="230823"/>
                  </a:cubicBezTo>
                  <a:lnTo>
                    <a:pt x="120396" y="228168"/>
                  </a:lnTo>
                  <a:cubicBezTo>
                    <a:pt x="120846" y="228218"/>
                    <a:pt x="121296" y="228276"/>
                    <a:pt x="121579" y="228451"/>
                  </a:cubicBezTo>
                  <a:lnTo>
                    <a:pt x="121920" y="225904"/>
                  </a:lnTo>
                  <a:cubicBezTo>
                    <a:pt x="122087" y="225505"/>
                    <a:pt x="125708" y="224039"/>
                    <a:pt x="125933" y="223814"/>
                  </a:cubicBezTo>
                  <a:cubicBezTo>
                    <a:pt x="126948" y="222399"/>
                    <a:pt x="126383" y="220984"/>
                    <a:pt x="127573" y="220252"/>
                  </a:cubicBezTo>
                  <a:lnTo>
                    <a:pt x="130119" y="220360"/>
                  </a:lnTo>
                  <a:lnTo>
                    <a:pt x="134357" y="215782"/>
                  </a:lnTo>
                  <a:cubicBezTo>
                    <a:pt x="134749" y="215840"/>
                    <a:pt x="135090" y="215840"/>
                    <a:pt x="135597" y="216007"/>
                  </a:cubicBezTo>
                  <a:lnTo>
                    <a:pt x="135830" y="213467"/>
                  </a:lnTo>
                  <a:lnTo>
                    <a:pt x="139842" y="211320"/>
                  </a:lnTo>
                  <a:cubicBezTo>
                    <a:pt x="140517" y="209905"/>
                    <a:pt x="140009" y="207532"/>
                    <a:pt x="140408" y="206175"/>
                  </a:cubicBezTo>
                  <a:cubicBezTo>
                    <a:pt x="140800" y="206233"/>
                    <a:pt x="141366" y="206342"/>
                    <a:pt x="141649" y="206342"/>
                  </a:cubicBezTo>
                  <a:cubicBezTo>
                    <a:pt x="142273" y="204927"/>
                    <a:pt x="141533" y="202779"/>
                    <a:pt x="142157" y="201365"/>
                  </a:cubicBezTo>
                  <a:cubicBezTo>
                    <a:pt x="142607" y="201422"/>
                    <a:pt x="143064" y="201422"/>
                    <a:pt x="143289" y="201422"/>
                  </a:cubicBezTo>
                  <a:lnTo>
                    <a:pt x="143571" y="198883"/>
                  </a:lnTo>
                  <a:cubicBezTo>
                    <a:pt x="144022" y="199050"/>
                    <a:pt x="144529" y="199108"/>
                    <a:pt x="144870" y="199275"/>
                  </a:cubicBezTo>
                  <a:lnTo>
                    <a:pt x="145095" y="196510"/>
                  </a:lnTo>
                  <a:lnTo>
                    <a:pt x="147809" y="195487"/>
                  </a:lnTo>
                  <a:lnTo>
                    <a:pt x="148034" y="192948"/>
                  </a:lnTo>
                  <a:cubicBezTo>
                    <a:pt x="148491" y="193115"/>
                    <a:pt x="148825" y="193115"/>
                    <a:pt x="149282" y="193173"/>
                  </a:cubicBezTo>
                  <a:lnTo>
                    <a:pt x="153577" y="188420"/>
                  </a:lnTo>
                  <a:cubicBezTo>
                    <a:pt x="154027" y="188536"/>
                    <a:pt x="154368" y="188536"/>
                    <a:pt x="154818" y="188703"/>
                  </a:cubicBezTo>
                  <a:cubicBezTo>
                    <a:pt x="155950" y="187121"/>
                    <a:pt x="155384" y="185372"/>
                    <a:pt x="156516" y="183733"/>
                  </a:cubicBezTo>
                  <a:lnTo>
                    <a:pt x="160478" y="181636"/>
                  </a:lnTo>
                  <a:lnTo>
                    <a:pt x="160812" y="179154"/>
                  </a:lnTo>
                  <a:cubicBezTo>
                    <a:pt x="161094" y="178813"/>
                    <a:pt x="164599" y="177398"/>
                    <a:pt x="164940" y="177115"/>
                  </a:cubicBezTo>
                  <a:cubicBezTo>
                    <a:pt x="165898" y="175758"/>
                    <a:pt x="165564" y="173553"/>
                    <a:pt x="166522" y="172196"/>
                  </a:cubicBezTo>
                  <a:lnTo>
                    <a:pt x="169236" y="171238"/>
                  </a:lnTo>
                  <a:cubicBezTo>
                    <a:pt x="170201" y="169824"/>
                    <a:pt x="169968" y="167676"/>
                    <a:pt x="170992" y="166261"/>
                  </a:cubicBezTo>
                  <a:cubicBezTo>
                    <a:pt x="170992" y="166261"/>
                    <a:pt x="173248" y="165361"/>
                    <a:pt x="173589" y="165187"/>
                  </a:cubicBezTo>
                  <a:lnTo>
                    <a:pt x="173872" y="162698"/>
                  </a:lnTo>
                  <a:cubicBezTo>
                    <a:pt x="174322" y="162698"/>
                    <a:pt x="174779" y="162698"/>
                    <a:pt x="175171" y="162756"/>
                  </a:cubicBezTo>
                  <a:cubicBezTo>
                    <a:pt x="175454" y="161907"/>
                    <a:pt x="174888" y="159933"/>
                    <a:pt x="175512" y="159027"/>
                  </a:cubicBezTo>
                  <a:cubicBezTo>
                    <a:pt x="175904" y="158576"/>
                    <a:pt x="177543" y="158576"/>
                    <a:pt x="178168" y="158120"/>
                  </a:cubicBezTo>
                  <a:cubicBezTo>
                    <a:pt x="179299" y="157271"/>
                    <a:pt x="178792" y="155747"/>
                    <a:pt x="179699" y="154448"/>
                  </a:cubicBezTo>
                  <a:cubicBezTo>
                    <a:pt x="180257" y="154557"/>
                    <a:pt x="180656" y="154557"/>
                    <a:pt x="180997" y="154557"/>
                  </a:cubicBezTo>
                  <a:cubicBezTo>
                    <a:pt x="180997" y="154223"/>
                    <a:pt x="181048" y="153824"/>
                    <a:pt x="181106" y="153374"/>
                  </a:cubicBezTo>
                  <a:cubicBezTo>
                    <a:pt x="182637" y="152866"/>
                    <a:pt x="182296" y="152866"/>
                    <a:pt x="183820" y="152409"/>
                  </a:cubicBezTo>
                  <a:cubicBezTo>
                    <a:pt x="183820" y="151960"/>
                    <a:pt x="183820" y="151451"/>
                    <a:pt x="183878" y="151052"/>
                  </a:cubicBezTo>
                  <a:cubicBezTo>
                    <a:pt x="184328" y="151168"/>
                    <a:pt x="184785" y="151168"/>
                    <a:pt x="185119" y="151227"/>
                  </a:cubicBezTo>
                  <a:lnTo>
                    <a:pt x="185351" y="148796"/>
                  </a:lnTo>
                  <a:lnTo>
                    <a:pt x="188115" y="147722"/>
                  </a:lnTo>
                  <a:cubicBezTo>
                    <a:pt x="188856" y="146757"/>
                    <a:pt x="189138" y="144159"/>
                    <a:pt x="189871" y="142860"/>
                  </a:cubicBezTo>
                  <a:cubicBezTo>
                    <a:pt x="190212" y="142969"/>
                    <a:pt x="190662" y="142969"/>
                    <a:pt x="191003" y="142969"/>
                  </a:cubicBezTo>
                  <a:lnTo>
                    <a:pt x="191228" y="140430"/>
                  </a:lnTo>
                  <a:cubicBezTo>
                    <a:pt x="191794" y="140430"/>
                    <a:pt x="192244" y="140655"/>
                    <a:pt x="192585" y="140655"/>
                  </a:cubicBezTo>
                  <a:cubicBezTo>
                    <a:pt x="192810" y="140430"/>
                    <a:pt x="193826" y="138674"/>
                    <a:pt x="194051" y="138050"/>
                  </a:cubicBezTo>
                  <a:cubicBezTo>
                    <a:pt x="194508" y="138050"/>
                    <a:pt x="194900" y="138282"/>
                    <a:pt x="195357" y="138282"/>
                  </a:cubicBezTo>
                  <a:lnTo>
                    <a:pt x="195640" y="135677"/>
                  </a:lnTo>
                  <a:lnTo>
                    <a:pt x="198237" y="134944"/>
                  </a:lnTo>
                  <a:lnTo>
                    <a:pt x="198462" y="132172"/>
                  </a:lnTo>
                  <a:cubicBezTo>
                    <a:pt x="198861" y="132340"/>
                    <a:pt x="199369" y="132340"/>
                    <a:pt x="199710" y="132340"/>
                  </a:cubicBezTo>
                  <a:lnTo>
                    <a:pt x="199935" y="129800"/>
                  </a:lnTo>
                  <a:cubicBezTo>
                    <a:pt x="200443" y="129742"/>
                    <a:pt x="202424" y="129292"/>
                    <a:pt x="202591" y="128893"/>
                  </a:cubicBezTo>
                  <a:cubicBezTo>
                    <a:pt x="203498" y="127594"/>
                    <a:pt x="203549" y="125164"/>
                    <a:pt x="204347" y="124090"/>
                  </a:cubicBezTo>
                  <a:cubicBezTo>
                    <a:pt x="204739" y="124148"/>
                    <a:pt x="205247" y="124148"/>
                    <a:pt x="205588" y="124148"/>
                  </a:cubicBezTo>
                  <a:cubicBezTo>
                    <a:pt x="205979" y="123182"/>
                    <a:pt x="205305" y="121318"/>
                    <a:pt x="205979" y="120360"/>
                  </a:cubicBezTo>
                  <a:cubicBezTo>
                    <a:pt x="206211" y="119961"/>
                    <a:pt x="208410" y="119620"/>
                    <a:pt x="208642" y="119453"/>
                  </a:cubicBezTo>
                  <a:lnTo>
                    <a:pt x="208809" y="116797"/>
                  </a:lnTo>
                  <a:cubicBezTo>
                    <a:pt x="209317" y="116797"/>
                    <a:pt x="209767" y="116855"/>
                    <a:pt x="210108" y="116965"/>
                  </a:cubicBezTo>
                  <a:cubicBezTo>
                    <a:pt x="210449" y="115949"/>
                    <a:pt x="209941" y="114193"/>
                    <a:pt x="210449" y="113234"/>
                  </a:cubicBezTo>
                  <a:lnTo>
                    <a:pt x="213221" y="112161"/>
                  </a:lnTo>
                  <a:lnTo>
                    <a:pt x="213446" y="109730"/>
                  </a:lnTo>
                  <a:cubicBezTo>
                    <a:pt x="213837" y="109730"/>
                    <a:pt x="214236" y="109788"/>
                    <a:pt x="214628" y="109788"/>
                  </a:cubicBezTo>
                  <a:cubicBezTo>
                    <a:pt x="216159" y="107017"/>
                    <a:pt x="214744" y="106058"/>
                    <a:pt x="216551" y="103628"/>
                  </a:cubicBezTo>
                  <a:lnTo>
                    <a:pt x="219214" y="102721"/>
                  </a:lnTo>
                  <a:lnTo>
                    <a:pt x="219439" y="100348"/>
                  </a:lnTo>
                  <a:cubicBezTo>
                    <a:pt x="219439" y="100348"/>
                    <a:pt x="224692" y="97069"/>
                    <a:pt x="224808" y="97069"/>
                  </a:cubicBezTo>
                  <a:lnTo>
                    <a:pt x="225033" y="94464"/>
                  </a:lnTo>
                  <a:cubicBezTo>
                    <a:pt x="225541" y="94464"/>
                    <a:pt x="225882" y="94522"/>
                    <a:pt x="226390" y="94522"/>
                  </a:cubicBezTo>
                  <a:cubicBezTo>
                    <a:pt x="226840" y="94355"/>
                    <a:pt x="231592" y="87738"/>
                    <a:pt x="232100" y="87571"/>
                  </a:cubicBezTo>
                  <a:cubicBezTo>
                    <a:pt x="232550" y="87629"/>
                    <a:pt x="233007" y="87629"/>
                    <a:pt x="233341" y="87680"/>
                  </a:cubicBezTo>
                  <a:lnTo>
                    <a:pt x="233573" y="85198"/>
                  </a:lnTo>
                  <a:cubicBezTo>
                    <a:pt x="234081" y="85249"/>
                    <a:pt x="234473" y="85249"/>
                    <a:pt x="234814" y="85249"/>
                  </a:cubicBezTo>
                  <a:cubicBezTo>
                    <a:pt x="234930" y="84799"/>
                    <a:pt x="234872" y="84349"/>
                    <a:pt x="234930" y="83950"/>
                  </a:cubicBezTo>
                  <a:cubicBezTo>
                    <a:pt x="235605" y="83783"/>
                    <a:pt x="238827" y="82201"/>
                    <a:pt x="239001" y="81919"/>
                  </a:cubicBezTo>
                  <a:lnTo>
                    <a:pt x="239226" y="79372"/>
                  </a:lnTo>
                  <a:lnTo>
                    <a:pt x="243180" y="77282"/>
                  </a:lnTo>
                  <a:lnTo>
                    <a:pt x="243521" y="74793"/>
                  </a:lnTo>
                  <a:cubicBezTo>
                    <a:pt x="243746" y="74568"/>
                    <a:pt x="248666" y="71681"/>
                    <a:pt x="248890" y="71455"/>
                  </a:cubicBezTo>
                  <a:lnTo>
                    <a:pt x="249115" y="68966"/>
                  </a:lnTo>
                  <a:cubicBezTo>
                    <a:pt x="249515" y="68800"/>
                    <a:pt x="251604" y="68067"/>
                    <a:pt x="251829" y="67893"/>
                  </a:cubicBezTo>
                  <a:lnTo>
                    <a:pt x="252112" y="65411"/>
                  </a:lnTo>
                  <a:cubicBezTo>
                    <a:pt x="252170" y="65070"/>
                    <a:pt x="254376" y="64788"/>
                    <a:pt x="254659" y="64388"/>
                  </a:cubicBezTo>
                  <a:lnTo>
                    <a:pt x="254993" y="61958"/>
                  </a:lnTo>
                  <a:cubicBezTo>
                    <a:pt x="255392" y="61675"/>
                    <a:pt x="257423" y="61000"/>
                    <a:pt x="257598" y="60826"/>
                  </a:cubicBezTo>
                  <a:lnTo>
                    <a:pt x="257880" y="58402"/>
                  </a:lnTo>
                  <a:cubicBezTo>
                    <a:pt x="258330" y="58569"/>
                    <a:pt x="258729" y="58569"/>
                    <a:pt x="259121" y="58569"/>
                  </a:cubicBezTo>
                  <a:lnTo>
                    <a:pt x="262009" y="55123"/>
                  </a:lnTo>
                  <a:cubicBezTo>
                    <a:pt x="262401" y="55123"/>
                    <a:pt x="262800" y="55347"/>
                    <a:pt x="263250" y="55347"/>
                  </a:cubicBezTo>
                  <a:cubicBezTo>
                    <a:pt x="264041" y="54273"/>
                    <a:pt x="263874" y="52801"/>
                    <a:pt x="264831" y="51560"/>
                  </a:cubicBezTo>
                  <a:cubicBezTo>
                    <a:pt x="265231" y="51727"/>
                    <a:pt x="265681" y="51727"/>
                    <a:pt x="266080" y="51727"/>
                  </a:cubicBezTo>
                  <a:lnTo>
                    <a:pt x="270317" y="47090"/>
                  </a:lnTo>
                  <a:cubicBezTo>
                    <a:pt x="270825" y="47148"/>
                    <a:pt x="271224" y="47148"/>
                    <a:pt x="271558" y="47148"/>
                  </a:cubicBezTo>
                  <a:lnTo>
                    <a:pt x="271841" y="44659"/>
                  </a:lnTo>
                  <a:lnTo>
                    <a:pt x="277210" y="41438"/>
                  </a:lnTo>
                  <a:cubicBezTo>
                    <a:pt x="278175" y="40081"/>
                    <a:pt x="278117" y="37483"/>
                    <a:pt x="279024" y="36518"/>
                  </a:cubicBezTo>
                  <a:cubicBezTo>
                    <a:pt x="279416" y="36518"/>
                    <a:pt x="279873" y="36518"/>
                    <a:pt x="280381" y="36518"/>
                  </a:cubicBezTo>
                  <a:cubicBezTo>
                    <a:pt x="280381" y="36518"/>
                    <a:pt x="284277" y="32165"/>
                    <a:pt x="284560" y="32056"/>
                  </a:cubicBezTo>
                  <a:cubicBezTo>
                    <a:pt x="285184" y="31548"/>
                    <a:pt x="286657" y="31548"/>
                    <a:pt x="287165" y="31149"/>
                  </a:cubicBezTo>
                  <a:lnTo>
                    <a:pt x="287448" y="28493"/>
                  </a:lnTo>
                  <a:lnTo>
                    <a:pt x="291461" y="26404"/>
                  </a:lnTo>
                  <a:lnTo>
                    <a:pt x="291686" y="23857"/>
                  </a:lnTo>
                  <a:cubicBezTo>
                    <a:pt x="292085" y="23857"/>
                    <a:pt x="292593" y="23857"/>
                    <a:pt x="292876" y="24024"/>
                  </a:cubicBezTo>
                  <a:cubicBezTo>
                    <a:pt x="293042" y="23349"/>
                    <a:pt x="293042" y="23066"/>
                    <a:pt x="293101" y="22841"/>
                  </a:cubicBezTo>
                  <a:cubicBezTo>
                    <a:pt x="295756" y="21825"/>
                    <a:pt x="296997" y="19504"/>
                    <a:pt x="299769" y="18372"/>
                  </a:cubicBezTo>
                  <a:cubicBezTo>
                    <a:pt x="299943" y="18089"/>
                    <a:pt x="299943" y="17697"/>
                    <a:pt x="299943" y="17073"/>
                  </a:cubicBezTo>
                  <a:cubicBezTo>
                    <a:pt x="300393" y="17073"/>
                    <a:pt x="300784" y="17073"/>
                    <a:pt x="301241" y="17073"/>
                  </a:cubicBezTo>
                  <a:lnTo>
                    <a:pt x="301525" y="14642"/>
                  </a:lnTo>
                  <a:lnTo>
                    <a:pt x="305537" y="12661"/>
                  </a:lnTo>
                  <a:cubicBezTo>
                    <a:pt x="306161" y="11703"/>
                    <a:pt x="306444" y="8590"/>
                    <a:pt x="307344" y="7800"/>
                  </a:cubicBezTo>
                  <a:cubicBezTo>
                    <a:pt x="307685" y="7800"/>
                    <a:pt x="308135" y="7800"/>
                    <a:pt x="308476" y="7800"/>
                  </a:cubicBezTo>
                  <a:cubicBezTo>
                    <a:pt x="308476" y="7292"/>
                    <a:pt x="308534" y="7009"/>
                    <a:pt x="308534" y="6617"/>
                  </a:cubicBezTo>
                  <a:cubicBezTo>
                    <a:pt x="311247" y="5594"/>
                    <a:pt x="312713" y="3113"/>
                    <a:pt x="315376" y="2089"/>
                  </a:cubicBezTo>
                  <a:cubicBezTo>
                    <a:pt x="315485" y="1806"/>
                    <a:pt x="315485" y="1248"/>
                    <a:pt x="315543" y="907"/>
                  </a:cubicBezTo>
                  <a:cubicBezTo>
                    <a:pt x="316784" y="225"/>
                    <a:pt x="318090" y="682"/>
                    <a:pt x="319389" y="0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4904323" y="7456595"/>
              <a:ext cx="379214" cy="278788"/>
            </a:xfrm>
            <a:custGeom>
              <a:avLst/>
              <a:gdLst>
                <a:gd name="connsiteX0" fmla="*/ 7852 w 379214"/>
                <a:gd name="connsiteY0" fmla="*/ 1157 h 278788"/>
                <a:gd name="connsiteX1" fmla="*/ 17916 w 379214"/>
                <a:gd name="connsiteY1" fmla="*/ 2173 h 278788"/>
                <a:gd name="connsiteX2" fmla="*/ 17799 w 379214"/>
                <a:gd name="connsiteY2" fmla="*/ 3414 h 278788"/>
                <a:gd name="connsiteX3" fmla="*/ 24018 w 379214"/>
                <a:gd name="connsiteY3" fmla="*/ 3980 h 278788"/>
                <a:gd name="connsiteX4" fmla="*/ 23902 w 379214"/>
                <a:gd name="connsiteY4" fmla="*/ 5395 h 278788"/>
                <a:gd name="connsiteX5" fmla="*/ 26449 w 379214"/>
                <a:gd name="connsiteY5" fmla="*/ 5511 h 278788"/>
                <a:gd name="connsiteX6" fmla="*/ 26282 w 379214"/>
                <a:gd name="connsiteY6" fmla="*/ 6810 h 278788"/>
                <a:gd name="connsiteX7" fmla="*/ 28712 w 379214"/>
                <a:gd name="connsiteY7" fmla="*/ 7034 h 278788"/>
                <a:gd name="connsiteX8" fmla="*/ 28654 w 379214"/>
                <a:gd name="connsiteY8" fmla="*/ 8225 h 278788"/>
                <a:gd name="connsiteX9" fmla="*/ 32442 w 379214"/>
                <a:gd name="connsiteY9" fmla="*/ 8616 h 278788"/>
                <a:gd name="connsiteX10" fmla="*/ 32326 w 379214"/>
                <a:gd name="connsiteY10" fmla="*/ 9864 h 278788"/>
                <a:gd name="connsiteX11" fmla="*/ 37136 w 379214"/>
                <a:gd name="connsiteY11" fmla="*/ 11555 h 278788"/>
                <a:gd name="connsiteX12" fmla="*/ 37078 w 379214"/>
                <a:gd name="connsiteY12" fmla="*/ 12745 h 278788"/>
                <a:gd name="connsiteX13" fmla="*/ 40808 w 379214"/>
                <a:gd name="connsiteY13" fmla="*/ 13369 h 278788"/>
                <a:gd name="connsiteX14" fmla="*/ 40692 w 379214"/>
                <a:gd name="connsiteY14" fmla="*/ 14610 h 278788"/>
                <a:gd name="connsiteX15" fmla="*/ 44370 w 379214"/>
                <a:gd name="connsiteY15" fmla="*/ 16141 h 278788"/>
                <a:gd name="connsiteX16" fmla="*/ 44196 w 379214"/>
                <a:gd name="connsiteY16" fmla="*/ 17323 h 278788"/>
                <a:gd name="connsiteX17" fmla="*/ 50248 w 379214"/>
                <a:gd name="connsiteY17" fmla="*/ 19304 h 278788"/>
                <a:gd name="connsiteX18" fmla="*/ 51438 w 379214"/>
                <a:gd name="connsiteY18" fmla="*/ 21902 h 278788"/>
                <a:gd name="connsiteX19" fmla="*/ 54942 w 379214"/>
                <a:gd name="connsiteY19" fmla="*/ 23600 h 278788"/>
                <a:gd name="connsiteX20" fmla="*/ 57090 w 379214"/>
                <a:gd name="connsiteY20" fmla="*/ 27554 h 278788"/>
                <a:gd name="connsiteX21" fmla="*/ 59629 w 379214"/>
                <a:gd name="connsiteY21" fmla="*/ 27953 h 278788"/>
                <a:gd name="connsiteX22" fmla="*/ 60595 w 379214"/>
                <a:gd name="connsiteY22" fmla="*/ 30442 h 278788"/>
                <a:gd name="connsiteX23" fmla="*/ 67546 w 379214"/>
                <a:gd name="connsiteY23" fmla="*/ 37451 h 278788"/>
                <a:gd name="connsiteX24" fmla="*/ 68511 w 379214"/>
                <a:gd name="connsiteY24" fmla="*/ 40049 h 278788"/>
                <a:gd name="connsiteX25" fmla="*/ 72124 w 379214"/>
                <a:gd name="connsiteY25" fmla="*/ 41747 h 278788"/>
                <a:gd name="connsiteX26" fmla="*/ 74330 w 379214"/>
                <a:gd name="connsiteY26" fmla="*/ 45701 h 278788"/>
                <a:gd name="connsiteX27" fmla="*/ 79133 w 379214"/>
                <a:gd name="connsiteY27" fmla="*/ 47566 h 278788"/>
                <a:gd name="connsiteX28" fmla="*/ 79024 w 379214"/>
                <a:gd name="connsiteY28" fmla="*/ 48755 h 278788"/>
                <a:gd name="connsiteX29" fmla="*/ 82696 w 379214"/>
                <a:gd name="connsiteY29" fmla="*/ 50229 h 278788"/>
                <a:gd name="connsiteX30" fmla="*/ 82529 w 379214"/>
                <a:gd name="connsiteY30" fmla="*/ 51636 h 278788"/>
                <a:gd name="connsiteX31" fmla="*/ 85076 w 379214"/>
                <a:gd name="connsiteY31" fmla="*/ 52035 h 278788"/>
                <a:gd name="connsiteX32" fmla="*/ 84960 w 379214"/>
                <a:gd name="connsiteY32" fmla="*/ 53226 h 278788"/>
                <a:gd name="connsiteX33" fmla="*/ 91802 w 379214"/>
                <a:gd name="connsiteY33" fmla="*/ 60176 h 278788"/>
                <a:gd name="connsiteX34" fmla="*/ 91744 w 379214"/>
                <a:gd name="connsiteY34" fmla="*/ 61417 h 278788"/>
                <a:gd name="connsiteX35" fmla="*/ 92985 w 379214"/>
                <a:gd name="connsiteY35" fmla="*/ 61475 h 278788"/>
                <a:gd name="connsiteX36" fmla="*/ 96322 w 379214"/>
                <a:gd name="connsiteY36" fmla="*/ 66845 h 278788"/>
                <a:gd name="connsiteX37" fmla="*/ 98753 w 379214"/>
                <a:gd name="connsiteY37" fmla="*/ 67244 h 278788"/>
                <a:gd name="connsiteX38" fmla="*/ 98412 w 379214"/>
                <a:gd name="connsiteY38" fmla="*/ 69675 h 278788"/>
                <a:gd name="connsiteX39" fmla="*/ 99827 w 379214"/>
                <a:gd name="connsiteY39" fmla="*/ 69899 h 278788"/>
                <a:gd name="connsiteX40" fmla="*/ 99602 w 379214"/>
                <a:gd name="connsiteY40" fmla="*/ 71147 h 278788"/>
                <a:gd name="connsiteX41" fmla="*/ 106553 w 379214"/>
                <a:gd name="connsiteY41" fmla="*/ 78207 h 278788"/>
                <a:gd name="connsiteX42" fmla="*/ 106328 w 379214"/>
                <a:gd name="connsiteY42" fmla="*/ 79397 h 278788"/>
                <a:gd name="connsiteX43" fmla="*/ 111357 w 379214"/>
                <a:gd name="connsiteY43" fmla="*/ 81146 h 278788"/>
                <a:gd name="connsiteX44" fmla="*/ 112206 w 379214"/>
                <a:gd name="connsiteY44" fmla="*/ 83809 h 278788"/>
                <a:gd name="connsiteX45" fmla="*/ 117125 w 379214"/>
                <a:gd name="connsiteY45" fmla="*/ 85499 h 278788"/>
                <a:gd name="connsiteX46" fmla="*/ 118141 w 379214"/>
                <a:gd name="connsiteY46" fmla="*/ 88213 h 278788"/>
                <a:gd name="connsiteX47" fmla="*/ 123118 w 379214"/>
                <a:gd name="connsiteY47" fmla="*/ 89969 h 278788"/>
                <a:gd name="connsiteX48" fmla="*/ 125157 w 379214"/>
                <a:gd name="connsiteY48" fmla="*/ 93982 h 278788"/>
                <a:gd name="connsiteX49" fmla="*/ 127639 w 379214"/>
                <a:gd name="connsiteY49" fmla="*/ 94206 h 278788"/>
                <a:gd name="connsiteX50" fmla="*/ 127414 w 379214"/>
                <a:gd name="connsiteY50" fmla="*/ 95621 h 278788"/>
                <a:gd name="connsiteX51" fmla="*/ 129961 w 379214"/>
                <a:gd name="connsiteY51" fmla="*/ 97094 h 278788"/>
                <a:gd name="connsiteX52" fmla="*/ 129845 w 379214"/>
                <a:gd name="connsiteY52" fmla="*/ 98219 h 278788"/>
                <a:gd name="connsiteX53" fmla="*/ 132333 w 379214"/>
                <a:gd name="connsiteY53" fmla="*/ 98618 h 278788"/>
                <a:gd name="connsiteX54" fmla="*/ 133298 w 379214"/>
                <a:gd name="connsiteY54" fmla="*/ 101107 h 278788"/>
                <a:gd name="connsiteX55" fmla="*/ 135838 w 379214"/>
                <a:gd name="connsiteY55" fmla="*/ 101332 h 278788"/>
                <a:gd name="connsiteX56" fmla="*/ 136745 w 379214"/>
                <a:gd name="connsiteY56" fmla="*/ 104103 h 278788"/>
                <a:gd name="connsiteX57" fmla="*/ 140591 w 379214"/>
                <a:gd name="connsiteY57" fmla="*/ 104329 h 278788"/>
                <a:gd name="connsiteX58" fmla="*/ 140416 w 379214"/>
                <a:gd name="connsiteY58" fmla="*/ 105518 h 278788"/>
                <a:gd name="connsiteX59" fmla="*/ 143021 w 379214"/>
                <a:gd name="connsiteY59" fmla="*/ 105910 h 278788"/>
                <a:gd name="connsiteX60" fmla="*/ 143979 w 379214"/>
                <a:gd name="connsiteY60" fmla="*/ 108566 h 278788"/>
                <a:gd name="connsiteX61" fmla="*/ 148840 w 379214"/>
                <a:gd name="connsiteY61" fmla="*/ 110322 h 278788"/>
                <a:gd name="connsiteX62" fmla="*/ 151104 w 379214"/>
                <a:gd name="connsiteY62" fmla="*/ 114051 h 278788"/>
                <a:gd name="connsiteX63" fmla="*/ 154776 w 379214"/>
                <a:gd name="connsiteY63" fmla="*/ 114617 h 278788"/>
                <a:gd name="connsiteX64" fmla="*/ 156923 w 379214"/>
                <a:gd name="connsiteY64" fmla="*/ 118688 h 278788"/>
                <a:gd name="connsiteX65" fmla="*/ 161785 w 379214"/>
                <a:gd name="connsiteY65" fmla="*/ 120386 h 278788"/>
                <a:gd name="connsiteX66" fmla="*/ 162808 w 379214"/>
                <a:gd name="connsiteY66" fmla="*/ 123041 h 278788"/>
                <a:gd name="connsiteX67" fmla="*/ 165347 w 379214"/>
                <a:gd name="connsiteY67" fmla="*/ 123382 h 278788"/>
                <a:gd name="connsiteX68" fmla="*/ 165181 w 379214"/>
                <a:gd name="connsiteY68" fmla="*/ 124456 h 278788"/>
                <a:gd name="connsiteX69" fmla="*/ 169026 w 379214"/>
                <a:gd name="connsiteY69" fmla="*/ 125022 h 278788"/>
                <a:gd name="connsiteX70" fmla="*/ 169926 w 379214"/>
                <a:gd name="connsiteY70" fmla="*/ 127453 h 278788"/>
                <a:gd name="connsiteX71" fmla="*/ 172415 w 379214"/>
                <a:gd name="connsiteY71" fmla="*/ 127736 h 278788"/>
                <a:gd name="connsiteX72" fmla="*/ 172298 w 379214"/>
                <a:gd name="connsiteY72" fmla="*/ 129035 h 278788"/>
                <a:gd name="connsiteX73" fmla="*/ 175977 w 379214"/>
                <a:gd name="connsiteY73" fmla="*/ 129368 h 278788"/>
                <a:gd name="connsiteX74" fmla="*/ 175919 w 379214"/>
                <a:gd name="connsiteY74" fmla="*/ 130442 h 278788"/>
                <a:gd name="connsiteX75" fmla="*/ 178408 w 379214"/>
                <a:gd name="connsiteY75" fmla="*/ 130957 h 278788"/>
                <a:gd name="connsiteX76" fmla="*/ 179482 w 379214"/>
                <a:gd name="connsiteY76" fmla="*/ 133388 h 278788"/>
                <a:gd name="connsiteX77" fmla="*/ 183211 w 379214"/>
                <a:gd name="connsiteY77" fmla="*/ 133838 h 278788"/>
                <a:gd name="connsiteX78" fmla="*/ 183103 w 379214"/>
                <a:gd name="connsiteY78" fmla="*/ 135137 h 278788"/>
                <a:gd name="connsiteX79" fmla="*/ 188015 w 379214"/>
                <a:gd name="connsiteY79" fmla="*/ 136835 h 278788"/>
                <a:gd name="connsiteX80" fmla="*/ 187790 w 379214"/>
                <a:gd name="connsiteY80" fmla="*/ 138133 h 278788"/>
                <a:gd name="connsiteX81" fmla="*/ 190337 w 379214"/>
                <a:gd name="connsiteY81" fmla="*/ 138300 h 278788"/>
                <a:gd name="connsiteX82" fmla="*/ 190279 w 379214"/>
                <a:gd name="connsiteY82" fmla="*/ 139773 h 278788"/>
                <a:gd name="connsiteX83" fmla="*/ 194008 w 379214"/>
                <a:gd name="connsiteY83" fmla="*/ 140056 h 278788"/>
                <a:gd name="connsiteX84" fmla="*/ 193899 w 379214"/>
                <a:gd name="connsiteY84" fmla="*/ 141355 h 278788"/>
                <a:gd name="connsiteX85" fmla="*/ 198703 w 379214"/>
                <a:gd name="connsiteY85" fmla="*/ 143169 h 278788"/>
                <a:gd name="connsiteX86" fmla="*/ 198645 w 379214"/>
                <a:gd name="connsiteY86" fmla="*/ 144352 h 278788"/>
                <a:gd name="connsiteX87" fmla="*/ 202323 w 379214"/>
                <a:gd name="connsiteY87" fmla="*/ 144751 h 278788"/>
                <a:gd name="connsiteX88" fmla="*/ 202265 w 379214"/>
                <a:gd name="connsiteY88" fmla="*/ 146050 h 278788"/>
                <a:gd name="connsiteX89" fmla="*/ 204805 w 379214"/>
                <a:gd name="connsiteY89" fmla="*/ 146274 h 278788"/>
                <a:gd name="connsiteX90" fmla="*/ 205879 w 379214"/>
                <a:gd name="connsiteY90" fmla="*/ 148872 h 278788"/>
                <a:gd name="connsiteX91" fmla="*/ 208310 w 379214"/>
                <a:gd name="connsiteY91" fmla="*/ 149104 h 278788"/>
                <a:gd name="connsiteX92" fmla="*/ 208085 w 379214"/>
                <a:gd name="connsiteY92" fmla="*/ 150403 h 278788"/>
                <a:gd name="connsiteX93" fmla="*/ 211988 w 379214"/>
                <a:gd name="connsiteY93" fmla="*/ 150744 h 278788"/>
                <a:gd name="connsiteX94" fmla="*/ 212946 w 379214"/>
                <a:gd name="connsiteY94" fmla="*/ 153342 h 278788"/>
                <a:gd name="connsiteX95" fmla="*/ 217757 w 379214"/>
                <a:gd name="connsiteY95" fmla="*/ 154982 h 278788"/>
                <a:gd name="connsiteX96" fmla="*/ 219904 w 379214"/>
                <a:gd name="connsiteY96" fmla="*/ 159161 h 278788"/>
                <a:gd name="connsiteX97" fmla="*/ 222502 w 379214"/>
                <a:gd name="connsiteY97" fmla="*/ 159335 h 278788"/>
                <a:gd name="connsiteX98" fmla="*/ 222335 w 379214"/>
                <a:gd name="connsiteY98" fmla="*/ 160634 h 278788"/>
                <a:gd name="connsiteX99" fmla="*/ 224875 w 379214"/>
                <a:gd name="connsiteY99" fmla="*/ 160859 h 278788"/>
                <a:gd name="connsiteX100" fmla="*/ 226972 w 379214"/>
                <a:gd name="connsiteY100" fmla="*/ 164871 h 278788"/>
                <a:gd name="connsiteX101" fmla="*/ 230701 w 379214"/>
                <a:gd name="connsiteY101" fmla="*/ 165212 h 278788"/>
                <a:gd name="connsiteX102" fmla="*/ 232849 w 379214"/>
                <a:gd name="connsiteY102" fmla="*/ 169341 h 278788"/>
                <a:gd name="connsiteX103" fmla="*/ 237710 w 379214"/>
                <a:gd name="connsiteY103" fmla="*/ 170981 h 278788"/>
                <a:gd name="connsiteX104" fmla="*/ 238726 w 379214"/>
                <a:gd name="connsiteY104" fmla="*/ 173579 h 278788"/>
                <a:gd name="connsiteX105" fmla="*/ 241273 w 379214"/>
                <a:gd name="connsiteY105" fmla="*/ 173861 h 278788"/>
                <a:gd name="connsiteX106" fmla="*/ 241099 w 379214"/>
                <a:gd name="connsiteY106" fmla="*/ 174994 h 278788"/>
                <a:gd name="connsiteX107" fmla="*/ 243646 w 379214"/>
                <a:gd name="connsiteY107" fmla="*/ 175501 h 278788"/>
                <a:gd name="connsiteX108" fmla="*/ 243587 w 379214"/>
                <a:gd name="connsiteY108" fmla="*/ 176691 h 278788"/>
                <a:gd name="connsiteX109" fmla="*/ 246018 w 379214"/>
                <a:gd name="connsiteY109" fmla="*/ 177083 h 278788"/>
                <a:gd name="connsiteX110" fmla="*/ 245909 w 379214"/>
                <a:gd name="connsiteY110" fmla="*/ 178273 h 278788"/>
                <a:gd name="connsiteX111" fmla="*/ 249639 w 379214"/>
                <a:gd name="connsiteY111" fmla="*/ 178665 h 278788"/>
                <a:gd name="connsiteX112" fmla="*/ 249581 w 379214"/>
                <a:gd name="connsiteY112" fmla="*/ 179739 h 278788"/>
                <a:gd name="connsiteX113" fmla="*/ 253260 w 379214"/>
                <a:gd name="connsiteY113" fmla="*/ 180138 h 278788"/>
                <a:gd name="connsiteX114" fmla="*/ 254275 w 379214"/>
                <a:gd name="connsiteY114" fmla="*/ 182793 h 278788"/>
                <a:gd name="connsiteX115" fmla="*/ 259195 w 379214"/>
                <a:gd name="connsiteY115" fmla="*/ 184600 h 278788"/>
                <a:gd name="connsiteX116" fmla="*/ 259079 w 379214"/>
                <a:gd name="connsiteY116" fmla="*/ 185848 h 278788"/>
                <a:gd name="connsiteX117" fmla="*/ 261567 w 379214"/>
                <a:gd name="connsiteY117" fmla="*/ 186073 h 278788"/>
                <a:gd name="connsiteX118" fmla="*/ 262583 w 379214"/>
                <a:gd name="connsiteY118" fmla="*/ 188845 h 278788"/>
                <a:gd name="connsiteX119" fmla="*/ 268635 w 379214"/>
                <a:gd name="connsiteY119" fmla="*/ 190710 h 278788"/>
                <a:gd name="connsiteX120" fmla="*/ 269709 w 379214"/>
                <a:gd name="connsiteY120" fmla="*/ 193365 h 278788"/>
                <a:gd name="connsiteX121" fmla="*/ 273496 w 379214"/>
                <a:gd name="connsiteY121" fmla="*/ 193648 h 278788"/>
                <a:gd name="connsiteX122" fmla="*/ 273271 w 379214"/>
                <a:gd name="connsiteY122" fmla="*/ 195005 h 278788"/>
                <a:gd name="connsiteX123" fmla="*/ 275811 w 379214"/>
                <a:gd name="connsiteY123" fmla="*/ 195230 h 278788"/>
                <a:gd name="connsiteX124" fmla="*/ 275702 w 379214"/>
                <a:gd name="connsiteY124" fmla="*/ 196478 h 278788"/>
                <a:gd name="connsiteX125" fmla="*/ 279490 w 379214"/>
                <a:gd name="connsiteY125" fmla="*/ 196812 h 278788"/>
                <a:gd name="connsiteX126" fmla="*/ 280447 w 379214"/>
                <a:gd name="connsiteY126" fmla="*/ 199416 h 278788"/>
                <a:gd name="connsiteX127" fmla="*/ 284293 w 379214"/>
                <a:gd name="connsiteY127" fmla="*/ 199866 h 278788"/>
                <a:gd name="connsiteX128" fmla="*/ 284126 w 379214"/>
                <a:gd name="connsiteY128" fmla="*/ 200940 h 278788"/>
                <a:gd name="connsiteX129" fmla="*/ 287681 w 379214"/>
                <a:gd name="connsiteY129" fmla="*/ 202580 h 278788"/>
                <a:gd name="connsiteX130" fmla="*/ 287573 w 379214"/>
                <a:gd name="connsiteY130" fmla="*/ 203937 h 278788"/>
                <a:gd name="connsiteX131" fmla="*/ 291360 w 379214"/>
                <a:gd name="connsiteY131" fmla="*/ 204220 h 278788"/>
                <a:gd name="connsiteX132" fmla="*/ 291244 w 379214"/>
                <a:gd name="connsiteY132" fmla="*/ 205635 h 278788"/>
                <a:gd name="connsiteX133" fmla="*/ 296221 w 379214"/>
                <a:gd name="connsiteY133" fmla="*/ 206027 h 278788"/>
                <a:gd name="connsiteX134" fmla="*/ 296105 w 379214"/>
                <a:gd name="connsiteY134" fmla="*/ 207332 h 278788"/>
                <a:gd name="connsiteX135" fmla="*/ 301083 w 379214"/>
                <a:gd name="connsiteY135" fmla="*/ 207949 h 278788"/>
                <a:gd name="connsiteX136" fmla="*/ 301083 w 379214"/>
                <a:gd name="connsiteY136" fmla="*/ 209139 h 278788"/>
                <a:gd name="connsiteX137" fmla="*/ 308542 w 379214"/>
                <a:gd name="connsiteY137" fmla="*/ 209872 h 278788"/>
                <a:gd name="connsiteX138" fmla="*/ 308433 w 379214"/>
                <a:gd name="connsiteY138" fmla="*/ 211004 h 278788"/>
                <a:gd name="connsiteX139" fmla="*/ 323300 w 379214"/>
                <a:gd name="connsiteY139" fmla="*/ 214001 h 278788"/>
                <a:gd name="connsiteX140" fmla="*/ 323184 w 379214"/>
                <a:gd name="connsiteY140" fmla="*/ 215075 h 278788"/>
                <a:gd name="connsiteX141" fmla="*/ 327030 w 379214"/>
                <a:gd name="connsiteY141" fmla="*/ 215467 h 278788"/>
                <a:gd name="connsiteX142" fmla="*/ 326921 w 379214"/>
                <a:gd name="connsiteY142" fmla="*/ 216715 h 278788"/>
                <a:gd name="connsiteX143" fmla="*/ 333190 w 379214"/>
                <a:gd name="connsiteY143" fmla="*/ 217389 h 278788"/>
                <a:gd name="connsiteX144" fmla="*/ 332965 w 379214"/>
                <a:gd name="connsiteY144" fmla="*/ 218580 h 278788"/>
                <a:gd name="connsiteX145" fmla="*/ 336811 w 379214"/>
                <a:gd name="connsiteY145" fmla="*/ 219029 h 278788"/>
                <a:gd name="connsiteX146" fmla="*/ 336644 w 379214"/>
                <a:gd name="connsiteY146" fmla="*/ 220219 h 278788"/>
                <a:gd name="connsiteX147" fmla="*/ 341563 w 379214"/>
                <a:gd name="connsiteY147" fmla="*/ 222026 h 278788"/>
                <a:gd name="connsiteX148" fmla="*/ 341447 w 379214"/>
                <a:gd name="connsiteY148" fmla="*/ 223274 h 278788"/>
                <a:gd name="connsiteX149" fmla="*/ 346309 w 379214"/>
                <a:gd name="connsiteY149" fmla="*/ 224964 h 278788"/>
                <a:gd name="connsiteX150" fmla="*/ 347325 w 379214"/>
                <a:gd name="connsiteY150" fmla="*/ 227736 h 278788"/>
                <a:gd name="connsiteX151" fmla="*/ 349755 w 379214"/>
                <a:gd name="connsiteY151" fmla="*/ 227961 h 278788"/>
                <a:gd name="connsiteX152" fmla="*/ 350829 w 379214"/>
                <a:gd name="connsiteY152" fmla="*/ 230566 h 278788"/>
                <a:gd name="connsiteX153" fmla="*/ 353318 w 379214"/>
                <a:gd name="connsiteY153" fmla="*/ 231016 h 278788"/>
                <a:gd name="connsiteX154" fmla="*/ 354225 w 379214"/>
                <a:gd name="connsiteY154" fmla="*/ 233446 h 278788"/>
                <a:gd name="connsiteX155" fmla="*/ 359253 w 379214"/>
                <a:gd name="connsiteY155" fmla="*/ 235253 h 278788"/>
                <a:gd name="connsiteX156" fmla="*/ 360218 w 379214"/>
                <a:gd name="connsiteY156" fmla="*/ 237858 h 278788"/>
                <a:gd name="connsiteX157" fmla="*/ 362700 w 379214"/>
                <a:gd name="connsiteY157" fmla="*/ 238141 h 278788"/>
                <a:gd name="connsiteX158" fmla="*/ 362591 w 379214"/>
                <a:gd name="connsiteY158" fmla="*/ 239324 h 278788"/>
                <a:gd name="connsiteX159" fmla="*/ 368359 w 379214"/>
                <a:gd name="connsiteY159" fmla="*/ 244976 h 278788"/>
                <a:gd name="connsiteX160" fmla="*/ 368301 w 379214"/>
                <a:gd name="connsiteY160" fmla="*/ 246340 h 278788"/>
                <a:gd name="connsiteX161" fmla="*/ 371806 w 379214"/>
                <a:gd name="connsiteY161" fmla="*/ 249105 h 278788"/>
                <a:gd name="connsiteX162" fmla="*/ 371523 w 379214"/>
                <a:gd name="connsiteY162" fmla="*/ 251535 h 278788"/>
                <a:gd name="connsiteX163" fmla="*/ 376159 w 379214"/>
                <a:gd name="connsiteY163" fmla="*/ 255947 h 278788"/>
                <a:gd name="connsiteX164" fmla="*/ 375818 w 379214"/>
                <a:gd name="connsiteY164" fmla="*/ 258378 h 278788"/>
                <a:gd name="connsiteX165" fmla="*/ 377175 w 379214"/>
                <a:gd name="connsiteY165" fmla="*/ 258603 h 278788"/>
                <a:gd name="connsiteX166" fmla="*/ 376892 w 379214"/>
                <a:gd name="connsiteY166" fmla="*/ 261149 h 278788"/>
                <a:gd name="connsiteX167" fmla="*/ 378133 w 379214"/>
                <a:gd name="connsiteY167" fmla="*/ 261207 h 278788"/>
                <a:gd name="connsiteX168" fmla="*/ 377908 w 379214"/>
                <a:gd name="connsiteY168" fmla="*/ 263638 h 278788"/>
                <a:gd name="connsiteX169" fmla="*/ 379207 w 379214"/>
                <a:gd name="connsiteY169" fmla="*/ 263863 h 278788"/>
                <a:gd name="connsiteX170" fmla="*/ 374403 w 379214"/>
                <a:gd name="connsiteY170" fmla="*/ 273470 h 278788"/>
                <a:gd name="connsiteX171" fmla="*/ 371806 w 379214"/>
                <a:gd name="connsiteY171" fmla="*/ 273187 h 278788"/>
                <a:gd name="connsiteX172" fmla="*/ 371748 w 379214"/>
                <a:gd name="connsiteY172" fmla="*/ 274319 h 278788"/>
                <a:gd name="connsiteX173" fmla="*/ 365530 w 379214"/>
                <a:gd name="connsiteY173" fmla="*/ 273753 h 278788"/>
                <a:gd name="connsiteX174" fmla="*/ 365247 w 379214"/>
                <a:gd name="connsiteY174" fmla="*/ 275110 h 278788"/>
                <a:gd name="connsiteX175" fmla="*/ 360385 w 379214"/>
                <a:gd name="connsiteY175" fmla="*/ 274435 h 278788"/>
                <a:gd name="connsiteX176" fmla="*/ 360218 w 379214"/>
                <a:gd name="connsiteY176" fmla="*/ 275959 h 278788"/>
                <a:gd name="connsiteX177" fmla="*/ 346309 w 379214"/>
                <a:gd name="connsiteY177" fmla="*/ 275792 h 278788"/>
                <a:gd name="connsiteX178" fmla="*/ 346142 w 379214"/>
                <a:gd name="connsiteY178" fmla="*/ 276974 h 278788"/>
                <a:gd name="connsiteX179" fmla="*/ 334888 w 379214"/>
                <a:gd name="connsiteY179" fmla="*/ 275792 h 278788"/>
                <a:gd name="connsiteX180" fmla="*/ 334721 w 379214"/>
                <a:gd name="connsiteY180" fmla="*/ 277149 h 278788"/>
                <a:gd name="connsiteX181" fmla="*/ 330934 w 379214"/>
                <a:gd name="connsiteY181" fmla="*/ 276808 h 278788"/>
                <a:gd name="connsiteX182" fmla="*/ 330875 w 379214"/>
                <a:gd name="connsiteY182" fmla="*/ 277940 h 278788"/>
                <a:gd name="connsiteX183" fmla="*/ 325840 w 379214"/>
                <a:gd name="connsiteY183" fmla="*/ 277432 h 278788"/>
                <a:gd name="connsiteX184" fmla="*/ 325789 w 379214"/>
                <a:gd name="connsiteY184" fmla="*/ 278788 h 278788"/>
                <a:gd name="connsiteX185" fmla="*/ 305603 w 379214"/>
                <a:gd name="connsiteY185" fmla="*/ 276750 h 278788"/>
                <a:gd name="connsiteX186" fmla="*/ 305778 w 379214"/>
                <a:gd name="connsiteY186" fmla="*/ 275567 h 278788"/>
                <a:gd name="connsiteX187" fmla="*/ 298202 w 379214"/>
                <a:gd name="connsiteY187" fmla="*/ 274602 h 278788"/>
                <a:gd name="connsiteX188" fmla="*/ 298485 w 379214"/>
                <a:gd name="connsiteY188" fmla="*/ 273470 h 278788"/>
                <a:gd name="connsiteX189" fmla="*/ 295939 w 379214"/>
                <a:gd name="connsiteY189" fmla="*/ 273187 h 278788"/>
                <a:gd name="connsiteX190" fmla="*/ 295997 w 379214"/>
                <a:gd name="connsiteY190" fmla="*/ 271946 h 278788"/>
                <a:gd name="connsiteX191" fmla="*/ 283502 w 379214"/>
                <a:gd name="connsiteY191" fmla="*/ 270647 h 278788"/>
                <a:gd name="connsiteX192" fmla="*/ 281071 w 379214"/>
                <a:gd name="connsiteY192" fmla="*/ 269008 h 278788"/>
                <a:gd name="connsiteX193" fmla="*/ 280955 w 379214"/>
                <a:gd name="connsiteY193" fmla="*/ 270365 h 278788"/>
                <a:gd name="connsiteX194" fmla="*/ 250938 w 379214"/>
                <a:gd name="connsiteY194" fmla="*/ 267368 h 278788"/>
                <a:gd name="connsiteX195" fmla="*/ 251054 w 379214"/>
                <a:gd name="connsiteY195" fmla="*/ 266178 h 278788"/>
                <a:gd name="connsiteX196" fmla="*/ 235904 w 379214"/>
                <a:gd name="connsiteY196" fmla="*/ 264538 h 278788"/>
                <a:gd name="connsiteX197" fmla="*/ 236129 w 379214"/>
                <a:gd name="connsiteY197" fmla="*/ 263297 h 278788"/>
                <a:gd name="connsiteX198" fmla="*/ 233756 w 379214"/>
                <a:gd name="connsiteY198" fmla="*/ 261824 h 278788"/>
                <a:gd name="connsiteX199" fmla="*/ 233756 w 379214"/>
                <a:gd name="connsiteY199" fmla="*/ 260467 h 278788"/>
                <a:gd name="connsiteX200" fmla="*/ 231267 w 379214"/>
                <a:gd name="connsiteY200" fmla="*/ 260301 h 278788"/>
                <a:gd name="connsiteX201" fmla="*/ 230302 w 379214"/>
                <a:gd name="connsiteY201" fmla="*/ 257703 h 278788"/>
                <a:gd name="connsiteX202" fmla="*/ 225441 w 379214"/>
                <a:gd name="connsiteY202" fmla="*/ 255947 h 278788"/>
                <a:gd name="connsiteX203" fmla="*/ 223293 w 379214"/>
                <a:gd name="connsiteY203" fmla="*/ 251876 h 278788"/>
                <a:gd name="connsiteX204" fmla="*/ 220695 w 379214"/>
                <a:gd name="connsiteY204" fmla="*/ 251593 h 278788"/>
                <a:gd name="connsiteX205" fmla="*/ 219730 w 379214"/>
                <a:gd name="connsiteY205" fmla="*/ 248996 h 278788"/>
                <a:gd name="connsiteX206" fmla="*/ 217299 w 379214"/>
                <a:gd name="connsiteY206" fmla="*/ 248713 h 278788"/>
                <a:gd name="connsiteX207" fmla="*/ 217524 w 379214"/>
                <a:gd name="connsiteY207" fmla="*/ 246340 h 278788"/>
                <a:gd name="connsiteX208" fmla="*/ 213969 w 379214"/>
                <a:gd name="connsiteY208" fmla="*/ 244700 h 278788"/>
                <a:gd name="connsiteX209" fmla="*/ 214136 w 379214"/>
                <a:gd name="connsiteY209" fmla="*/ 242096 h 278788"/>
                <a:gd name="connsiteX210" fmla="*/ 210515 w 379214"/>
                <a:gd name="connsiteY210" fmla="*/ 239324 h 278788"/>
                <a:gd name="connsiteX211" fmla="*/ 210798 w 379214"/>
                <a:gd name="connsiteY211" fmla="*/ 236842 h 278788"/>
                <a:gd name="connsiteX212" fmla="*/ 208542 w 379214"/>
                <a:gd name="connsiteY212" fmla="*/ 235311 h 278788"/>
                <a:gd name="connsiteX213" fmla="*/ 208767 w 379214"/>
                <a:gd name="connsiteY213" fmla="*/ 232713 h 278788"/>
                <a:gd name="connsiteX214" fmla="*/ 205320 w 379214"/>
                <a:gd name="connsiteY214" fmla="*/ 230000 h 278788"/>
                <a:gd name="connsiteX215" fmla="*/ 205545 w 379214"/>
                <a:gd name="connsiteY215" fmla="*/ 227286 h 278788"/>
                <a:gd name="connsiteX216" fmla="*/ 201982 w 379214"/>
                <a:gd name="connsiteY216" fmla="*/ 224573 h 278788"/>
                <a:gd name="connsiteX217" fmla="*/ 202265 w 379214"/>
                <a:gd name="connsiteY217" fmla="*/ 222026 h 278788"/>
                <a:gd name="connsiteX218" fmla="*/ 201017 w 379214"/>
                <a:gd name="connsiteY218" fmla="*/ 221859 h 278788"/>
                <a:gd name="connsiteX219" fmla="*/ 201133 w 379214"/>
                <a:gd name="connsiteY219" fmla="*/ 220444 h 278788"/>
                <a:gd name="connsiteX220" fmla="*/ 194182 w 379214"/>
                <a:gd name="connsiteY220" fmla="*/ 213602 h 278788"/>
                <a:gd name="connsiteX221" fmla="*/ 194291 w 379214"/>
                <a:gd name="connsiteY221" fmla="*/ 212419 h 278788"/>
                <a:gd name="connsiteX222" fmla="*/ 190678 w 379214"/>
                <a:gd name="connsiteY222" fmla="*/ 210721 h 278788"/>
                <a:gd name="connsiteX223" fmla="*/ 188581 w 379214"/>
                <a:gd name="connsiteY223" fmla="*/ 206709 h 278788"/>
                <a:gd name="connsiteX224" fmla="*/ 187340 w 379214"/>
                <a:gd name="connsiteY224" fmla="*/ 206535 h 278788"/>
                <a:gd name="connsiteX225" fmla="*/ 185134 w 379214"/>
                <a:gd name="connsiteY225" fmla="*/ 202580 h 278788"/>
                <a:gd name="connsiteX226" fmla="*/ 182870 w 379214"/>
                <a:gd name="connsiteY226" fmla="*/ 200882 h 278788"/>
                <a:gd name="connsiteX227" fmla="*/ 181746 w 379214"/>
                <a:gd name="connsiteY227" fmla="*/ 198343 h 278788"/>
                <a:gd name="connsiteX228" fmla="*/ 180498 w 379214"/>
                <a:gd name="connsiteY228" fmla="*/ 198285 h 278788"/>
                <a:gd name="connsiteX229" fmla="*/ 180781 w 379214"/>
                <a:gd name="connsiteY229" fmla="*/ 195738 h 278788"/>
                <a:gd name="connsiteX230" fmla="*/ 179540 w 379214"/>
                <a:gd name="connsiteY230" fmla="*/ 195687 h 278788"/>
                <a:gd name="connsiteX231" fmla="*/ 176260 w 379214"/>
                <a:gd name="connsiteY231" fmla="*/ 190310 h 278788"/>
                <a:gd name="connsiteX232" fmla="*/ 173772 w 379214"/>
                <a:gd name="connsiteY232" fmla="*/ 190028 h 278788"/>
                <a:gd name="connsiteX233" fmla="*/ 171566 w 379214"/>
                <a:gd name="connsiteY233" fmla="*/ 185906 h 278788"/>
                <a:gd name="connsiteX234" fmla="*/ 169135 w 379214"/>
                <a:gd name="connsiteY234" fmla="*/ 185848 h 278788"/>
                <a:gd name="connsiteX235" fmla="*/ 168344 w 379214"/>
                <a:gd name="connsiteY235" fmla="*/ 181778 h 278788"/>
                <a:gd name="connsiteX236" fmla="*/ 164615 w 379214"/>
                <a:gd name="connsiteY236" fmla="*/ 180305 h 278788"/>
                <a:gd name="connsiteX237" fmla="*/ 164840 w 379214"/>
                <a:gd name="connsiteY237" fmla="*/ 178948 h 278788"/>
                <a:gd name="connsiteX238" fmla="*/ 161219 w 379214"/>
                <a:gd name="connsiteY238" fmla="*/ 175951 h 278788"/>
                <a:gd name="connsiteX239" fmla="*/ 161393 w 379214"/>
                <a:gd name="connsiteY239" fmla="*/ 174768 h 278788"/>
                <a:gd name="connsiteX240" fmla="*/ 158962 w 379214"/>
                <a:gd name="connsiteY240" fmla="*/ 173238 h 278788"/>
                <a:gd name="connsiteX241" fmla="*/ 157997 w 379214"/>
                <a:gd name="connsiteY241" fmla="*/ 170698 h 278788"/>
                <a:gd name="connsiteX242" fmla="*/ 156815 w 379214"/>
                <a:gd name="connsiteY242" fmla="*/ 170357 h 278788"/>
                <a:gd name="connsiteX243" fmla="*/ 155849 w 379214"/>
                <a:gd name="connsiteY243" fmla="*/ 166569 h 278788"/>
                <a:gd name="connsiteX244" fmla="*/ 153252 w 379214"/>
                <a:gd name="connsiteY244" fmla="*/ 166403 h 278788"/>
                <a:gd name="connsiteX245" fmla="*/ 152345 w 379214"/>
                <a:gd name="connsiteY245" fmla="*/ 162499 h 278788"/>
                <a:gd name="connsiteX246" fmla="*/ 149914 w 379214"/>
                <a:gd name="connsiteY246" fmla="*/ 162216 h 278788"/>
                <a:gd name="connsiteX247" fmla="*/ 150030 w 379214"/>
                <a:gd name="connsiteY247" fmla="*/ 160859 h 278788"/>
                <a:gd name="connsiteX248" fmla="*/ 139800 w 379214"/>
                <a:gd name="connsiteY248" fmla="*/ 149779 h 278788"/>
                <a:gd name="connsiteX249" fmla="*/ 139908 w 379214"/>
                <a:gd name="connsiteY249" fmla="*/ 148647 h 278788"/>
                <a:gd name="connsiteX250" fmla="*/ 134989 w 379214"/>
                <a:gd name="connsiteY250" fmla="*/ 146724 h 278788"/>
                <a:gd name="connsiteX251" fmla="*/ 132957 w 379214"/>
                <a:gd name="connsiteY251" fmla="*/ 142770 h 278788"/>
                <a:gd name="connsiteX252" fmla="*/ 130411 w 379214"/>
                <a:gd name="connsiteY252" fmla="*/ 142487 h 278788"/>
                <a:gd name="connsiteX253" fmla="*/ 129453 w 379214"/>
                <a:gd name="connsiteY253" fmla="*/ 138699 h 278788"/>
                <a:gd name="connsiteX254" fmla="*/ 125999 w 379214"/>
                <a:gd name="connsiteY254" fmla="*/ 137060 h 278788"/>
                <a:gd name="connsiteX255" fmla="*/ 126231 w 379214"/>
                <a:gd name="connsiteY255" fmla="*/ 134629 h 278788"/>
                <a:gd name="connsiteX256" fmla="*/ 124925 w 379214"/>
                <a:gd name="connsiteY256" fmla="*/ 134513 h 278788"/>
                <a:gd name="connsiteX257" fmla="*/ 124983 w 379214"/>
                <a:gd name="connsiteY257" fmla="*/ 133047 h 278788"/>
                <a:gd name="connsiteX258" fmla="*/ 121537 w 379214"/>
                <a:gd name="connsiteY258" fmla="*/ 130217 h 278788"/>
                <a:gd name="connsiteX259" fmla="*/ 121595 w 379214"/>
                <a:gd name="connsiteY259" fmla="*/ 128860 h 278788"/>
                <a:gd name="connsiteX260" fmla="*/ 119164 w 379214"/>
                <a:gd name="connsiteY260" fmla="*/ 128751 h 278788"/>
                <a:gd name="connsiteX261" fmla="*/ 118032 w 379214"/>
                <a:gd name="connsiteY261" fmla="*/ 126205 h 278788"/>
                <a:gd name="connsiteX262" fmla="*/ 115659 w 379214"/>
                <a:gd name="connsiteY262" fmla="*/ 125813 h 278788"/>
                <a:gd name="connsiteX263" fmla="*/ 115768 w 379214"/>
                <a:gd name="connsiteY263" fmla="*/ 124623 h 278788"/>
                <a:gd name="connsiteX264" fmla="*/ 113280 w 379214"/>
                <a:gd name="connsiteY264" fmla="*/ 124456 h 278788"/>
                <a:gd name="connsiteX265" fmla="*/ 113395 w 379214"/>
                <a:gd name="connsiteY265" fmla="*/ 123150 h 278788"/>
                <a:gd name="connsiteX266" fmla="*/ 110907 w 379214"/>
                <a:gd name="connsiteY266" fmla="*/ 122925 h 278788"/>
                <a:gd name="connsiteX267" fmla="*/ 109891 w 379214"/>
                <a:gd name="connsiteY267" fmla="*/ 120328 h 278788"/>
                <a:gd name="connsiteX268" fmla="*/ 107402 w 379214"/>
                <a:gd name="connsiteY268" fmla="*/ 120045 h 278788"/>
                <a:gd name="connsiteX269" fmla="*/ 107460 w 379214"/>
                <a:gd name="connsiteY269" fmla="*/ 118688 h 278788"/>
                <a:gd name="connsiteX270" fmla="*/ 103897 w 379214"/>
                <a:gd name="connsiteY270" fmla="*/ 115858 h 278788"/>
                <a:gd name="connsiteX271" fmla="*/ 104064 w 379214"/>
                <a:gd name="connsiteY271" fmla="*/ 114617 h 278788"/>
                <a:gd name="connsiteX272" fmla="*/ 101634 w 379214"/>
                <a:gd name="connsiteY272" fmla="*/ 114276 h 278788"/>
                <a:gd name="connsiteX273" fmla="*/ 99544 w 379214"/>
                <a:gd name="connsiteY273" fmla="*/ 110322 h 278788"/>
                <a:gd name="connsiteX274" fmla="*/ 94567 w 379214"/>
                <a:gd name="connsiteY274" fmla="*/ 108566 h 278788"/>
                <a:gd name="connsiteX275" fmla="*/ 93609 w 379214"/>
                <a:gd name="connsiteY275" fmla="*/ 105968 h 278788"/>
                <a:gd name="connsiteX276" fmla="*/ 91062 w 379214"/>
                <a:gd name="connsiteY276" fmla="*/ 105685 h 278788"/>
                <a:gd name="connsiteX277" fmla="*/ 91178 w 379214"/>
                <a:gd name="connsiteY277" fmla="*/ 104437 h 278788"/>
                <a:gd name="connsiteX278" fmla="*/ 87673 w 379214"/>
                <a:gd name="connsiteY278" fmla="*/ 101557 h 278788"/>
                <a:gd name="connsiteX279" fmla="*/ 87789 w 379214"/>
                <a:gd name="connsiteY279" fmla="*/ 100316 h 278788"/>
                <a:gd name="connsiteX280" fmla="*/ 82928 w 379214"/>
                <a:gd name="connsiteY280" fmla="*/ 98676 h 278788"/>
                <a:gd name="connsiteX281" fmla="*/ 82979 w 379214"/>
                <a:gd name="connsiteY281" fmla="*/ 97377 h 278788"/>
                <a:gd name="connsiteX282" fmla="*/ 76195 w 379214"/>
                <a:gd name="connsiteY282" fmla="*/ 90310 h 278788"/>
                <a:gd name="connsiteX283" fmla="*/ 76253 w 379214"/>
                <a:gd name="connsiteY283" fmla="*/ 89004 h 278788"/>
                <a:gd name="connsiteX284" fmla="*/ 75012 w 379214"/>
                <a:gd name="connsiteY284" fmla="*/ 89004 h 278788"/>
                <a:gd name="connsiteX285" fmla="*/ 75295 w 379214"/>
                <a:gd name="connsiteY285" fmla="*/ 86239 h 278788"/>
                <a:gd name="connsiteX286" fmla="*/ 74105 w 379214"/>
                <a:gd name="connsiteY286" fmla="*/ 86181 h 278788"/>
                <a:gd name="connsiteX287" fmla="*/ 74163 w 379214"/>
                <a:gd name="connsiteY287" fmla="*/ 85050 h 278788"/>
                <a:gd name="connsiteX288" fmla="*/ 69527 w 379214"/>
                <a:gd name="connsiteY288" fmla="*/ 80754 h 278788"/>
                <a:gd name="connsiteX289" fmla="*/ 69694 w 379214"/>
                <a:gd name="connsiteY289" fmla="*/ 79513 h 278788"/>
                <a:gd name="connsiteX290" fmla="*/ 68337 w 379214"/>
                <a:gd name="connsiteY290" fmla="*/ 79397 h 278788"/>
                <a:gd name="connsiteX291" fmla="*/ 68511 w 379214"/>
                <a:gd name="connsiteY291" fmla="*/ 78207 h 278788"/>
                <a:gd name="connsiteX292" fmla="*/ 65006 w 379214"/>
                <a:gd name="connsiteY292" fmla="*/ 75160 h 278788"/>
                <a:gd name="connsiteX293" fmla="*/ 65115 w 379214"/>
                <a:gd name="connsiteY293" fmla="*/ 74079 h 278788"/>
                <a:gd name="connsiteX294" fmla="*/ 62742 w 379214"/>
                <a:gd name="connsiteY294" fmla="*/ 72497 h 278788"/>
                <a:gd name="connsiteX295" fmla="*/ 63083 w 379214"/>
                <a:gd name="connsiteY295" fmla="*/ 69958 h 278788"/>
                <a:gd name="connsiteX296" fmla="*/ 59521 w 379214"/>
                <a:gd name="connsiteY296" fmla="*/ 67069 h 278788"/>
                <a:gd name="connsiteX297" fmla="*/ 59746 w 379214"/>
                <a:gd name="connsiteY297" fmla="*/ 64472 h 278788"/>
                <a:gd name="connsiteX298" fmla="*/ 58556 w 379214"/>
                <a:gd name="connsiteY298" fmla="*/ 64305 h 278788"/>
                <a:gd name="connsiteX299" fmla="*/ 57431 w 379214"/>
                <a:gd name="connsiteY299" fmla="*/ 61874 h 278788"/>
                <a:gd name="connsiteX300" fmla="*/ 56241 w 379214"/>
                <a:gd name="connsiteY300" fmla="*/ 61642 h 278788"/>
                <a:gd name="connsiteX301" fmla="*/ 55392 w 379214"/>
                <a:gd name="connsiteY301" fmla="*/ 57687 h 278788"/>
                <a:gd name="connsiteX302" fmla="*/ 52853 w 379214"/>
                <a:gd name="connsiteY302" fmla="*/ 57630 h 278788"/>
                <a:gd name="connsiteX303" fmla="*/ 53128 w 379214"/>
                <a:gd name="connsiteY303" fmla="*/ 55090 h 278788"/>
                <a:gd name="connsiteX304" fmla="*/ 51887 w 379214"/>
                <a:gd name="connsiteY304" fmla="*/ 54974 h 278788"/>
                <a:gd name="connsiteX305" fmla="*/ 50930 w 379214"/>
                <a:gd name="connsiteY305" fmla="*/ 52260 h 278788"/>
                <a:gd name="connsiteX306" fmla="*/ 45103 w 379214"/>
                <a:gd name="connsiteY306" fmla="*/ 46608 h 278788"/>
                <a:gd name="connsiteX307" fmla="*/ 44087 w 379214"/>
                <a:gd name="connsiteY307" fmla="*/ 43778 h 278788"/>
                <a:gd name="connsiteX308" fmla="*/ 42839 w 379214"/>
                <a:gd name="connsiteY308" fmla="*/ 43778 h 278788"/>
                <a:gd name="connsiteX309" fmla="*/ 40692 w 379214"/>
                <a:gd name="connsiteY309" fmla="*/ 39824 h 278788"/>
                <a:gd name="connsiteX310" fmla="*/ 38261 w 379214"/>
                <a:gd name="connsiteY310" fmla="*/ 39766 h 278788"/>
                <a:gd name="connsiteX311" fmla="*/ 38319 w 379214"/>
                <a:gd name="connsiteY311" fmla="*/ 38358 h 278788"/>
                <a:gd name="connsiteX312" fmla="*/ 34814 w 379214"/>
                <a:gd name="connsiteY312" fmla="*/ 35470 h 278788"/>
                <a:gd name="connsiteX313" fmla="*/ 34981 w 379214"/>
                <a:gd name="connsiteY313" fmla="*/ 34171 h 278788"/>
                <a:gd name="connsiteX314" fmla="*/ 32500 w 379214"/>
                <a:gd name="connsiteY314" fmla="*/ 33947 h 278788"/>
                <a:gd name="connsiteX315" fmla="*/ 31368 w 379214"/>
                <a:gd name="connsiteY315" fmla="*/ 31291 h 278788"/>
                <a:gd name="connsiteX316" fmla="*/ 28937 w 379214"/>
                <a:gd name="connsiteY316" fmla="*/ 31059 h 278788"/>
                <a:gd name="connsiteX317" fmla="*/ 27863 w 379214"/>
                <a:gd name="connsiteY317" fmla="*/ 28519 h 278788"/>
                <a:gd name="connsiteX318" fmla="*/ 25316 w 379214"/>
                <a:gd name="connsiteY318" fmla="*/ 28236 h 278788"/>
                <a:gd name="connsiteX319" fmla="*/ 23285 w 379214"/>
                <a:gd name="connsiteY319" fmla="*/ 24224 h 278788"/>
                <a:gd name="connsiteX320" fmla="*/ 20796 w 379214"/>
                <a:gd name="connsiteY320" fmla="*/ 23992 h 278788"/>
                <a:gd name="connsiteX321" fmla="*/ 21021 w 379214"/>
                <a:gd name="connsiteY321" fmla="*/ 21452 h 278788"/>
                <a:gd name="connsiteX322" fmla="*/ 17291 w 379214"/>
                <a:gd name="connsiteY322" fmla="*/ 19754 h 278788"/>
                <a:gd name="connsiteX323" fmla="*/ 16327 w 379214"/>
                <a:gd name="connsiteY323" fmla="*/ 17157 h 278788"/>
                <a:gd name="connsiteX324" fmla="*/ 11523 w 379214"/>
                <a:gd name="connsiteY324" fmla="*/ 15459 h 278788"/>
                <a:gd name="connsiteX325" fmla="*/ 11639 w 379214"/>
                <a:gd name="connsiteY325" fmla="*/ 14102 h 278788"/>
                <a:gd name="connsiteX326" fmla="*/ 8077 w 379214"/>
                <a:gd name="connsiteY326" fmla="*/ 11272 h 278788"/>
                <a:gd name="connsiteX327" fmla="*/ 8185 w 379214"/>
                <a:gd name="connsiteY327" fmla="*/ 10031 h 278788"/>
                <a:gd name="connsiteX328" fmla="*/ 5755 w 379214"/>
                <a:gd name="connsiteY328" fmla="*/ 9748 h 278788"/>
                <a:gd name="connsiteX329" fmla="*/ 5987 w 379214"/>
                <a:gd name="connsiteY329" fmla="*/ 7317 h 278788"/>
                <a:gd name="connsiteX330" fmla="*/ 4855 w 379214"/>
                <a:gd name="connsiteY330" fmla="*/ 5902 h 278788"/>
                <a:gd name="connsiteX331" fmla="*/ 3948 w 379214"/>
                <a:gd name="connsiteY331" fmla="*/ 2006 h 278788"/>
                <a:gd name="connsiteX332" fmla="*/ 6437 w 379214"/>
                <a:gd name="connsiteY332" fmla="*/ 2173 h 278788"/>
                <a:gd name="connsiteX333" fmla="*/ 7852 w 379214"/>
                <a:gd name="connsiteY333" fmla="*/ 1157 h 27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</a:cxnLst>
              <a:rect l="l" t="t" r="r" b="b"/>
              <a:pathLst>
                <a:path w="379214" h="278788">
                  <a:moveTo>
                    <a:pt x="7852" y="1157"/>
                  </a:moveTo>
                  <a:cubicBezTo>
                    <a:pt x="10957" y="708"/>
                    <a:pt x="14687" y="1832"/>
                    <a:pt x="17916" y="2173"/>
                  </a:cubicBezTo>
                  <a:cubicBezTo>
                    <a:pt x="17916" y="2623"/>
                    <a:pt x="17858" y="3022"/>
                    <a:pt x="17799" y="3414"/>
                  </a:cubicBezTo>
                  <a:cubicBezTo>
                    <a:pt x="19780" y="3871"/>
                    <a:pt x="22211" y="3189"/>
                    <a:pt x="24018" y="3980"/>
                  </a:cubicBezTo>
                  <a:cubicBezTo>
                    <a:pt x="23902" y="4437"/>
                    <a:pt x="23902" y="4945"/>
                    <a:pt x="23902" y="5395"/>
                  </a:cubicBezTo>
                  <a:lnTo>
                    <a:pt x="26449" y="5511"/>
                  </a:lnTo>
                  <a:cubicBezTo>
                    <a:pt x="26332" y="5902"/>
                    <a:pt x="26332" y="6302"/>
                    <a:pt x="26282" y="6810"/>
                  </a:cubicBezTo>
                  <a:lnTo>
                    <a:pt x="28712" y="7034"/>
                  </a:lnTo>
                  <a:cubicBezTo>
                    <a:pt x="28712" y="7434"/>
                    <a:pt x="28654" y="7716"/>
                    <a:pt x="28654" y="8225"/>
                  </a:cubicBezTo>
                  <a:cubicBezTo>
                    <a:pt x="29728" y="8899"/>
                    <a:pt x="31426" y="8225"/>
                    <a:pt x="32442" y="8616"/>
                  </a:cubicBezTo>
                  <a:cubicBezTo>
                    <a:pt x="32442" y="9124"/>
                    <a:pt x="32326" y="9581"/>
                    <a:pt x="32326" y="9864"/>
                  </a:cubicBezTo>
                  <a:cubicBezTo>
                    <a:pt x="34873" y="10938"/>
                    <a:pt x="34706" y="10314"/>
                    <a:pt x="37136" y="11555"/>
                  </a:cubicBezTo>
                  <a:cubicBezTo>
                    <a:pt x="37136" y="12012"/>
                    <a:pt x="37078" y="12462"/>
                    <a:pt x="37078" y="12745"/>
                  </a:cubicBezTo>
                  <a:cubicBezTo>
                    <a:pt x="38036" y="13253"/>
                    <a:pt x="39850" y="12687"/>
                    <a:pt x="40808" y="13369"/>
                  </a:cubicBezTo>
                  <a:cubicBezTo>
                    <a:pt x="40808" y="13819"/>
                    <a:pt x="40750" y="14269"/>
                    <a:pt x="40692" y="14610"/>
                  </a:cubicBezTo>
                  <a:cubicBezTo>
                    <a:pt x="42898" y="15516"/>
                    <a:pt x="42614" y="15067"/>
                    <a:pt x="44370" y="16141"/>
                  </a:cubicBezTo>
                  <a:cubicBezTo>
                    <a:pt x="44254" y="16532"/>
                    <a:pt x="44254" y="17157"/>
                    <a:pt x="44196" y="17323"/>
                  </a:cubicBezTo>
                  <a:cubicBezTo>
                    <a:pt x="46010" y="18572"/>
                    <a:pt x="48666" y="18005"/>
                    <a:pt x="50248" y="19304"/>
                  </a:cubicBezTo>
                  <a:lnTo>
                    <a:pt x="51438" y="21902"/>
                  </a:lnTo>
                  <a:cubicBezTo>
                    <a:pt x="52396" y="23033"/>
                    <a:pt x="53585" y="22359"/>
                    <a:pt x="54942" y="23600"/>
                  </a:cubicBezTo>
                  <a:lnTo>
                    <a:pt x="57090" y="27554"/>
                  </a:lnTo>
                  <a:lnTo>
                    <a:pt x="59629" y="27953"/>
                  </a:lnTo>
                  <a:lnTo>
                    <a:pt x="60595" y="30442"/>
                  </a:lnTo>
                  <a:cubicBezTo>
                    <a:pt x="62626" y="32532"/>
                    <a:pt x="65456" y="35303"/>
                    <a:pt x="67546" y="37451"/>
                  </a:cubicBezTo>
                  <a:cubicBezTo>
                    <a:pt x="67771" y="37843"/>
                    <a:pt x="68112" y="39824"/>
                    <a:pt x="68511" y="40049"/>
                  </a:cubicBezTo>
                  <a:cubicBezTo>
                    <a:pt x="70150" y="41347"/>
                    <a:pt x="70658" y="40274"/>
                    <a:pt x="72124" y="41747"/>
                  </a:cubicBezTo>
                  <a:cubicBezTo>
                    <a:pt x="72632" y="42312"/>
                    <a:pt x="73938" y="45418"/>
                    <a:pt x="74330" y="45701"/>
                  </a:cubicBezTo>
                  <a:cubicBezTo>
                    <a:pt x="75179" y="46441"/>
                    <a:pt x="78175" y="46833"/>
                    <a:pt x="79133" y="47566"/>
                  </a:cubicBezTo>
                  <a:cubicBezTo>
                    <a:pt x="79024" y="48023"/>
                    <a:pt x="79024" y="48306"/>
                    <a:pt x="79024" y="48755"/>
                  </a:cubicBezTo>
                  <a:cubicBezTo>
                    <a:pt x="80773" y="49946"/>
                    <a:pt x="80548" y="49438"/>
                    <a:pt x="82696" y="50229"/>
                  </a:cubicBezTo>
                  <a:cubicBezTo>
                    <a:pt x="82587" y="50795"/>
                    <a:pt x="82587" y="51302"/>
                    <a:pt x="82529" y="51636"/>
                  </a:cubicBezTo>
                  <a:lnTo>
                    <a:pt x="85076" y="52035"/>
                  </a:lnTo>
                  <a:cubicBezTo>
                    <a:pt x="85018" y="52376"/>
                    <a:pt x="85018" y="52884"/>
                    <a:pt x="84960" y="53226"/>
                  </a:cubicBezTo>
                  <a:cubicBezTo>
                    <a:pt x="87898" y="54974"/>
                    <a:pt x="88914" y="58312"/>
                    <a:pt x="91802" y="60176"/>
                  </a:cubicBezTo>
                  <a:cubicBezTo>
                    <a:pt x="91802" y="60685"/>
                    <a:pt x="91744" y="61026"/>
                    <a:pt x="91744" y="61417"/>
                  </a:cubicBezTo>
                  <a:cubicBezTo>
                    <a:pt x="92136" y="61475"/>
                    <a:pt x="92535" y="61475"/>
                    <a:pt x="92985" y="61475"/>
                  </a:cubicBezTo>
                  <a:lnTo>
                    <a:pt x="96322" y="66845"/>
                  </a:lnTo>
                  <a:lnTo>
                    <a:pt x="98753" y="67244"/>
                  </a:lnTo>
                  <a:lnTo>
                    <a:pt x="98412" y="69675"/>
                  </a:lnTo>
                  <a:cubicBezTo>
                    <a:pt x="98869" y="69675"/>
                    <a:pt x="99435" y="69899"/>
                    <a:pt x="99827" y="69899"/>
                  </a:cubicBezTo>
                  <a:cubicBezTo>
                    <a:pt x="99718" y="70407"/>
                    <a:pt x="99660" y="70915"/>
                    <a:pt x="99602" y="71147"/>
                  </a:cubicBezTo>
                  <a:cubicBezTo>
                    <a:pt x="102541" y="73012"/>
                    <a:pt x="103506" y="76284"/>
                    <a:pt x="106553" y="78207"/>
                  </a:cubicBezTo>
                  <a:cubicBezTo>
                    <a:pt x="106444" y="78432"/>
                    <a:pt x="106328" y="78890"/>
                    <a:pt x="106328" y="79397"/>
                  </a:cubicBezTo>
                  <a:cubicBezTo>
                    <a:pt x="107119" y="80072"/>
                    <a:pt x="110515" y="80529"/>
                    <a:pt x="111357" y="81146"/>
                  </a:cubicBezTo>
                  <a:lnTo>
                    <a:pt x="112206" y="83809"/>
                  </a:lnTo>
                  <a:cubicBezTo>
                    <a:pt x="113454" y="84709"/>
                    <a:pt x="115993" y="84542"/>
                    <a:pt x="117125" y="85499"/>
                  </a:cubicBezTo>
                  <a:lnTo>
                    <a:pt x="118141" y="88213"/>
                  </a:lnTo>
                  <a:cubicBezTo>
                    <a:pt x="119106" y="88779"/>
                    <a:pt x="122161" y="89236"/>
                    <a:pt x="123118" y="89969"/>
                  </a:cubicBezTo>
                  <a:lnTo>
                    <a:pt x="125157" y="93982"/>
                  </a:lnTo>
                  <a:lnTo>
                    <a:pt x="127639" y="94206"/>
                  </a:lnTo>
                  <a:cubicBezTo>
                    <a:pt x="127588" y="94664"/>
                    <a:pt x="127588" y="95113"/>
                    <a:pt x="127414" y="95621"/>
                  </a:cubicBezTo>
                  <a:cubicBezTo>
                    <a:pt x="128829" y="96303"/>
                    <a:pt x="128662" y="96021"/>
                    <a:pt x="129961" y="97094"/>
                  </a:cubicBezTo>
                  <a:cubicBezTo>
                    <a:pt x="129961" y="97428"/>
                    <a:pt x="129903" y="97936"/>
                    <a:pt x="129845" y="98219"/>
                  </a:cubicBezTo>
                  <a:lnTo>
                    <a:pt x="132333" y="98618"/>
                  </a:lnTo>
                  <a:lnTo>
                    <a:pt x="133298" y="101107"/>
                  </a:lnTo>
                  <a:lnTo>
                    <a:pt x="135838" y="101332"/>
                  </a:lnTo>
                  <a:cubicBezTo>
                    <a:pt x="135780" y="101499"/>
                    <a:pt x="136745" y="104103"/>
                    <a:pt x="136745" y="104103"/>
                  </a:cubicBezTo>
                  <a:cubicBezTo>
                    <a:pt x="137761" y="104553"/>
                    <a:pt x="139625" y="103930"/>
                    <a:pt x="140591" y="104329"/>
                  </a:cubicBezTo>
                  <a:cubicBezTo>
                    <a:pt x="140532" y="104778"/>
                    <a:pt x="140532" y="105235"/>
                    <a:pt x="140416" y="105518"/>
                  </a:cubicBezTo>
                  <a:lnTo>
                    <a:pt x="143021" y="105910"/>
                  </a:lnTo>
                  <a:cubicBezTo>
                    <a:pt x="143021" y="105968"/>
                    <a:pt x="143979" y="108566"/>
                    <a:pt x="143979" y="108566"/>
                  </a:cubicBezTo>
                  <a:cubicBezTo>
                    <a:pt x="145452" y="109473"/>
                    <a:pt x="147317" y="109023"/>
                    <a:pt x="148840" y="110322"/>
                  </a:cubicBezTo>
                  <a:lnTo>
                    <a:pt x="151104" y="114051"/>
                  </a:lnTo>
                  <a:cubicBezTo>
                    <a:pt x="152236" y="115125"/>
                    <a:pt x="153361" y="113768"/>
                    <a:pt x="154776" y="114617"/>
                  </a:cubicBezTo>
                  <a:lnTo>
                    <a:pt x="156923" y="118688"/>
                  </a:lnTo>
                  <a:cubicBezTo>
                    <a:pt x="157605" y="119137"/>
                    <a:pt x="160885" y="119819"/>
                    <a:pt x="161785" y="120386"/>
                  </a:cubicBezTo>
                  <a:cubicBezTo>
                    <a:pt x="161785" y="120386"/>
                    <a:pt x="162634" y="122700"/>
                    <a:pt x="162808" y="123041"/>
                  </a:cubicBezTo>
                  <a:lnTo>
                    <a:pt x="165347" y="123382"/>
                  </a:lnTo>
                  <a:cubicBezTo>
                    <a:pt x="165289" y="123658"/>
                    <a:pt x="165289" y="124115"/>
                    <a:pt x="165181" y="124456"/>
                  </a:cubicBezTo>
                  <a:cubicBezTo>
                    <a:pt x="166138" y="124848"/>
                    <a:pt x="167952" y="124340"/>
                    <a:pt x="169026" y="125022"/>
                  </a:cubicBezTo>
                  <a:cubicBezTo>
                    <a:pt x="169360" y="125247"/>
                    <a:pt x="169643" y="126771"/>
                    <a:pt x="169926" y="127453"/>
                  </a:cubicBezTo>
                  <a:lnTo>
                    <a:pt x="172415" y="127736"/>
                  </a:lnTo>
                  <a:cubicBezTo>
                    <a:pt x="172415" y="128186"/>
                    <a:pt x="172357" y="128578"/>
                    <a:pt x="172298" y="129035"/>
                  </a:cubicBezTo>
                  <a:cubicBezTo>
                    <a:pt x="173206" y="129368"/>
                    <a:pt x="175012" y="128751"/>
                    <a:pt x="175977" y="129368"/>
                  </a:cubicBezTo>
                  <a:cubicBezTo>
                    <a:pt x="175977" y="129825"/>
                    <a:pt x="175861" y="130217"/>
                    <a:pt x="175919" y="130442"/>
                  </a:cubicBezTo>
                  <a:lnTo>
                    <a:pt x="178408" y="130957"/>
                  </a:lnTo>
                  <a:cubicBezTo>
                    <a:pt x="178524" y="131066"/>
                    <a:pt x="179482" y="133388"/>
                    <a:pt x="179482" y="133388"/>
                  </a:cubicBezTo>
                  <a:cubicBezTo>
                    <a:pt x="180440" y="134063"/>
                    <a:pt x="182254" y="133388"/>
                    <a:pt x="183211" y="133838"/>
                  </a:cubicBezTo>
                  <a:cubicBezTo>
                    <a:pt x="183211" y="134404"/>
                    <a:pt x="183103" y="134912"/>
                    <a:pt x="183103" y="135137"/>
                  </a:cubicBezTo>
                  <a:cubicBezTo>
                    <a:pt x="185642" y="136102"/>
                    <a:pt x="185642" y="135645"/>
                    <a:pt x="188015" y="136835"/>
                  </a:cubicBezTo>
                  <a:cubicBezTo>
                    <a:pt x="188015" y="137284"/>
                    <a:pt x="187790" y="137742"/>
                    <a:pt x="187790" y="138133"/>
                  </a:cubicBezTo>
                  <a:lnTo>
                    <a:pt x="190337" y="138300"/>
                  </a:lnTo>
                  <a:cubicBezTo>
                    <a:pt x="190279" y="138757"/>
                    <a:pt x="190279" y="139381"/>
                    <a:pt x="190279" y="139773"/>
                  </a:cubicBezTo>
                  <a:cubicBezTo>
                    <a:pt x="191244" y="139940"/>
                    <a:pt x="192934" y="139548"/>
                    <a:pt x="194008" y="140056"/>
                  </a:cubicBezTo>
                  <a:cubicBezTo>
                    <a:pt x="193957" y="140397"/>
                    <a:pt x="193899" y="141014"/>
                    <a:pt x="193899" y="141355"/>
                  </a:cubicBezTo>
                  <a:cubicBezTo>
                    <a:pt x="195822" y="142037"/>
                    <a:pt x="197063" y="142204"/>
                    <a:pt x="198703" y="143169"/>
                  </a:cubicBezTo>
                  <a:cubicBezTo>
                    <a:pt x="198703" y="143503"/>
                    <a:pt x="198645" y="143960"/>
                    <a:pt x="198645" y="144352"/>
                  </a:cubicBezTo>
                  <a:cubicBezTo>
                    <a:pt x="199610" y="144577"/>
                    <a:pt x="201416" y="144127"/>
                    <a:pt x="202323" y="144751"/>
                  </a:cubicBezTo>
                  <a:cubicBezTo>
                    <a:pt x="202374" y="145085"/>
                    <a:pt x="202265" y="145541"/>
                    <a:pt x="202265" y="146050"/>
                  </a:cubicBezTo>
                  <a:lnTo>
                    <a:pt x="204805" y="146274"/>
                  </a:lnTo>
                  <a:cubicBezTo>
                    <a:pt x="205037" y="146442"/>
                    <a:pt x="205654" y="148422"/>
                    <a:pt x="205879" y="148872"/>
                  </a:cubicBezTo>
                  <a:lnTo>
                    <a:pt x="208310" y="149104"/>
                  </a:lnTo>
                  <a:cubicBezTo>
                    <a:pt x="208259" y="149387"/>
                    <a:pt x="208259" y="149946"/>
                    <a:pt x="208085" y="150403"/>
                  </a:cubicBezTo>
                  <a:cubicBezTo>
                    <a:pt x="208825" y="150512"/>
                    <a:pt x="211306" y="150229"/>
                    <a:pt x="211988" y="150744"/>
                  </a:cubicBezTo>
                  <a:cubicBezTo>
                    <a:pt x="211988" y="150744"/>
                    <a:pt x="212895" y="153284"/>
                    <a:pt x="212946" y="153342"/>
                  </a:cubicBezTo>
                  <a:cubicBezTo>
                    <a:pt x="214361" y="154532"/>
                    <a:pt x="216342" y="154075"/>
                    <a:pt x="217757" y="154982"/>
                  </a:cubicBezTo>
                  <a:lnTo>
                    <a:pt x="219904" y="159161"/>
                  </a:lnTo>
                  <a:lnTo>
                    <a:pt x="222502" y="159335"/>
                  </a:lnTo>
                  <a:cubicBezTo>
                    <a:pt x="222444" y="159727"/>
                    <a:pt x="222335" y="160184"/>
                    <a:pt x="222335" y="160634"/>
                  </a:cubicBezTo>
                  <a:lnTo>
                    <a:pt x="224875" y="160859"/>
                  </a:lnTo>
                  <a:lnTo>
                    <a:pt x="226972" y="164871"/>
                  </a:lnTo>
                  <a:cubicBezTo>
                    <a:pt x="228270" y="165553"/>
                    <a:pt x="229511" y="164364"/>
                    <a:pt x="230701" y="165212"/>
                  </a:cubicBezTo>
                  <a:cubicBezTo>
                    <a:pt x="230984" y="165553"/>
                    <a:pt x="232399" y="169058"/>
                    <a:pt x="232849" y="169341"/>
                  </a:cubicBezTo>
                  <a:cubicBezTo>
                    <a:pt x="233981" y="170299"/>
                    <a:pt x="236470" y="170074"/>
                    <a:pt x="237710" y="170981"/>
                  </a:cubicBezTo>
                  <a:lnTo>
                    <a:pt x="238726" y="173579"/>
                  </a:lnTo>
                  <a:lnTo>
                    <a:pt x="241273" y="173861"/>
                  </a:lnTo>
                  <a:cubicBezTo>
                    <a:pt x="241215" y="174311"/>
                    <a:pt x="241099" y="174710"/>
                    <a:pt x="241099" y="174994"/>
                  </a:cubicBezTo>
                  <a:lnTo>
                    <a:pt x="243646" y="175501"/>
                  </a:lnTo>
                  <a:cubicBezTo>
                    <a:pt x="243587" y="175951"/>
                    <a:pt x="243646" y="176183"/>
                    <a:pt x="243587" y="176691"/>
                  </a:cubicBezTo>
                  <a:lnTo>
                    <a:pt x="246018" y="177083"/>
                  </a:lnTo>
                  <a:cubicBezTo>
                    <a:pt x="246018" y="177366"/>
                    <a:pt x="245967" y="177823"/>
                    <a:pt x="245909" y="178273"/>
                  </a:cubicBezTo>
                  <a:cubicBezTo>
                    <a:pt x="246925" y="178498"/>
                    <a:pt x="248565" y="177990"/>
                    <a:pt x="249639" y="178665"/>
                  </a:cubicBezTo>
                  <a:cubicBezTo>
                    <a:pt x="249639" y="179064"/>
                    <a:pt x="249523" y="179463"/>
                    <a:pt x="249581" y="179739"/>
                  </a:cubicBezTo>
                  <a:cubicBezTo>
                    <a:pt x="250546" y="180080"/>
                    <a:pt x="252237" y="179572"/>
                    <a:pt x="253260" y="180138"/>
                  </a:cubicBezTo>
                  <a:cubicBezTo>
                    <a:pt x="253542" y="180421"/>
                    <a:pt x="253992" y="182511"/>
                    <a:pt x="254275" y="182793"/>
                  </a:cubicBezTo>
                  <a:cubicBezTo>
                    <a:pt x="255291" y="183642"/>
                    <a:pt x="257780" y="183983"/>
                    <a:pt x="259195" y="184600"/>
                  </a:cubicBezTo>
                  <a:cubicBezTo>
                    <a:pt x="259137" y="185115"/>
                    <a:pt x="259195" y="185565"/>
                    <a:pt x="259079" y="185848"/>
                  </a:cubicBezTo>
                  <a:lnTo>
                    <a:pt x="261567" y="186073"/>
                  </a:lnTo>
                  <a:lnTo>
                    <a:pt x="262583" y="188845"/>
                  </a:lnTo>
                  <a:cubicBezTo>
                    <a:pt x="264789" y="190310"/>
                    <a:pt x="266088" y="189237"/>
                    <a:pt x="268635" y="190710"/>
                  </a:cubicBezTo>
                  <a:lnTo>
                    <a:pt x="269709" y="193365"/>
                  </a:lnTo>
                  <a:cubicBezTo>
                    <a:pt x="270783" y="193815"/>
                    <a:pt x="272364" y="193307"/>
                    <a:pt x="273496" y="193648"/>
                  </a:cubicBezTo>
                  <a:cubicBezTo>
                    <a:pt x="273496" y="193989"/>
                    <a:pt x="273380" y="194555"/>
                    <a:pt x="273271" y="195005"/>
                  </a:cubicBezTo>
                  <a:lnTo>
                    <a:pt x="275811" y="195230"/>
                  </a:lnTo>
                  <a:cubicBezTo>
                    <a:pt x="275702" y="195687"/>
                    <a:pt x="275702" y="196137"/>
                    <a:pt x="275702" y="196478"/>
                  </a:cubicBezTo>
                  <a:cubicBezTo>
                    <a:pt x="276718" y="196703"/>
                    <a:pt x="278300" y="196304"/>
                    <a:pt x="279490" y="196812"/>
                  </a:cubicBezTo>
                  <a:lnTo>
                    <a:pt x="280447" y="199416"/>
                  </a:lnTo>
                  <a:cubicBezTo>
                    <a:pt x="281463" y="199924"/>
                    <a:pt x="283277" y="199416"/>
                    <a:pt x="284293" y="199866"/>
                  </a:cubicBezTo>
                  <a:cubicBezTo>
                    <a:pt x="284235" y="200265"/>
                    <a:pt x="284177" y="200657"/>
                    <a:pt x="284126" y="200940"/>
                  </a:cubicBezTo>
                  <a:cubicBezTo>
                    <a:pt x="286274" y="202072"/>
                    <a:pt x="286158" y="201622"/>
                    <a:pt x="287681" y="202580"/>
                  </a:cubicBezTo>
                  <a:cubicBezTo>
                    <a:pt x="287681" y="203030"/>
                    <a:pt x="287630" y="203487"/>
                    <a:pt x="287573" y="203937"/>
                  </a:cubicBezTo>
                  <a:cubicBezTo>
                    <a:pt x="288987" y="204619"/>
                    <a:pt x="290061" y="203487"/>
                    <a:pt x="291360" y="204220"/>
                  </a:cubicBezTo>
                  <a:cubicBezTo>
                    <a:pt x="291302" y="204670"/>
                    <a:pt x="291302" y="205127"/>
                    <a:pt x="291244" y="205635"/>
                  </a:cubicBezTo>
                  <a:cubicBezTo>
                    <a:pt x="292543" y="206027"/>
                    <a:pt x="294865" y="205635"/>
                    <a:pt x="296221" y="206027"/>
                  </a:cubicBezTo>
                  <a:cubicBezTo>
                    <a:pt x="296221" y="206535"/>
                    <a:pt x="296163" y="206933"/>
                    <a:pt x="296105" y="207332"/>
                  </a:cubicBezTo>
                  <a:cubicBezTo>
                    <a:pt x="297520" y="207500"/>
                    <a:pt x="299726" y="207616"/>
                    <a:pt x="301083" y="207949"/>
                  </a:cubicBezTo>
                  <a:cubicBezTo>
                    <a:pt x="301083" y="208348"/>
                    <a:pt x="301083" y="208798"/>
                    <a:pt x="301083" y="209139"/>
                  </a:cubicBezTo>
                  <a:cubicBezTo>
                    <a:pt x="303739" y="209814"/>
                    <a:pt x="305828" y="209197"/>
                    <a:pt x="308542" y="209872"/>
                  </a:cubicBezTo>
                  <a:cubicBezTo>
                    <a:pt x="308542" y="210322"/>
                    <a:pt x="308433" y="210721"/>
                    <a:pt x="308433" y="211004"/>
                  </a:cubicBezTo>
                  <a:cubicBezTo>
                    <a:pt x="314426" y="212702"/>
                    <a:pt x="317590" y="211962"/>
                    <a:pt x="323300" y="214001"/>
                  </a:cubicBezTo>
                  <a:cubicBezTo>
                    <a:pt x="323300" y="214509"/>
                    <a:pt x="323300" y="214792"/>
                    <a:pt x="323184" y="215075"/>
                  </a:cubicBezTo>
                  <a:cubicBezTo>
                    <a:pt x="323975" y="215075"/>
                    <a:pt x="326297" y="215241"/>
                    <a:pt x="327030" y="215467"/>
                  </a:cubicBezTo>
                  <a:cubicBezTo>
                    <a:pt x="326921" y="215923"/>
                    <a:pt x="326921" y="216432"/>
                    <a:pt x="326921" y="216715"/>
                  </a:cubicBezTo>
                  <a:cubicBezTo>
                    <a:pt x="328728" y="217389"/>
                    <a:pt x="331267" y="216715"/>
                    <a:pt x="333190" y="217389"/>
                  </a:cubicBezTo>
                  <a:cubicBezTo>
                    <a:pt x="333081" y="217847"/>
                    <a:pt x="333081" y="218129"/>
                    <a:pt x="332965" y="218580"/>
                  </a:cubicBezTo>
                  <a:cubicBezTo>
                    <a:pt x="334097" y="219203"/>
                    <a:pt x="335679" y="218580"/>
                    <a:pt x="336811" y="219029"/>
                  </a:cubicBezTo>
                  <a:cubicBezTo>
                    <a:pt x="336811" y="219537"/>
                    <a:pt x="336644" y="219936"/>
                    <a:pt x="336644" y="220219"/>
                  </a:cubicBezTo>
                  <a:cubicBezTo>
                    <a:pt x="339075" y="221351"/>
                    <a:pt x="339300" y="220843"/>
                    <a:pt x="341563" y="222026"/>
                  </a:cubicBezTo>
                  <a:cubicBezTo>
                    <a:pt x="341447" y="222309"/>
                    <a:pt x="341447" y="222817"/>
                    <a:pt x="341447" y="223274"/>
                  </a:cubicBezTo>
                  <a:cubicBezTo>
                    <a:pt x="342862" y="224173"/>
                    <a:pt x="345119" y="224173"/>
                    <a:pt x="346309" y="224964"/>
                  </a:cubicBezTo>
                  <a:lnTo>
                    <a:pt x="347325" y="227736"/>
                  </a:lnTo>
                  <a:lnTo>
                    <a:pt x="349755" y="227961"/>
                  </a:lnTo>
                  <a:lnTo>
                    <a:pt x="350829" y="230566"/>
                  </a:lnTo>
                  <a:lnTo>
                    <a:pt x="353318" y="231016"/>
                  </a:lnTo>
                  <a:cubicBezTo>
                    <a:pt x="353826" y="231357"/>
                    <a:pt x="353601" y="232939"/>
                    <a:pt x="354225" y="233446"/>
                  </a:cubicBezTo>
                  <a:cubicBezTo>
                    <a:pt x="355690" y="234578"/>
                    <a:pt x="357730" y="234070"/>
                    <a:pt x="359253" y="235253"/>
                  </a:cubicBezTo>
                  <a:lnTo>
                    <a:pt x="360218" y="237858"/>
                  </a:lnTo>
                  <a:lnTo>
                    <a:pt x="362700" y="238141"/>
                  </a:lnTo>
                  <a:cubicBezTo>
                    <a:pt x="362700" y="238533"/>
                    <a:pt x="362591" y="238990"/>
                    <a:pt x="362591" y="239324"/>
                  </a:cubicBezTo>
                  <a:cubicBezTo>
                    <a:pt x="365022" y="240913"/>
                    <a:pt x="365871" y="243286"/>
                    <a:pt x="368359" y="244976"/>
                  </a:cubicBezTo>
                  <a:cubicBezTo>
                    <a:pt x="368301" y="245433"/>
                    <a:pt x="368301" y="245883"/>
                    <a:pt x="368301" y="246340"/>
                  </a:cubicBezTo>
                  <a:lnTo>
                    <a:pt x="371806" y="249105"/>
                  </a:lnTo>
                  <a:lnTo>
                    <a:pt x="371523" y="251535"/>
                  </a:lnTo>
                  <a:cubicBezTo>
                    <a:pt x="371748" y="251992"/>
                    <a:pt x="375935" y="255548"/>
                    <a:pt x="376159" y="255947"/>
                  </a:cubicBezTo>
                  <a:lnTo>
                    <a:pt x="375818" y="258378"/>
                  </a:lnTo>
                  <a:cubicBezTo>
                    <a:pt x="376326" y="258378"/>
                    <a:pt x="376725" y="258603"/>
                    <a:pt x="377175" y="258603"/>
                  </a:cubicBezTo>
                  <a:lnTo>
                    <a:pt x="376892" y="261149"/>
                  </a:lnTo>
                  <a:cubicBezTo>
                    <a:pt x="377342" y="261149"/>
                    <a:pt x="377799" y="261149"/>
                    <a:pt x="378133" y="261207"/>
                  </a:cubicBezTo>
                  <a:lnTo>
                    <a:pt x="377908" y="263638"/>
                  </a:lnTo>
                  <a:cubicBezTo>
                    <a:pt x="378249" y="263638"/>
                    <a:pt x="378815" y="263805"/>
                    <a:pt x="379207" y="263863"/>
                  </a:cubicBezTo>
                  <a:cubicBezTo>
                    <a:pt x="379381" y="271039"/>
                    <a:pt x="376667" y="269515"/>
                    <a:pt x="374403" y="273470"/>
                  </a:cubicBezTo>
                  <a:lnTo>
                    <a:pt x="371806" y="273187"/>
                  </a:lnTo>
                  <a:cubicBezTo>
                    <a:pt x="371806" y="273470"/>
                    <a:pt x="371806" y="273927"/>
                    <a:pt x="371748" y="274319"/>
                  </a:cubicBezTo>
                  <a:cubicBezTo>
                    <a:pt x="369825" y="274885"/>
                    <a:pt x="367394" y="273753"/>
                    <a:pt x="365530" y="273753"/>
                  </a:cubicBezTo>
                  <a:cubicBezTo>
                    <a:pt x="365414" y="274152"/>
                    <a:pt x="365305" y="274602"/>
                    <a:pt x="365247" y="275110"/>
                  </a:cubicBezTo>
                  <a:cubicBezTo>
                    <a:pt x="363890" y="274827"/>
                    <a:pt x="361742" y="274435"/>
                    <a:pt x="360385" y="274435"/>
                  </a:cubicBezTo>
                  <a:cubicBezTo>
                    <a:pt x="360327" y="274885"/>
                    <a:pt x="360327" y="275567"/>
                    <a:pt x="360218" y="275959"/>
                  </a:cubicBezTo>
                  <a:cubicBezTo>
                    <a:pt x="354900" y="276300"/>
                    <a:pt x="351736" y="275567"/>
                    <a:pt x="346309" y="275792"/>
                  </a:cubicBezTo>
                  <a:cubicBezTo>
                    <a:pt x="346142" y="276300"/>
                    <a:pt x="346142" y="276750"/>
                    <a:pt x="346142" y="276974"/>
                  </a:cubicBezTo>
                  <a:cubicBezTo>
                    <a:pt x="342688" y="276974"/>
                    <a:pt x="338226" y="275734"/>
                    <a:pt x="334888" y="275792"/>
                  </a:cubicBezTo>
                  <a:cubicBezTo>
                    <a:pt x="334779" y="276300"/>
                    <a:pt x="334721" y="276750"/>
                    <a:pt x="334721" y="277149"/>
                  </a:cubicBezTo>
                  <a:cubicBezTo>
                    <a:pt x="333930" y="276974"/>
                    <a:pt x="331724" y="276750"/>
                    <a:pt x="330934" y="276808"/>
                  </a:cubicBezTo>
                  <a:cubicBezTo>
                    <a:pt x="330934" y="277149"/>
                    <a:pt x="330875" y="277598"/>
                    <a:pt x="330875" y="277940"/>
                  </a:cubicBezTo>
                  <a:cubicBezTo>
                    <a:pt x="329352" y="278165"/>
                    <a:pt x="327255" y="277373"/>
                    <a:pt x="325840" y="277432"/>
                  </a:cubicBezTo>
                  <a:cubicBezTo>
                    <a:pt x="325840" y="277940"/>
                    <a:pt x="325789" y="278447"/>
                    <a:pt x="325789" y="278788"/>
                  </a:cubicBezTo>
                  <a:cubicBezTo>
                    <a:pt x="319288" y="277997"/>
                    <a:pt x="311996" y="278165"/>
                    <a:pt x="305603" y="276750"/>
                  </a:cubicBezTo>
                  <a:cubicBezTo>
                    <a:pt x="305719" y="276300"/>
                    <a:pt x="305719" y="275959"/>
                    <a:pt x="305778" y="275567"/>
                  </a:cubicBezTo>
                  <a:cubicBezTo>
                    <a:pt x="303173" y="274827"/>
                    <a:pt x="300633" y="275734"/>
                    <a:pt x="298202" y="274602"/>
                  </a:cubicBezTo>
                  <a:cubicBezTo>
                    <a:pt x="298202" y="274152"/>
                    <a:pt x="298253" y="273869"/>
                    <a:pt x="298485" y="273470"/>
                  </a:cubicBezTo>
                  <a:lnTo>
                    <a:pt x="295939" y="273187"/>
                  </a:lnTo>
                  <a:cubicBezTo>
                    <a:pt x="295939" y="272679"/>
                    <a:pt x="295939" y="272287"/>
                    <a:pt x="295997" y="271946"/>
                  </a:cubicBezTo>
                  <a:cubicBezTo>
                    <a:pt x="291984" y="270872"/>
                    <a:pt x="287232" y="272004"/>
                    <a:pt x="283502" y="270647"/>
                  </a:cubicBezTo>
                  <a:cubicBezTo>
                    <a:pt x="283502" y="270647"/>
                    <a:pt x="283785" y="269233"/>
                    <a:pt x="281071" y="269008"/>
                  </a:cubicBezTo>
                  <a:cubicBezTo>
                    <a:pt x="280955" y="269457"/>
                    <a:pt x="280846" y="270081"/>
                    <a:pt x="280955" y="270365"/>
                  </a:cubicBezTo>
                  <a:cubicBezTo>
                    <a:pt x="271007" y="269233"/>
                    <a:pt x="260777" y="268275"/>
                    <a:pt x="250938" y="267368"/>
                  </a:cubicBezTo>
                  <a:cubicBezTo>
                    <a:pt x="250938" y="266968"/>
                    <a:pt x="250996" y="266635"/>
                    <a:pt x="251054" y="266178"/>
                  </a:cubicBezTo>
                  <a:cubicBezTo>
                    <a:pt x="246192" y="265329"/>
                    <a:pt x="240424" y="266352"/>
                    <a:pt x="235904" y="264538"/>
                  </a:cubicBezTo>
                  <a:cubicBezTo>
                    <a:pt x="236012" y="264255"/>
                    <a:pt x="236012" y="263863"/>
                    <a:pt x="236129" y="263297"/>
                  </a:cubicBezTo>
                  <a:cubicBezTo>
                    <a:pt x="234771" y="262564"/>
                    <a:pt x="234997" y="262789"/>
                    <a:pt x="233756" y="261824"/>
                  </a:cubicBezTo>
                  <a:cubicBezTo>
                    <a:pt x="233698" y="261374"/>
                    <a:pt x="233756" y="260975"/>
                    <a:pt x="233756" y="260467"/>
                  </a:cubicBezTo>
                  <a:lnTo>
                    <a:pt x="231267" y="260301"/>
                  </a:lnTo>
                  <a:cubicBezTo>
                    <a:pt x="230643" y="259792"/>
                    <a:pt x="230868" y="258153"/>
                    <a:pt x="230302" y="257703"/>
                  </a:cubicBezTo>
                  <a:cubicBezTo>
                    <a:pt x="229119" y="256738"/>
                    <a:pt x="226514" y="256796"/>
                    <a:pt x="225441" y="255947"/>
                  </a:cubicBezTo>
                  <a:lnTo>
                    <a:pt x="223293" y="251876"/>
                  </a:lnTo>
                  <a:lnTo>
                    <a:pt x="220695" y="251593"/>
                  </a:lnTo>
                  <a:cubicBezTo>
                    <a:pt x="220521" y="251485"/>
                    <a:pt x="219904" y="249446"/>
                    <a:pt x="219730" y="248996"/>
                  </a:cubicBezTo>
                  <a:lnTo>
                    <a:pt x="217299" y="248713"/>
                  </a:lnTo>
                  <a:lnTo>
                    <a:pt x="217524" y="246340"/>
                  </a:lnTo>
                  <a:cubicBezTo>
                    <a:pt x="216168" y="245150"/>
                    <a:pt x="214760" y="245883"/>
                    <a:pt x="213969" y="244700"/>
                  </a:cubicBezTo>
                  <a:lnTo>
                    <a:pt x="214136" y="242096"/>
                  </a:lnTo>
                  <a:lnTo>
                    <a:pt x="210515" y="239324"/>
                  </a:lnTo>
                  <a:lnTo>
                    <a:pt x="210798" y="236842"/>
                  </a:lnTo>
                  <a:cubicBezTo>
                    <a:pt x="210798" y="236668"/>
                    <a:pt x="208767" y="235370"/>
                    <a:pt x="208542" y="235311"/>
                  </a:cubicBezTo>
                  <a:lnTo>
                    <a:pt x="208767" y="232713"/>
                  </a:lnTo>
                  <a:cubicBezTo>
                    <a:pt x="208767" y="232655"/>
                    <a:pt x="205320" y="230000"/>
                    <a:pt x="205320" y="230000"/>
                  </a:cubicBezTo>
                  <a:lnTo>
                    <a:pt x="205545" y="227286"/>
                  </a:lnTo>
                  <a:lnTo>
                    <a:pt x="201982" y="224573"/>
                  </a:lnTo>
                  <a:lnTo>
                    <a:pt x="202265" y="222026"/>
                  </a:lnTo>
                  <a:cubicBezTo>
                    <a:pt x="201757" y="222026"/>
                    <a:pt x="201475" y="221859"/>
                    <a:pt x="201017" y="221859"/>
                  </a:cubicBezTo>
                  <a:cubicBezTo>
                    <a:pt x="201017" y="221409"/>
                    <a:pt x="201133" y="220894"/>
                    <a:pt x="201133" y="220444"/>
                  </a:cubicBezTo>
                  <a:cubicBezTo>
                    <a:pt x="198137" y="218746"/>
                    <a:pt x="197063" y="215416"/>
                    <a:pt x="194182" y="213602"/>
                  </a:cubicBezTo>
                  <a:cubicBezTo>
                    <a:pt x="194233" y="213094"/>
                    <a:pt x="194291" y="212702"/>
                    <a:pt x="194291" y="212419"/>
                  </a:cubicBezTo>
                  <a:cubicBezTo>
                    <a:pt x="193333" y="211287"/>
                    <a:pt x="191918" y="211512"/>
                    <a:pt x="190678" y="210721"/>
                  </a:cubicBezTo>
                  <a:cubicBezTo>
                    <a:pt x="190503" y="210554"/>
                    <a:pt x="188755" y="206767"/>
                    <a:pt x="188581" y="206709"/>
                  </a:cubicBezTo>
                  <a:cubicBezTo>
                    <a:pt x="188247" y="206709"/>
                    <a:pt x="187681" y="206535"/>
                    <a:pt x="187340" y="206535"/>
                  </a:cubicBezTo>
                  <a:cubicBezTo>
                    <a:pt x="186999" y="206309"/>
                    <a:pt x="185417" y="202805"/>
                    <a:pt x="185134" y="202580"/>
                  </a:cubicBezTo>
                  <a:cubicBezTo>
                    <a:pt x="184626" y="201905"/>
                    <a:pt x="183327" y="201622"/>
                    <a:pt x="182870" y="200882"/>
                  </a:cubicBezTo>
                  <a:cubicBezTo>
                    <a:pt x="182537" y="200657"/>
                    <a:pt x="182137" y="198510"/>
                    <a:pt x="181746" y="198343"/>
                  </a:cubicBezTo>
                  <a:cubicBezTo>
                    <a:pt x="181405" y="198343"/>
                    <a:pt x="180948" y="198343"/>
                    <a:pt x="180498" y="198285"/>
                  </a:cubicBezTo>
                  <a:lnTo>
                    <a:pt x="180781" y="195738"/>
                  </a:lnTo>
                  <a:cubicBezTo>
                    <a:pt x="180440" y="195687"/>
                    <a:pt x="179932" y="195687"/>
                    <a:pt x="179540" y="195687"/>
                  </a:cubicBezTo>
                  <a:lnTo>
                    <a:pt x="176260" y="190310"/>
                  </a:lnTo>
                  <a:lnTo>
                    <a:pt x="173772" y="190028"/>
                  </a:lnTo>
                  <a:lnTo>
                    <a:pt x="171566" y="185906"/>
                  </a:lnTo>
                  <a:lnTo>
                    <a:pt x="169135" y="185848"/>
                  </a:lnTo>
                  <a:cubicBezTo>
                    <a:pt x="168627" y="185282"/>
                    <a:pt x="168460" y="181944"/>
                    <a:pt x="168344" y="181778"/>
                  </a:cubicBezTo>
                  <a:cubicBezTo>
                    <a:pt x="167328" y="180646"/>
                    <a:pt x="166029" y="181154"/>
                    <a:pt x="164615" y="180305"/>
                  </a:cubicBezTo>
                  <a:cubicBezTo>
                    <a:pt x="164724" y="179739"/>
                    <a:pt x="164781" y="179289"/>
                    <a:pt x="164840" y="178948"/>
                  </a:cubicBezTo>
                  <a:cubicBezTo>
                    <a:pt x="162808" y="177765"/>
                    <a:pt x="163142" y="177141"/>
                    <a:pt x="161219" y="175951"/>
                  </a:cubicBezTo>
                  <a:cubicBezTo>
                    <a:pt x="161335" y="175617"/>
                    <a:pt x="161335" y="175218"/>
                    <a:pt x="161393" y="174768"/>
                  </a:cubicBezTo>
                  <a:cubicBezTo>
                    <a:pt x="160885" y="174319"/>
                    <a:pt x="159412" y="173861"/>
                    <a:pt x="158962" y="173238"/>
                  </a:cubicBezTo>
                  <a:cubicBezTo>
                    <a:pt x="158338" y="172446"/>
                    <a:pt x="158396" y="171597"/>
                    <a:pt x="157997" y="170698"/>
                  </a:cubicBezTo>
                  <a:cubicBezTo>
                    <a:pt x="157605" y="170524"/>
                    <a:pt x="157207" y="170524"/>
                    <a:pt x="156815" y="170357"/>
                  </a:cubicBezTo>
                  <a:cubicBezTo>
                    <a:pt x="156024" y="168884"/>
                    <a:pt x="156923" y="167193"/>
                    <a:pt x="155849" y="166569"/>
                  </a:cubicBezTo>
                  <a:lnTo>
                    <a:pt x="153252" y="166403"/>
                  </a:lnTo>
                  <a:lnTo>
                    <a:pt x="152345" y="162499"/>
                  </a:lnTo>
                  <a:lnTo>
                    <a:pt x="149914" y="162216"/>
                  </a:lnTo>
                  <a:cubicBezTo>
                    <a:pt x="149914" y="161824"/>
                    <a:pt x="149972" y="161367"/>
                    <a:pt x="150030" y="160859"/>
                  </a:cubicBezTo>
                  <a:cubicBezTo>
                    <a:pt x="145735" y="158261"/>
                    <a:pt x="144262" y="152551"/>
                    <a:pt x="139800" y="149779"/>
                  </a:cubicBezTo>
                  <a:cubicBezTo>
                    <a:pt x="139800" y="149329"/>
                    <a:pt x="139908" y="149104"/>
                    <a:pt x="139908" y="148647"/>
                  </a:cubicBezTo>
                  <a:cubicBezTo>
                    <a:pt x="139059" y="147689"/>
                    <a:pt x="135954" y="147406"/>
                    <a:pt x="134989" y="146724"/>
                  </a:cubicBezTo>
                  <a:lnTo>
                    <a:pt x="132957" y="142770"/>
                  </a:lnTo>
                  <a:lnTo>
                    <a:pt x="130411" y="142487"/>
                  </a:lnTo>
                  <a:cubicBezTo>
                    <a:pt x="130127" y="142204"/>
                    <a:pt x="129453" y="138699"/>
                    <a:pt x="129453" y="138699"/>
                  </a:cubicBezTo>
                  <a:cubicBezTo>
                    <a:pt x="128945" y="137967"/>
                    <a:pt x="126340" y="137284"/>
                    <a:pt x="125999" y="137060"/>
                  </a:cubicBezTo>
                  <a:lnTo>
                    <a:pt x="126231" y="134629"/>
                  </a:lnTo>
                  <a:cubicBezTo>
                    <a:pt x="125774" y="134513"/>
                    <a:pt x="125324" y="134513"/>
                    <a:pt x="124925" y="134513"/>
                  </a:cubicBezTo>
                  <a:cubicBezTo>
                    <a:pt x="124925" y="133954"/>
                    <a:pt x="124925" y="133555"/>
                    <a:pt x="124983" y="133047"/>
                  </a:cubicBezTo>
                  <a:cubicBezTo>
                    <a:pt x="123176" y="131915"/>
                    <a:pt x="123459" y="131465"/>
                    <a:pt x="121537" y="130217"/>
                  </a:cubicBezTo>
                  <a:cubicBezTo>
                    <a:pt x="121537" y="129825"/>
                    <a:pt x="121595" y="129368"/>
                    <a:pt x="121595" y="128860"/>
                  </a:cubicBezTo>
                  <a:lnTo>
                    <a:pt x="119164" y="128751"/>
                  </a:lnTo>
                  <a:lnTo>
                    <a:pt x="118032" y="126205"/>
                  </a:lnTo>
                  <a:lnTo>
                    <a:pt x="115659" y="125813"/>
                  </a:lnTo>
                  <a:cubicBezTo>
                    <a:pt x="115710" y="125530"/>
                    <a:pt x="115710" y="125015"/>
                    <a:pt x="115768" y="124623"/>
                  </a:cubicBezTo>
                  <a:lnTo>
                    <a:pt x="113280" y="124456"/>
                  </a:lnTo>
                  <a:cubicBezTo>
                    <a:pt x="113280" y="123999"/>
                    <a:pt x="113337" y="123549"/>
                    <a:pt x="113395" y="123150"/>
                  </a:cubicBezTo>
                  <a:lnTo>
                    <a:pt x="110907" y="122925"/>
                  </a:lnTo>
                  <a:cubicBezTo>
                    <a:pt x="110515" y="122476"/>
                    <a:pt x="110116" y="120494"/>
                    <a:pt x="109891" y="120328"/>
                  </a:cubicBezTo>
                  <a:lnTo>
                    <a:pt x="107402" y="120045"/>
                  </a:lnTo>
                  <a:cubicBezTo>
                    <a:pt x="107402" y="119646"/>
                    <a:pt x="107518" y="119137"/>
                    <a:pt x="107460" y="118688"/>
                  </a:cubicBezTo>
                  <a:cubicBezTo>
                    <a:pt x="105537" y="117498"/>
                    <a:pt x="105878" y="117048"/>
                    <a:pt x="103897" y="115858"/>
                  </a:cubicBezTo>
                  <a:cubicBezTo>
                    <a:pt x="104014" y="115408"/>
                    <a:pt x="104014" y="115125"/>
                    <a:pt x="104064" y="114617"/>
                  </a:cubicBezTo>
                  <a:lnTo>
                    <a:pt x="101634" y="114276"/>
                  </a:lnTo>
                  <a:lnTo>
                    <a:pt x="99544" y="110322"/>
                  </a:lnTo>
                  <a:cubicBezTo>
                    <a:pt x="98303" y="109248"/>
                    <a:pt x="95698" y="109473"/>
                    <a:pt x="94567" y="108566"/>
                  </a:cubicBezTo>
                  <a:lnTo>
                    <a:pt x="93609" y="105968"/>
                  </a:lnTo>
                  <a:lnTo>
                    <a:pt x="91062" y="105685"/>
                  </a:lnTo>
                  <a:cubicBezTo>
                    <a:pt x="91062" y="105286"/>
                    <a:pt x="91178" y="105003"/>
                    <a:pt x="91178" y="104437"/>
                  </a:cubicBezTo>
                  <a:cubicBezTo>
                    <a:pt x="89255" y="103197"/>
                    <a:pt x="89654" y="102797"/>
                    <a:pt x="87673" y="101557"/>
                  </a:cubicBezTo>
                  <a:cubicBezTo>
                    <a:pt x="87789" y="101216"/>
                    <a:pt x="87673" y="100766"/>
                    <a:pt x="87789" y="100316"/>
                  </a:cubicBezTo>
                  <a:cubicBezTo>
                    <a:pt x="86991" y="99634"/>
                    <a:pt x="83545" y="99184"/>
                    <a:pt x="82928" y="98676"/>
                  </a:cubicBezTo>
                  <a:cubicBezTo>
                    <a:pt x="82928" y="97994"/>
                    <a:pt x="82979" y="97711"/>
                    <a:pt x="82979" y="97377"/>
                  </a:cubicBezTo>
                  <a:cubicBezTo>
                    <a:pt x="80040" y="95621"/>
                    <a:pt x="79024" y="92233"/>
                    <a:pt x="76195" y="90310"/>
                  </a:cubicBezTo>
                  <a:cubicBezTo>
                    <a:pt x="76195" y="89744"/>
                    <a:pt x="76253" y="89461"/>
                    <a:pt x="76253" y="89004"/>
                  </a:cubicBezTo>
                  <a:cubicBezTo>
                    <a:pt x="75803" y="89004"/>
                    <a:pt x="75404" y="89004"/>
                    <a:pt x="75012" y="89004"/>
                  </a:cubicBezTo>
                  <a:lnTo>
                    <a:pt x="75295" y="86239"/>
                  </a:lnTo>
                  <a:cubicBezTo>
                    <a:pt x="74838" y="86181"/>
                    <a:pt x="74504" y="86181"/>
                    <a:pt x="74105" y="86181"/>
                  </a:cubicBezTo>
                  <a:cubicBezTo>
                    <a:pt x="74105" y="85732"/>
                    <a:pt x="74163" y="85499"/>
                    <a:pt x="74163" y="85050"/>
                  </a:cubicBezTo>
                  <a:cubicBezTo>
                    <a:pt x="72124" y="83809"/>
                    <a:pt x="71558" y="82169"/>
                    <a:pt x="69527" y="80754"/>
                  </a:cubicBezTo>
                  <a:cubicBezTo>
                    <a:pt x="69584" y="80304"/>
                    <a:pt x="69584" y="79847"/>
                    <a:pt x="69694" y="79513"/>
                  </a:cubicBezTo>
                  <a:cubicBezTo>
                    <a:pt x="69243" y="79564"/>
                    <a:pt x="68736" y="79506"/>
                    <a:pt x="68337" y="79397"/>
                  </a:cubicBezTo>
                  <a:cubicBezTo>
                    <a:pt x="68337" y="78890"/>
                    <a:pt x="68453" y="78432"/>
                    <a:pt x="68511" y="78207"/>
                  </a:cubicBezTo>
                  <a:cubicBezTo>
                    <a:pt x="66588" y="76966"/>
                    <a:pt x="66871" y="76342"/>
                    <a:pt x="65006" y="75160"/>
                  </a:cubicBezTo>
                  <a:cubicBezTo>
                    <a:pt x="65057" y="74877"/>
                    <a:pt x="65115" y="74420"/>
                    <a:pt x="65115" y="74079"/>
                  </a:cubicBezTo>
                  <a:cubicBezTo>
                    <a:pt x="64890" y="73629"/>
                    <a:pt x="62967" y="72780"/>
                    <a:pt x="62742" y="72497"/>
                  </a:cubicBezTo>
                  <a:lnTo>
                    <a:pt x="63083" y="69958"/>
                  </a:lnTo>
                  <a:lnTo>
                    <a:pt x="59521" y="67069"/>
                  </a:lnTo>
                  <a:lnTo>
                    <a:pt x="59746" y="64472"/>
                  </a:lnTo>
                  <a:cubicBezTo>
                    <a:pt x="59296" y="64472"/>
                    <a:pt x="58897" y="64472"/>
                    <a:pt x="58556" y="64305"/>
                  </a:cubicBezTo>
                  <a:cubicBezTo>
                    <a:pt x="58556" y="64305"/>
                    <a:pt x="57656" y="62099"/>
                    <a:pt x="57431" y="61874"/>
                  </a:cubicBezTo>
                  <a:cubicBezTo>
                    <a:pt x="56974" y="61874"/>
                    <a:pt x="56582" y="61700"/>
                    <a:pt x="56241" y="61642"/>
                  </a:cubicBezTo>
                  <a:cubicBezTo>
                    <a:pt x="55450" y="60176"/>
                    <a:pt x="56357" y="58137"/>
                    <a:pt x="55392" y="57687"/>
                  </a:cubicBezTo>
                  <a:lnTo>
                    <a:pt x="52853" y="57630"/>
                  </a:lnTo>
                  <a:lnTo>
                    <a:pt x="53128" y="55090"/>
                  </a:lnTo>
                  <a:cubicBezTo>
                    <a:pt x="52737" y="54974"/>
                    <a:pt x="52229" y="54974"/>
                    <a:pt x="51887" y="54974"/>
                  </a:cubicBezTo>
                  <a:lnTo>
                    <a:pt x="50930" y="52260"/>
                  </a:lnTo>
                  <a:cubicBezTo>
                    <a:pt x="48833" y="50170"/>
                    <a:pt x="47026" y="48698"/>
                    <a:pt x="45103" y="46608"/>
                  </a:cubicBezTo>
                  <a:cubicBezTo>
                    <a:pt x="44936" y="46441"/>
                    <a:pt x="44479" y="44235"/>
                    <a:pt x="44087" y="43778"/>
                  </a:cubicBezTo>
                  <a:cubicBezTo>
                    <a:pt x="43688" y="43778"/>
                    <a:pt x="43297" y="43778"/>
                    <a:pt x="42839" y="43778"/>
                  </a:cubicBezTo>
                  <a:cubicBezTo>
                    <a:pt x="42673" y="43727"/>
                    <a:pt x="40692" y="39824"/>
                    <a:pt x="40692" y="39824"/>
                  </a:cubicBezTo>
                  <a:lnTo>
                    <a:pt x="38261" y="39766"/>
                  </a:lnTo>
                  <a:cubicBezTo>
                    <a:pt x="38261" y="39200"/>
                    <a:pt x="38261" y="38750"/>
                    <a:pt x="38319" y="38358"/>
                  </a:cubicBezTo>
                  <a:cubicBezTo>
                    <a:pt x="36396" y="37168"/>
                    <a:pt x="36679" y="36660"/>
                    <a:pt x="34814" y="35470"/>
                  </a:cubicBezTo>
                  <a:cubicBezTo>
                    <a:pt x="34873" y="35021"/>
                    <a:pt x="34873" y="34621"/>
                    <a:pt x="34981" y="34171"/>
                  </a:cubicBezTo>
                  <a:lnTo>
                    <a:pt x="32500" y="33947"/>
                  </a:lnTo>
                  <a:cubicBezTo>
                    <a:pt x="31818" y="33438"/>
                    <a:pt x="32101" y="31908"/>
                    <a:pt x="31368" y="31291"/>
                  </a:cubicBezTo>
                  <a:lnTo>
                    <a:pt x="28937" y="31059"/>
                  </a:lnTo>
                  <a:cubicBezTo>
                    <a:pt x="28654" y="30609"/>
                    <a:pt x="28255" y="28628"/>
                    <a:pt x="27863" y="28519"/>
                  </a:cubicBezTo>
                  <a:lnTo>
                    <a:pt x="25316" y="28236"/>
                  </a:lnTo>
                  <a:lnTo>
                    <a:pt x="23285" y="24224"/>
                  </a:lnTo>
                  <a:lnTo>
                    <a:pt x="20796" y="23992"/>
                  </a:lnTo>
                  <a:lnTo>
                    <a:pt x="21021" y="21452"/>
                  </a:lnTo>
                  <a:cubicBezTo>
                    <a:pt x="19664" y="20204"/>
                    <a:pt x="18424" y="20886"/>
                    <a:pt x="17291" y="19754"/>
                  </a:cubicBezTo>
                  <a:cubicBezTo>
                    <a:pt x="17117" y="19471"/>
                    <a:pt x="16668" y="17323"/>
                    <a:pt x="16327" y="17157"/>
                  </a:cubicBezTo>
                  <a:cubicBezTo>
                    <a:pt x="15594" y="16532"/>
                    <a:pt x="12147" y="15742"/>
                    <a:pt x="11523" y="15459"/>
                  </a:cubicBezTo>
                  <a:cubicBezTo>
                    <a:pt x="11523" y="14892"/>
                    <a:pt x="11639" y="14610"/>
                    <a:pt x="11639" y="14102"/>
                  </a:cubicBezTo>
                  <a:cubicBezTo>
                    <a:pt x="9658" y="12745"/>
                    <a:pt x="9941" y="12462"/>
                    <a:pt x="8077" y="11272"/>
                  </a:cubicBezTo>
                  <a:cubicBezTo>
                    <a:pt x="8185" y="10822"/>
                    <a:pt x="8185" y="10372"/>
                    <a:pt x="8185" y="10031"/>
                  </a:cubicBezTo>
                  <a:lnTo>
                    <a:pt x="5755" y="9748"/>
                  </a:lnTo>
                  <a:lnTo>
                    <a:pt x="5987" y="7317"/>
                  </a:lnTo>
                  <a:cubicBezTo>
                    <a:pt x="3382" y="8449"/>
                    <a:pt x="5755" y="6302"/>
                    <a:pt x="4855" y="5902"/>
                  </a:cubicBezTo>
                  <a:cubicBezTo>
                    <a:pt x="2816" y="7317"/>
                    <a:pt x="3948" y="2347"/>
                    <a:pt x="3948" y="2006"/>
                  </a:cubicBezTo>
                  <a:lnTo>
                    <a:pt x="6437" y="2173"/>
                  </a:lnTo>
                  <a:cubicBezTo>
                    <a:pt x="30686" y="-3646"/>
                    <a:pt x="-18103" y="4437"/>
                    <a:pt x="7852" y="1157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3905402" y="7010239"/>
              <a:ext cx="530780" cy="567190"/>
            </a:xfrm>
            <a:custGeom>
              <a:avLst/>
              <a:gdLst>
                <a:gd name="connsiteX0" fmla="*/ 472778 w 530780"/>
                <a:gd name="connsiteY0" fmla="*/ 348071 h 567190"/>
                <a:gd name="connsiteX1" fmla="*/ 471595 w 530780"/>
                <a:gd name="connsiteY1" fmla="*/ 347679 h 567190"/>
                <a:gd name="connsiteX2" fmla="*/ 476565 w 530780"/>
                <a:gd name="connsiteY2" fmla="*/ 334902 h 567190"/>
                <a:gd name="connsiteX3" fmla="*/ 475433 w 530780"/>
                <a:gd name="connsiteY3" fmla="*/ 334618 h 567190"/>
                <a:gd name="connsiteX4" fmla="*/ 477305 w 530780"/>
                <a:gd name="connsiteY4" fmla="*/ 329982 h 567190"/>
                <a:gd name="connsiteX5" fmla="*/ 476057 w 530780"/>
                <a:gd name="connsiteY5" fmla="*/ 329474 h 567190"/>
                <a:gd name="connsiteX6" fmla="*/ 478829 w 530780"/>
                <a:gd name="connsiteY6" fmla="*/ 322632 h 567190"/>
                <a:gd name="connsiteX7" fmla="*/ 477755 w 530780"/>
                <a:gd name="connsiteY7" fmla="*/ 322182 h 567190"/>
                <a:gd name="connsiteX8" fmla="*/ 478996 w 530780"/>
                <a:gd name="connsiteY8" fmla="*/ 318844 h 567190"/>
                <a:gd name="connsiteX9" fmla="*/ 477871 w 530780"/>
                <a:gd name="connsiteY9" fmla="*/ 318220 h 567190"/>
                <a:gd name="connsiteX10" fmla="*/ 479845 w 530780"/>
                <a:gd name="connsiteY10" fmla="*/ 313475 h 567190"/>
                <a:gd name="connsiteX11" fmla="*/ 478430 w 530780"/>
                <a:gd name="connsiteY11" fmla="*/ 313025 h 567190"/>
                <a:gd name="connsiteX12" fmla="*/ 490925 w 530780"/>
                <a:gd name="connsiteY12" fmla="*/ 278139 h 567190"/>
                <a:gd name="connsiteX13" fmla="*/ 489742 w 530780"/>
                <a:gd name="connsiteY13" fmla="*/ 277689 h 567190"/>
                <a:gd name="connsiteX14" fmla="*/ 491149 w 530780"/>
                <a:gd name="connsiteY14" fmla="*/ 274351 h 567190"/>
                <a:gd name="connsiteX15" fmla="*/ 489909 w 530780"/>
                <a:gd name="connsiteY15" fmla="*/ 273901 h 567190"/>
                <a:gd name="connsiteX16" fmla="*/ 493022 w 530780"/>
                <a:gd name="connsiteY16" fmla="*/ 265818 h 567190"/>
                <a:gd name="connsiteX17" fmla="*/ 491948 w 530780"/>
                <a:gd name="connsiteY17" fmla="*/ 265419 h 567190"/>
                <a:gd name="connsiteX18" fmla="*/ 499240 w 530780"/>
                <a:gd name="connsiteY18" fmla="*/ 246939 h 567190"/>
                <a:gd name="connsiteX19" fmla="*/ 500256 w 530780"/>
                <a:gd name="connsiteY19" fmla="*/ 247272 h 567190"/>
                <a:gd name="connsiteX20" fmla="*/ 503361 w 530780"/>
                <a:gd name="connsiteY20" fmla="*/ 239247 h 567190"/>
                <a:gd name="connsiteX21" fmla="*/ 502345 w 530780"/>
                <a:gd name="connsiteY21" fmla="*/ 238848 h 567190"/>
                <a:gd name="connsiteX22" fmla="*/ 506416 w 530780"/>
                <a:gd name="connsiteY22" fmla="*/ 228451 h 567190"/>
                <a:gd name="connsiteX23" fmla="*/ 505233 w 530780"/>
                <a:gd name="connsiteY23" fmla="*/ 227994 h 567190"/>
                <a:gd name="connsiteX24" fmla="*/ 507040 w 530780"/>
                <a:gd name="connsiteY24" fmla="*/ 223415 h 567190"/>
                <a:gd name="connsiteX25" fmla="*/ 505850 w 530780"/>
                <a:gd name="connsiteY25" fmla="*/ 222849 h 567190"/>
                <a:gd name="connsiteX26" fmla="*/ 508114 w 530780"/>
                <a:gd name="connsiteY26" fmla="*/ 217146 h 567190"/>
                <a:gd name="connsiteX27" fmla="*/ 506924 w 530780"/>
                <a:gd name="connsiteY27" fmla="*/ 216631 h 567190"/>
                <a:gd name="connsiteX28" fmla="*/ 516030 w 530780"/>
                <a:gd name="connsiteY28" fmla="*/ 193797 h 567190"/>
                <a:gd name="connsiteX29" fmla="*/ 514840 w 530780"/>
                <a:gd name="connsiteY29" fmla="*/ 193115 h 567190"/>
                <a:gd name="connsiteX30" fmla="*/ 519701 w 530780"/>
                <a:gd name="connsiteY30" fmla="*/ 180620 h 567190"/>
                <a:gd name="connsiteX31" fmla="*/ 518461 w 530780"/>
                <a:gd name="connsiteY31" fmla="*/ 180170 h 567190"/>
                <a:gd name="connsiteX32" fmla="*/ 519984 w 530780"/>
                <a:gd name="connsiteY32" fmla="*/ 176440 h 567190"/>
                <a:gd name="connsiteX33" fmla="*/ 518911 w 530780"/>
                <a:gd name="connsiteY33" fmla="*/ 176158 h 567190"/>
                <a:gd name="connsiteX34" fmla="*/ 521624 w 530780"/>
                <a:gd name="connsiteY34" fmla="*/ 169315 h 567190"/>
                <a:gd name="connsiteX35" fmla="*/ 520383 w 530780"/>
                <a:gd name="connsiteY35" fmla="*/ 168808 h 567190"/>
                <a:gd name="connsiteX36" fmla="*/ 530781 w 530780"/>
                <a:gd name="connsiteY36" fmla="*/ 142178 h 567190"/>
                <a:gd name="connsiteX37" fmla="*/ 529649 w 530780"/>
                <a:gd name="connsiteY37" fmla="*/ 141786 h 567190"/>
                <a:gd name="connsiteX38" fmla="*/ 529881 w 530780"/>
                <a:gd name="connsiteY38" fmla="*/ 137999 h 567190"/>
                <a:gd name="connsiteX39" fmla="*/ 528575 w 530780"/>
                <a:gd name="connsiteY39" fmla="*/ 137542 h 567190"/>
                <a:gd name="connsiteX40" fmla="*/ 530106 w 530780"/>
                <a:gd name="connsiteY40" fmla="*/ 133987 h 567190"/>
                <a:gd name="connsiteX41" fmla="*/ 528858 w 530780"/>
                <a:gd name="connsiteY41" fmla="*/ 133529 h 567190"/>
                <a:gd name="connsiteX42" fmla="*/ 529881 w 530780"/>
                <a:gd name="connsiteY42" fmla="*/ 131215 h 567190"/>
                <a:gd name="connsiteX43" fmla="*/ 527900 w 530780"/>
                <a:gd name="connsiteY43" fmla="*/ 129067 h 567190"/>
                <a:gd name="connsiteX44" fmla="*/ 529315 w 530780"/>
                <a:gd name="connsiteY44" fmla="*/ 125846 h 567190"/>
                <a:gd name="connsiteX45" fmla="*/ 528067 w 530780"/>
                <a:gd name="connsiteY45" fmla="*/ 125280 h 567190"/>
                <a:gd name="connsiteX46" fmla="*/ 529083 w 530780"/>
                <a:gd name="connsiteY46" fmla="*/ 123074 h 567190"/>
                <a:gd name="connsiteX47" fmla="*/ 527168 w 530780"/>
                <a:gd name="connsiteY47" fmla="*/ 121035 h 567190"/>
                <a:gd name="connsiteX48" fmla="*/ 528466 w 530780"/>
                <a:gd name="connsiteY48" fmla="*/ 117530 h 567190"/>
                <a:gd name="connsiteX49" fmla="*/ 527335 w 530780"/>
                <a:gd name="connsiteY49" fmla="*/ 117023 h 567190"/>
                <a:gd name="connsiteX50" fmla="*/ 528184 w 530780"/>
                <a:gd name="connsiteY50" fmla="*/ 114708 h 567190"/>
                <a:gd name="connsiteX51" fmla="*/ 527168 w 530780"/>
                <a:gd name="connsiteY51" fmla="*/ 114367 h 567190"/>
                <a:gd name="connsiteX52" fmla="*/ 528067 w 530780"/>
                <a:gd name="connsiteY52" fmla="*/ 111878 h 567190"/>
                <a:gd name="connsiteX53" fmla="*/ 526936 w 530780"/>
                <a:gd name="connsiteY53" fmla="*/ 111428 h 567190"/>
                <a:gd name="connsiteX54" fmla="*/ 527726 w 530780"/>
                <a:gd name="connsiteY54" fmla="*/ 109164 h 567190"/>
                <a:gd name="connsiteX55" fmla="*/ 526486 w 530780"/>
                <a:gd name="connsiteY55" fmla="*/ 108715 h 567190"/>
                <a:gd name="connsiteX56" fmla="*/ 527900 w 530780"/>
                <a:gd name="connsiteY56" fmla="*/ 105210 h 567190"/>
                <a:gd name="connsiteX57" fmla="*/ 526885 w 530780"/>
                <a:gd name="connsiteY57" fmla="*/ 104985 h 567190"/>
                <a:gd name="connsiteX58" fmla="*/ 527726 w 530780"/>
                <a:gd name="connsiteY58" fmla="*/ 102663 h 567190"/>
                <a:gd name="connsiteX59" fmla="*/ 525753 w 530780"/>
                <a:gd name="connsiteY59" fmla="*/ 100515 h 567190"/>
                <a:gd name="connsiteX60" fmla="*/ 527843 w 530780"/>
                <a:gd name="connsiteY60" fmla="*/ 91866 h 567190"/>
                <a:gd name="connsiteX61" fmla="*/ 525920 w 530780"/>
                <a:gd name="connsiteY61" fmla="*/ 89943 h 567190"/>
                <a:gd name="connsiteX62" fmla="*/ 527335 w 530780"/>
                <a:gd name="connsiteY62" fmla="*/ 86439 h 567190"/>
                <a:gd name="connsiteX63" fmla="*/ 526087 w 530780"/>
                <a:gd name="connsiteY63" fmla="*/ 85873 h 567190"/>
                <a:gd name="connsiteX64" fmla="*/ 526994 w 530780"/>
                <a:gd name="connsiteY64" fmla="*/ 83616 h 567190"/>
                <a:gd name="connsiteX65" fmla="*/ 525920 w 530780"/>
                <a:gd name="connsiteY65" fmla="*/ 83334 h 567190"/>
                <a:gd name="connsiteX66" fmla="*/ 526936 w 530780"/>
                <a:gd name="connsiteY66" fmla="*/ 80903 h 567190"/>
                <a:gd name="connsiteX67" fmla="*/ 525753 w 530780"/>
                <a:gd name="connsiteY67" fmla="*/ 80504 h 567190"/>
                <a:gd name="connsiteX68" fmla="*/ 524396 w 530780"/>
                <a:gd name="connsiteY68" fmla="*/ 77224 h 567190"/>
                <a:gd name="connsiteX69" fmla="*/ 524737 w 530780"/>
                <a:gd name="connsiteY69" fmla="*/ 76092 h 567190"/>
                <a:gd name="connsiteX70" fmla="*/ 522473 w 530780"/>
                <a:gd name="connsiteY70" fmla="*/ 75301 h 567190"/>
                <a:gd name="connsiteX71" fmla="*/ 522814 w 530780"/>
                <a:gd name="connsiteY71" fmla="*/ 74002 h 567190"/>
                <a:gd name="connsiteX72" fmla="*/ 519868 w 530780"/>
                <a:gd name="connsiteY72" fmla="*/ 71738 h 567190"/>
                <a:gd name="connsiteX73" fmla="*/ 519585 w 530780"/>
                <a:gd name="connsiteY73" fmla="*/ 68749 h 567190"/>
                <a:gd name="connsiteX74" fmla="*/ 517438 w 530780"/>
                <a:gd name="connsiteY74" fmla="*/ 67842 h 567190"/>
                <a:gd name="connsiteX75" fmla="*/ 517721 w 530780"/>
                <a:gd name="connsiteY75" fmla="*/ 66768 h 567190"/>
                <a:gd name="connsiteX76" fmla="*/ 513650 w 530780"/>
                <a:gd name="connsiteY76" fmla="*/ 63830 h 567190"/>
                <a:gd name="connsiteX77" fmla="*/ 514049 w 530780"/>
                <a:gd name="connsiteY77" fmla="*/ 62640 h 567190"/>
                <a:gd name="connsiteX78" fmla="*/ 509862 w 530780"/>
                <a:gd name="connsiteY78" fmla="*/ 59701 h 567190"/>
                <a:gd name="connsiteX79" fmla="*/ 509529 w 530780"/>
                <a:gd name="connsiteY79" fmla="*/ 56988 h 567190"/>
                <a:gd name="connsiteX80" fmla="*/ 505516 w 530780"/>
                <a:gd name="connsiteY80" fmla="*/ 53875 h 567190"/>
                <a:gd name="connsiteX81" fmla="*/ 505284 w 530780"/>
                <a:gd name="connsiteY81" fmla="*/ 51110 h 567190"/>
                <a:gd name="connsiteX82" fmla="*/ 502969 w 530780"/>
                <a:gd name="connsiteY82" fmla="*/ 50370 h 567190"/>
                <a:gd name="connsiteX83" fmla="*/ 503419 w 530780"/>
                <a:gd name="connsiteY83" fmla="*/ 49187 h 567190"/>
                <a:gd name="connsiteX84" fmla="*/ 500481 w 530780"/>
                <a:gd name="connsiteY84" fmla="*/ 46756 h 567190"/>
                <a:gd name="connsiteX85" fmla="*/ 500031 w 530780"/>
                <a:gd name="connsiteY85" fmla="*/ 43927 h 567190"/>
                <a:gd name="connsiteX86" fmla="*/ 494770 w 530780"/>
                <a:gd name="connsiteY86" fmla="*/ 40480 h 567190"/>
                <a:gd name="connsiteX87" fmla="*/ 494603 w 530780"/>
                <a:gd name="connsiteY87" fmla="*/ 37824 h 567190"/>
                <a:gd name="connsiteX88" fmla="*/ 489343 w 530780"/>
                <a:gd name="connsiteY88" fmla="*/ 34371 h 567190"/>
                <a:gd name="connsiteX89" fmla="*/ 489742 w 530780"/>
                <a:gd name="connsiteY89" fmla="*/ 33188 h 567190"/>
                <a:gd name="connsiteX90" fmla="*/ 484989 w 530780"/>
                <a:gd name="connsiteY90" fmla="*/ 31548 h 567190"/>
                <a:gd name="connsiteX91" fmla="*/ 485672 w 530780"/>
                <a:gd name="connsiteY91" fmla="*/ 30192 h 567190"/>
                <a:gd name="connsiteX92" fmla="*/ 483350 w 530780"/>
                <a:gd name="connsiteY92" fmla="*/ 29401 h 567190"/>
                <a:gd name="connsiteX93" fmla="*/ 483749 w 530780"/>
                <a:gd name="connsiteY93" fmla="*/ 28210 h 567190"/>
                <a:gd name="connsiteX94" fmla="*/ 473402 w 530780"/>
                <a:gd name="connsiteY94" fmla="*/ 24140 h 567190"/>
                <a:gd name="connsiteX95" fmla="*/ 471704 w 530780"/>
                <a:gd name="connsiteY95" fmla="*/ 24706 h 567190"/>
                <a:gd name="connsiteX96" fmla="*/ 467183 w 530780"/>
                <a:gd name="connsiteY96" fmla="*/ 23066 h 567190"/>
                <a:gd name="connsiteX97" fmla="*/ 466675 w 530780"/>
                <a:gd name="connsiteY97" fmla="*/ 24140 h 567190"/>
                <a:gd name="connsiteX98" fmla="*/ 460965 w 530780"/>
                <a:gd name="connsiteY98" fmla="*/ 21934 h 567190"/>
                <a:gd name="connsiteX99" fmla="*/ 460399 w 530780"/>
                <a:gd name="connsiteY99" fmla="*/ 23066 h 567190"/>
                <a:gd name="connsiteX100" fmla="*/ 457061 w 530780"/>
                <a:gd name="connsiteY100" fmla="*/ 21825 h 567190"/>
                <a:gd name="connsiteX101" fmla="*/ 456612 w 530780"/>
                <a:gd name="connsiteY101" fmla="*/ 23066 h 567190"/>
                <a:gd name="connsiteX102" fmla="*/ 451351 w 530780"/>
                <a:gd name="connsiteY102" fmla="*/ 22334 h 567190"/>
                <a:gd name="connsiteX103" fmla="*/ 450959 w 530780"/>
                <a:gd name="connsiteY103" fmla="*/ 23465 h 567190"/>
                <a:gd name="connsiteX104" fmla="*/ 448637 w 530780"/>
                <a:gd name="connsiteY104" fmla="*/ 22500 h 567190"/>
                <a:gd name="connsiteX105" fmla="*/ 448188 w 530780"/>
                <a:gd name="connsiteY105" fmla="*/ 23516 h 567190"/>
                <a:gd name="connsiteX106" fmla="*/ 444400 w 530780"/>
                <a:gd name="connsiteY106" fmla="*/ 23516 h 567190"/>
                <a:gd name="connsiteX107" fmla="*/ 443834 w 530780"/>
                <a:gd name="connsiteY107" fmla="*/ 24648 h 567190"/>
                <a:gd name="connsiteX108" fmla="*/ 435410 w 530780"/>
                <a:gd name="connsiteY108" fmla="*/ 22725 h 567190"/>
                <a:gd name="connsiteX109" fmla="*/ 434793 w 530780"/>
                <a:gd name="connsiteY109" fmla="*/ 23748 h 567190"/>
                <a:gd name="connsiteX110" fmla="*/ 428800 w 530780"/>
                <a:gd name="connsiteY110" fmla="*/ 22725 h 567190"/>
                <a:gd name="connsiteX111" fmla="*/ 428292 w 530780"/>
                <a:gd name="connsiteY111" fmla="*/ 23748 h 567190"/>
                <a:gd name="connsiteX112" fmla="*/ 422524 w 530780"/>
                <a:gd name="connsiteY112" fmla="*/ 21484 h 567190"/>
                <a:gd name="connsiteX113" fmla="*/ 421958 w 530780"/>
                <a:gd name="connsiteY113" fmla="*/ 22725 h 567190"/>
                <a:gd name="connsiteX114" fmla="*/ 416305 w 530780"/>
                <a:gd name="connsiteY114" fmla="*/ 20469 h 567190"/>
                <a:gd name="connsiteX115" fmla="*/ 416022 w 530780"/>
                <a:gd name="connsiteY115" fmla="*/ 21484 h 567190"/>
                <a:gd name="connsiteX116" fmla="*/ 411161 w 530780"/>
                <a:gd name="connsiteY116" fmla="*/ 19736 h 567190"/>
                <a:gd name="connsiteX117" fmla="*/ 410762 w 530780"/>
                <a:gd name="connsiteY117" fmla="*/ 20919 h 567190"/>
                <a:gd name="connsiteX118" fmla="*/ 397534 w 530780"/>
                <a:gd name="connsiteY118" fmla="*/ 17073 h 567190"/>
                <a:gd name="connsiteX119" fmla="*/ 397085 w 530780"/>
                <a:gd name="connsiteY119" fmla="*/ 18321 h 567190"/>
                <a:gd name="connsiteX120" fmla="*/ 388719 w 530780"/>
                <a:gd name="connsiteY120" fmla="*/ 16173 h 567190"/>
                <a:gd name="connsiteX121" fmla="*/ 388094 w 530780"/>
                <a:gd name="connsiteY121" fmla="*/ 17414 h 567190"/>
                <a:gd name="connsiteX122" fmla="*/ 381426 w 530780"/>
                <a:gd name="connsiteY122" fmla="*/ 14758 h 567190"/>
                <a:gd name="connsiteX123" fmla="*/ 380802 w 530780"/>
                <a:gd name="connsiteY123" fmla="*/ 15774 h 567190"/>
                <a:gd name="connsiteX124" fmla="*/ 370114 w 530780"/>
                <a:gd name="connsiteY124" fmla="*/ 12952 h 567190"/>
                <a:gd name="connsiteX125" fmla="*/ 369548 w 530780"/>
                <a:gd name="connsiteY125" fmla="*/ 14076 h 567190"/>
                <a:gd name="connsiteX126" fmla="*/ 355189 w 530780"/>
                <a:gd name="connsiteY126" fmla="*/ 9839 h 567190"/>
                <a:gd name="connsiteX127" fmla="*/ 354913 w 530780"/>
                <a:gd name="connsiteY127" fmla="*/ 10796 h 567190"/>
                <a:gd name="connsiteX128" fmla="*/ 351460 w 530780"/>
                <a:gd name="connsiteY128" fmla="*/ 9447 h 567190"/>
                <a:gd name="connsiteX129" fmla="*/ 351068 w 530780"/>
                <a:gd name="connsiteY129" fmla="*/ 10630 h 567190"/>
                <a:gd name="connsiteX130" fmla="*/ 334387 w 530780"/>
                <a:gd name="connsiteY130" fmla="*/ 5601 h 567190"/>
                <a:gd name="connsiteX131" fmla="*/ 333937 w 530780"/>
                <a:gd name="connsiteY131" fmla="*/ 6784 h 567190"/>
                <a:gd name="connsiteX132" fmla="*/ 331506 w 530780"/>
                <a:gd name="connsiteY132" fmla="*/ 5826 h 567190"/>
                <a:gd name="connsiteX133" fmla="*/ 331056 w 530780"/>
                <a:gd name="connsiteY133" fmla="*/ 6958 h 567190"/>
                <a:gd name="connsiteX134" fmla="*/ 327661 w 530780"/>
                <a:gd name="connsiteY134" fmla="*/ 5826 h 567190"/>
                <a:gd name="connsiteX135" fmla="*/ 327153 w 530780"/>
                <a:gd name="connsiteY135" fmla="*/ 6784 h 567190"/>
                <a:gd name="connsiteX136" fmla="*/ 321558 w 530780"/>
                <a:gd name="connsiteY136" fmla="*/ 4636 h 567190"/>
                <a:gd name="connsiteX137" fmla="*/ 320992 w 530780"/>
                <a:gd name="connsiteY137" fmla="*/ 5826 h 567190"/>
                <a:gd name="connsiteX138" fmla="*/ 312510 w 530780"/>
                <a:gd name="connsiteY138" fmla="*/ 3788 h 567190"/>
                <a:gd name="connsiteX139" fmla="*/ 312002 w 530780"/>
                <a:gd name="connsiteY139" fmla="*/ 4919 h 567190"/>
                <a:gd name="connsiteX140" fmla="*/ 301206 w 530780"/>
                <a:gd name="connsiteY140" fmla="*/ 1872 h 567190"/>
                <a:gd name="connsiteX141" fmla="*/ 300698 w 530780"/>
                <a:gd name="connsiteY141" fmla="*/ 3170 h 567190"/>
                <a:gd name="connsiteX142" fmla="*/ 297244 w 530780"/>
                <a:gd name="connsiteY142" fmla="*/ 1814 h 567190"/>
                <a:gd name="connsiteX143" fmla="*/ 296852 w 530780"/>
                <a:gd name="connsiteY143" fmla="*/ 3170 h 567190"/>
                <a:gd name="connsiteX144" fmla="*/ 293348 w 530780"/>
                <a:gd name="connsiteY144" fmla="*/ 1640 h 567190"/>
                <a:gd name="connsiteX145" fmla="*/ 292948 w 530780"/>
                <a:gd name="connsiteY145" fmla="*/ 2605 h 567190"/>
                <a:gd name="connsiteX146" fmla="*/ 288203 w 530780"/>
                <a:gd name="connsiteY146" fmla="*/ 907 h 567190"/>
                <a:gd name="connsiteX147" fmla="*/ 287862 w 530780"/>
                <a:gd name="connsiteY147" fmla="*/ 2097 h 567190"/>
                <a:gd name="connsiteX148" fmla="*/ 282892 w 530780"/>
                <a:gd name="connsiteY148" fmla="*/ 1589 h 567190"/>
                <a:gd name="connsiteX149" fmla="*/ 282435 w 530780"/>
                <a:gd name="connsiteY149" fmla="*/ 2546 h 567190"/>
                <a:gd name="connsiteX150" fmla="*/ 272712 w 530780"/>
                <a:gd name="connsiteY150" fmla="*/ 0 h 567190"/>
                <a:gd name="connsiteX151" fmla="*/ 270731 w 530780"/>
                <a:gd name="connsiteY151" fmla="*/ 2097 h 567190"/>
                <a:gd name="connsiteX152" fmla="*/ 268300 w 530780"/>
                <a:gd name="connsiteY152" fmla="*/ 1190 h 567190"/>
                <a:gd name="connsiteX153" fmla="*/ 263105 w 530780"/>
                <a:gd name="connsiteY153" fmla="*/ 4244 h 567190"/>
                <a:gd name="connsiteX154" fmla="*/ 260899 w 530780"/>
                <a:gd name="connsiteY154" fmla="*/ 3504 h 567190"/>
                <a:gd name="connsiteX155" fmla="*/ 258352 w 530780"/>
                <a:gd name="connsiteY155" fmla="*/ 6334 h 567190"/>
                <a:gd name="connsiteX156" fmla="*/ 256038 w 530780"/>
                <a:gd name="connsiteY156" fmla="*/ 5427 h 567190"/>
                <a:gd name="connsiteX157" fmla="*/ 253491 w 530780"/>
                <a:gd name="connsiteY157" fmla="*/ 8598 h 567190"/>
                <a:gd name="connsiteX158" fmla="*/ 250661 w 530780"/>
                <a:gd name="connsiteY158" fmla="*/ 8881 h 567190"/>
                <a:gd name="connsiteX159" fmla="*/ 248688 w 530780"/>
                <a:gd name="connsiteY159" fmla="*/ 10630 h 567190"/>
                <a:gd name="connsiteX160" fmla="*/ 232971 w 530780"/>
                <a:gd name="connsiteY160" fmla="*/ 16456 h 567190"/>
                <a:gd name="connsiteX161" fmla="*/ 232688 w 530780"/>
                <a:gd name="connsiteY161" fmla="*/ 20294 h 567190"/>
                <a:gd name="connsiteX162" fmla="*/ 243768 w 530780"/>
                <a:gd name="connsiteY162" fmla="*/ 23465 h 567190"/>
                <a:gd name="connsiteX163" fmla="*/ 245633 w 530780"/>
                <a:gd name="connsiteY163" fmla="*/ 21426 h 567190"/>
                <a:gd name="connsiteX164" fmla="*/ 250835 w 530780"/>
                <a:gd name="connsiteY164" fmla="*/ 22108 h 567190"/>
                <a:gd name="connsiteX165" fmla="*/ 254340 w 530780"/>
                <a:gd name="connsiteY165" fmla="*/ 19736 h 567190"/>
                <a:gd name="connsiteX166" fmla="*/ 259484 w 530780"/>
                <a:gd name="connsiteY166" fmla="*/ 20294 h 567190"/>
                <a:gd name="connsiteX167" fmla="*/ 261574 w 530780"/>
                <a:gd name="connsiteY167" fmla="*/ 18321 h 567190"/>
                <a:gd name="connsiteX168" fmla="*/ 266718 w 530780"/>
                <a:gd name="connsiteY168" fmla="*/ 18937 h 567190"/>
                <a:gd name="connsiteX169" fmla="*/ 268699 w 530780"/>
                <a:gd name="connsiteY169" fmla="*/ 17073 h 567190"/>
                <a:gd name="connsiteX170" fmla="*/ 272146 w 530780"/>
                <a:gd name="connsiteY170" fmla="*/ 18321 h 567190"/>
                <a:gd name="connsiteX171" fmla="*/ 272596 w 530780"/>
                <a:gd name="connsiteY171" fmla="*/ 17414 h 567190"/>
                <a:gd name="connsiteX172" fmla="*/ 277181 w 530780"/>
                <a:gd name="connsiteY172" fmla="*/ 19221 h 567190"/>
                <a:gd name="connsiteX173" fmla="*/ 277631 w 530780"/>
                <a:gd name="connsiteY173" fmla="*/ 18096 h 567190"/>
                <a:gd name="connsiteX174" fmla="*/ 283965 w 530780"/>
                <a:gd name="connsiteY174" fmla="*/ 19221 h 567190"/>
                <a:gd name="connsiteX175" fmla="*/ 284357 w 530780"/>
                <a:gd name="connsiteY175" fmla="*/ 18096 h 567190"/>
                <a:gd name="connsiteX176" fmla="*/ 291308 w 530780"/>
                <a:gd name="connsiteY176" fmla="*/ 20693 h 567190"/>
                <a:gd name="connsiteX177" fmla="*/ 291708 w 530780"/>
                <a:gd name="connsiteY177" fmla="*/ 19446 h 567190"/>
                <a:gd name="connsiteX178" fmla="*/ 306009 w 530780"/>
                <a:gd name="connsiteY178" fmla="*/ 23748 h 567190"/>
                <a:gd name="connsiteX179" fmla="*/ 306408 w 530780"/>
                <a:gd name="connsiteY179" fmla="*/ 22725 h 567190"/>
                <a:gd name="connsiteX180" fmla="*/ 329924 w 530780"/>
                <a:gd name="connsiteY180" fmla="*/ 30533 h 567190"/>
                <a:gd name="connsiteX181" fmla="*/ 330432 w 530780"/>
                <a:gd name="connsiteY181" fmla="*/ 29401 h 567190"/>
                <a:gd name="connsiteX182" fmla="*/ 338856 w 530780"/>
                <a:gd name="connsiteY182" fmla="*/ 31548 h 567190"/>
                <a:gd name="connsiteX183" fmla="*/ 339364 w 530780"/>
                <a:gd name="connsiteY183" fmla="*/ 30192 h 567190"/>
                <a:gd name="connsiteX184" fmla="*/ 347447 w 530780"/>
                <a:gd name="connsiteY184" fmla="*/ 33188 h 567190"/>
                <a:gd name="connsiteX185" fmla="*/ 347846 w 530780"/>
                <a:gd name="connsiteY185" fmla="*/ 32056 h 567190"/>
                <a:gd name="connsiteX186" fmla="*/ 353724 w 530780"/>
                <a:gd name="connsiteY186" fmla="*/ 34429 h 567190"/>
                <a:gd name="connsiteX187" fmla="*/ 354173 w 530780"/>
                <a:gd name="connsiteY187" fmla="*/ 33188 h 567190"/>
                <a:gd name="connsiteX188" fmla="*/ 357511 w 530780"/>
                <a:gd name="connsiteY188" fmla="*/ 34654 h 567190"/>
                <a:gd name="connsiteX189" fmla="*/ 358019 w 530780"/>
                <a:gd name="connsiteY189" fmla="*/ 33471 h 567190"/>
                <a:gd name="connsiteX190" fmla="*/ 364919 w 530780"/>
                <a:gd name="connsiteY190" fmla="*/ 36243 h 567190"/>
                <a:gd name="connsiteX191" fmla="*/ 365369 w 530780"/>
                <a:gd name="connsiteY191" fmla="*/ 34995 h 567190"/>
                <a:gd name="connsiteX192" fmla="*/ 370114 w 530780"/>
                <a:gd name="connsiteY192" fmla="*/ 36751 h 567190"/>
                <a:gd name="connsiteX193" fmla="*/ 370347 w 530780"/>
                <a:gd name="connsiteY193" fmla="*/ 35786 h 567190"/>
                <a:gd name="connsiteX194" fmla="*/ 372719 w 530780"/>
                <a:gd name="connsiteY194" fmla="*/ 36526 h 567190"/>
                <a:gd name="connsiteX195" fmla="*/ 373111 w 530780"/>
                <a:gd name="connsiteY195" fmla="*/ 35452 h 567190"/>
                <a:gd name="connsiteX196" fmla="*/ 377806 w 530780"/>
                <a:gd name="connsiteY196" fmla="*/ 37200 h 567190"/>
                <a:gd name="connsiteX197" fmla="*/ 378256 w 530780"/>
                <a:gd name="connsiteY197" fmla="*/ 36011 h 567190"/>
                <a:gd name="connsiteX198" fmla="*/ 385265 w 530780"/>
                <a:gd name="connsiteY198" fmla="*/ 38674 h 567190"/>
                <a:gd name="connsiteX199" fmla="*/ 385664 w 530780"/>
                <a:gd name="connsiteY199" fmla="*/ 37592 h 567190"/>
                <a:gd name="connsiteX200" fmla="*/ 393014 w 530780"/>
                <a:gd name="connsiteY200" fmla="*/ 39290 h 567190"/>
                <a:gd name="connsiteX201" fmla="*/ 393464 w 530780"/>
                <a:gd name="connsiteY201" fmla="*/ 37875 h 567190"/>
                <a:gd name="connsiteX202" fmla="*/ 406640 w 530780"/>
                <a:gd name="connsiteY202" fmla="*/ 41721 h 567190"/>
                <a:gd name="connsiteX203" fmla="*/ 406974 w 530780"/>
                <a:gd name="connsiteY203" fmla="*/ 40930 h 567190"/>
                <a:gd name="connsiteX204" fmla="*/ 410479 w 530780"/>
                <a:gd name="connsiteY204" fmla="*/ 42004 h 567190"/>
                <a:gd name="connsiteX205" fmla="*/ 410820 w 530780"/>
                <a:gd name="connsiteY205" fmla="*/ 40930 h 567190"/>
                <a:gd name="connsiteX206" fmla="*/ 425861 w 530780"/>
                <a:gd name="connsiteY206" fmla="*/ 46814 h 567190"/>
                <a:gd name="connsiteX207" fmla="*/ 426311 w 530780"/>
                <a:gd name="connsiteY207" fmla="*/ 45683 h 567190"/>
                <a:gd name="connsiteX208" fmla="*/ 435584 w 530780"/>
                <a:gd name="connsiteY208" fmla="*/ 49187 h 567190"/>
                <a:gd name="connsiteX209" fmla="*/ 436034 w 530780"/>
                <a:gd name="connsiteY209" fmla="*/ 48222 h 567190"/>
                <a:gd name="connsiteX210" fmla="*/ 442876 w 530780"/>
                <a:gd name="connsiteY210" fmla="*/ 50885 h 567190"/>
                <a:gd name="connsiteX211" fmla="*/ 442477 w 530780"/>
                <a:gd name="connsiteY211" fmla="*/ 51959 h 567190"/>
                <a:gd name="connsiteX212" fmla="*/ 449436 w 530780"/>
                <a:gd name="connsiteY212" fmla="*/ 54614 h 567190"/>
                <a:gd name="connsiteX213" fmla="*/ 448978 w 530780"/>
                <a:gd name="connsiteY213" fmla="*/ 55797 h 567190"/>
                <a:gd name="connsiteX214" fmla="*/ 454689 w 530780"/>
                <a:gd name="connsiteY214" fmla="*/ 57945 h 567190"/>
                <a:gd name="connsiteX215" fmla="*/ 455088 w 530780"/>
                <a:gd name="connsiteY215" fmla="*/ 60717 h 567190"/>
                <a:gd name="connsiteX216" fmla="*/ 458368 w 530780"/>
                <a:gd name="connsiteY216" fmla="*/ 62016 h 567190"/>
                <a:gd name="connsiteX217" fmla="*/ 458027 w 530780"/>
                <a:gd name="connsiteY217" fmla="*/ 63205 h 567190"/>
                <a:gd name="connsiteX218" fmla="*/ 460232 w 530780"/>
                <a:gd name="connsiteY218" fmla="*/ 64055 h 567190"/>
                <a:gd name="connsiteX219" fmla="*/ 459775 w 530780"/>
                <a:gd name="connsiteY219" fmla="*/ 65295 h 567190"/>
                <a:gd name="connsiteX220" fmla="*/ 462155 w 530780"/>
                <a:gd name="connsiteY220" fmla="*/ 66202 h 567190"/>
                <a:gd name="connsiteX221" fmla="*/ 463171 w 530780"/>
                <a:gd name="connsiteY221" fmla="*/ 70614 h 567190"/>
                <a:gd name="connsiteX222" fmla="*/ 464245 w 530780"/>
                <a:gd name="connsiteY222" fmla="*/ 71122 h 567190"/>
                <a:gd name="connsiteX223" fmla="*/ 463396 w 530780"/>
                <a:gd name="connsiteY223" fmla="*/ 73437 h 567190"/>
                <a:gd name="connsiteX224" fmla="*/ 465827 w 530780"/>
                <a:gd name="connsiteY224" fmla="*/ 74343 h 567190"/>
                <a:gd name="connsiteX225" fmla="*/ 464978 w 530780"/>
                <a:gd name="connsiteY225" fmla="*/ 79372 h 567190"/>
                <a:gd name="connsiteX226" fmla="*/ 467583 w 530780"/>
                <a:gd name="connsiteY226" fmla="*/ 83101 h 567190"/>
                <a:gd name="connsiteX227" fmla="*/ 466451 w 530780"/>
                <a:gd name="connsiteY227" fmla="*/ 89211 h 567190"/>
                <a:gd name="connsiteX228" fmla="*/ 467808 w 530780"/>
                <a:gd name="connsiteY228" fmla="*/ 89718 h 567190"/>
                <a:gd name="connsiteX229" fmla="*/ 467183 w 530780"/>
                <a:gd name="connsiteY229" fmla="*/ 90909 h 567190"/>
                <a:gd name="connsiteX230" fmla="*/ 469048 w 530780"/>
                <a:gd name="connsiteY230" fmla="*/ 92940 h 567190"/>
                <a:gd name="connsiteX231" fmla="*/ 468090 w 530780"/>
                <a:gd name="connsiteY231" fmla="*/ 95088 h 567190"/>
                <a:gd name="connsiteX232" fmla="*/ 470688 w 530780"/>
                <a:gd name="connsiteY232" fmla="*/ 98875 h 567190"/>
                <a:gd name="connsiteX233" fmla="*/ 469672 w 530780"/>
                <a:gd name="connsiteY233" fmla="*/ 101023 h 567190"/>
                <a:gd name="connsiteX234" fmla="*/ 472212 w 530780"/>
                <a:gd name="connsiteY234" fmla="*/ 104985 h 567190"/>
                <a:gd name="connsiteX235" fmla="*/ 471595 w 530780"/>
                <a:gd name="connsiteY235" fmla="*/ 109788 h 567190"/>
                <a:gd name="connsiteX236" fmla="*/ 473518 w 530780"/>
                <a:gd name="connsiteY236" fmla="*/ 111878 h 567190"/>
                <a:gd name="connsiteX237" fmla="*/ 472611 w 530780"/>
                <a:gd name="connsiteY237" fmla="*/ 114200 h 567190"/>
                <a:gd name="connsiteX238" fmla="*/ 473743 w 530780"/>
                <a:gd name="connsiteY238" fmla="*/ 114708 h 567190"/>
                <a:gd name="connsiteX239" fmla="*/ 472778 w 530780"/>
                <a:gd name="connsiteY239" fmla="*/ 117023 h 567190"/>
                <a:gd name="connsiteX240" fmla="*/ 473968 w 530780"/>
                <a:gd name="connsiteY240" fmla="*/ 117479 h 567190"/>
                <a:gd name="connsiteX241" fmla="*/ 473119 w 530780"/>
                <a:gd name="connsiteY241" fmla="*/ 119736 h 567190"/>
                <a:gd name="connsiteX242" fmla="*/ 475041 w 530780"/>
                <a:gd name="connsiteY242" fmla="*/ 121717 h 567190"/>
                <a:gd name="connsiteX243" fmla="*/ 472952 w 530780"/>
                <a:gd name="connsiteY243" fmla="*/ 130199 h 567190"/>
                <a:gd name="connsiteX244" fmla="*/ 474193 w 530780"/>
                <a:gd name="connsiteY244" fmla="*/ 130649 h 567190"/>
                <a:gd name="connsiteX245" fmla="*/ 473119 w 530780"/>
                <a:gd name="connsiteY245" fmla="*/ 133022 h 567190"/>
                <a:gd name="connsiteX246" fmla="*/ 474309 w 530780"/>
                <a:gd name="connsiteY246" fmla="*/ 133529 h 567190"/>
                <a:gd name="connsiteX247" fmla="*/ 469672 w 530780"/>
                <a:gd name="connsiteY247" fmla="*/ 148905 h 567190"/>
                <a:gd name="connsiteX248" fmla="*/ 470855 w 530780"/>
                <a:gd name="connsiteY248" fmla="*/ 149471 h 567190"/>
                <a:gd name="connsiteX249" fmla="*/ 467808 w 530780"/>
                <a:gd name="connsiteY249" fmla="*/ 157503 h 567190"/>
                <a:gd name="connsiteX250" fmla="*/ 468823 w 530780"/>
                <a:gd name="connsiteY250" fmla="*/ 157953 h 567190"/>
                <a:gd name="connsiteX251" fmla="*/ 465993 w 530780"/>
                <a:gd name="connsiteY251" fmla="*/ 164621 h 567190"/>
                <a:gd name="connsiteX252" fmla="*/ 467242 w 530780"/>
                <a:gd name="connsiteY252" fmla="*/ 165470 h 567190"/>
                <a:gd name="connsiteX253" fmla="*/ 462322 w 530780"/>
                <a:gd name="connsiteY253" fmla="*/ 178081 h 567190"/>
                <a:gd name="connsiteX254" fmla="*/ 463396 w 530780"/>
                <a:gd name="connsiteY254" fmla="*/ 178305 h 567190"/>
                <a:gd name="connsiteX255" fmla="*/ 459775 w 530780"/>
                <a:gd name="connsiteY255" fmla="*/ 187520 h 567190"/>
                <a:gd name="connsiteX256" fmla="*/ 458651 w 530780"/>
                <a:gd name="connsiteY256" fmla="*/ 187070 h 567190"/>
                <a:gd name="connsiteX257" fmla="*/ 436767 w 530780"/>
                <a:gd name="connsiteY257" fmla="*/ 246373 h 567190"/>
                <a:gd name="connsiteX258" fmla="*/ 435584 w 530780"/>
                <a:gd name="connsiteY258" fmla="*/ 245865 h 567190"/>
                <a:gd name="connsiteX259" fmla="*/ 426703 w 530780"/>
                <a:gd name="connsiteY259" fmla="*/ 268924 h 567190"/>
                <a:gd name="connsiteX260" fmla="*/ 427835 w 530780"/>
                <a:gd name="connsiteY260" fmla="*/ 269381 h 567190"/>
                <a:gd name="connsiteX261" fmla="*/ 421958 w 530780"/>
                <a:gd name="connsiteY261" fmla="*/ 284531 h 567190"/>
                <a:gd name="connsiteX262" fmla="*/ 420826 w 530780"/>
                <a:gd name="connsiteY262" fmla="*/ 283965 h 567190"/>
                <a:gd name="connsiteX263" fmla="*/ 413592 w 530780"/>
                <a:gd name="connsiteY263" fmla="*/ 302504 h 567190"/>
                <a:gd name="connsiteX264" fmla="*/ 414782 w 530780"/>
                <a:gd name="connsiteY264" fmla="*/ 302903 h 567190"/>
                <a:gd name="connsiteX265" fmla="*/ 411836 w 530780"/>
                <a:gd name="connsiteY265" fmla="*/ 313642 h 567190"/>
                <a:gd name="connsiteX266" fmla="*/ 412859 w 530780"/>
                <a:gd name="connsiteY266" fmla="*/ 314150 h 567190"/>
                <a:gd name="connsiteX267" fmla="*/ 400756 w 530780"/>
                <a:gd name="connsiteY267" fmla="*/ 345299 h 567190"/>
                <a:gd name="connsiteX268" fmla="*/ 399573 w 530780"/>
                <a:gd name="connsiteY268" fmla="*/ 344682 h 567190"/>
                <a:gd name="connsiteX269" fmla="*/ 395220 w 530780"/>
                <a:gd name="connsiteY269" fmla="*/ 356328 h 567190"/>
                <a:gd name="connsiteX270" fmla="*/ 393914 w 530780"/>
                <a:gd name="connsiteY270" fmla="*/ 355871 h 567190"/>
                <a:gd name="connsiteX271" fmla="*/ 389901 w 530780"/>
                <a:gd name="connsiteY271" fmla="*/ 366501 h 567190"/>
                <a:gd name="connsiteX272" fmla="*/ 388719 w 530780"/>
                <a:gd name="connsiteY272" fmla="*/ 365826 h 567190"/>
                <a:gd name="connsiteX273" fmla="*/ 380120 w 530780"/>
                <a:gd name="connsiteY273" fmla="*/ 387703 h 567190"/>
                <a:gd name="connsiteX274" fmla="*/ 378996 w 530780"/>
                <a:gd name="connsiteY274" fmla="*/ 387194 h 567190"/>
                <a:gd name="connsiteX275" fmla="*/ 376732 w 530780"/>
                <a:gd name="connsiteY275" fmla="*/ 393014 h 567190"/>
                <a:gd name="connsiteX276" fmla="*/ 375774 w 530780"/>
                <a:gd name="connsiteY276" fmla="*/ 392622 h 567190"/>
                <a:gd name="connsiteX277" fmla="*/ 374301 w 530780"/>
                <a:gd name="connsiteY277" fmla="*/ 395952 h 567190"/>
                <a:gd name="connsiteX278" fmla="*/ 373111 w 530780"/>
                <a:gd name="connsiteY278" fmla="*/ 395611 h 567190"/>
                <a:gd name="connsiteX279" fmla="*/ 363054 w 530780"/>
                <a:gd name="connsiteY279" fmla="*/ 418344 h 567190"/>
                <a:gd name="connsiteX280" fmla="*/ 361923 w 530780"/>
                <a:gd name="connsiteY280" fmla="*/ 417836 h 567190"/>
                <a:gd name="connsiteX281" fmla="*/ 359601 w 530780"/>
                <a:gd name="connsiteY281" fmla="*/ 423488 h 567190"/>
                <a:gd name="connsiteX282" fmla="*/ 358418 w 530780"/>
                <a:gd name="connsiteY282" fmla="*/ 423031 h 567190"/>
                <a:gd name="connsiteX283" fmla="*/ 356604 w 530780"/>
                <a:gd name="connsiteY283" fmla="*/ 427726 h 567190"/>
                <a:gd name="connsiteX284" fmla="*/ 355646 w 530780"/>
                <a:gd name="connsiteY284" fmla="*/ 427276 h 567190"/>
                <a:gd name="connsiteX285" fmla="*/ 351917 w 530780"/>
                <a:gd name="connsiteY285" fmla="*/ 436491 h 567190"/>
                <a:gd name="connsiteX286" fmla="*/ 350727 w 530780"/>
                <a:gd name="connsiteY286" fmla="*/ 436092 h 567190"/>
                <a:gd name="connsiteX287" fmla="*/ 349820 w 530780"/>
                <a:gd name="connsiteY287" fmla="*/ 438298 h 567190"/>
                <a:gd name="connsiteX288" fmla="*/ 348637 w 530780"/>
                <a:gd name="connsiteY288" fmla="*/ 437790 h 567190"/>
                <a:gd name="connsiteX289" fmla="*/ 344733 w 530780"/>
                <a:gd name="connsiteY289" fmla="*/ 444400 h 567190"/>
                <a:gd name="connsiteX290" fmla="*/ 341628 w 530780"/>
                <a:gd name="connsiteY290" fmla="*/ 445590 h 567190"/>
                <a:gd name="connsiteX291" fmla="*/ 333030 w 530780"/>
                <a:gd name="connsiteY291" fmla="*/ 443950 h 567190"/>
                <a:gd name="connsiteX292" fmla="*/ 332863 w 530780"/>
                <a:gd name="connsiteY292" fmla="*/ 440845 h 567190"/>
                <a:gd name="connsiteX293" fmla="*/ 330715 w 530780"/>
                <a:gd name="connsiteY293" fmla="*/ 439995 h 567190"/>
                <a:gd name="connsiteX294" fmla="*/ 331056 w 530780"/>
                <a:gd name="connsiteY294" fmla="*/ 439030 h 567190"/>
                <a:gd name="connsiteX295" fmla="*/ 327835 w 530780"/>
                <a:gd name="connsiteY295" fmla="*/ 433661 h 567190"/>
                <a:gd name="connsiteX296" fmla="*/ 328118 w 530780"/>
                <a:gd name="connsiteY296" fmla="*/ 432471 h 567190"/>
                <a:gd name="connsiteX297" fmla="*/ 325962 w 530780"/>
                <a:gd name="connsiteY297" fmla="*/ 431572 h 567190"/>
                <a:gd name="connsiteX298" fmla="*/ 326420 w 530780"/>
                <a:gd name="connsiteY298" fmla="*/ 430498 h 567190"/>
                <a:gd name="connsiteX299" fmla="*/ 323365 w 530780"/>
                <a:gd name="connsiteY299" fmla="*/ 427951 h 567190"/>
                <a:gd name="connsiteX300" fmla="*/ 323931 w 530780"/>
                <a:gd name="connsiteY300" fmla="*/ 426935 h 567190"/>
                <a:gd name="connsiteX301" fmla="*/ 321442 w 530780"/>
                <a:gd name="connsiteY301" fmla="*/ 425861 h 567190"/>
                <a:gd name="connsiteX302" fmla="*/ 321950 w 530780"/>
                <a:gd name="connsiteY302" fmla="*/ 424671 h 567190"/>
                <a:gd name="connsiteX303" fmla="*/ 319577 w 530780"/>
                <a:gd name="connsiteY303" fmla="*/ 423772 h 567190"/>
                <a:gd name="connsiteX304" fmla="*/ 320027 w 530780"/>
                <a:gd name="connsiteY304" fmla="*/ 422748 h 567190"/>
                <a:gd name="connsiteX305" fmla="*/ 317030 w 530780"/>
                <a:gd name="connsiteY305" fmla="*/ 420209 h 567190"/>
                <a:gd name="connsiteX306" fmla="*/ 316806 w 530780"/>
                <a:gd name="connsiteY306" fmla="*/ 417437 h 567190"/>
                <a:gd name="connsiteX307" fmla="*/ 312626 w 530780"/>
                <a:gd name="connsiteY307" fmla="*/ 414440 h 567190"/>
                <a:gd name="connsiteX308" fmla="*/ 311661 w 530780"/>
                <a:gd name="connsiteY308" fmla="*/ 410028 h 567190"/>
                <a:gd name="connsiteX309" fmla="*/ 306350 w 530780"/>
                <a:gd name="connsiteY309" fmla="*/ 406582 h 567190"/>
                <a:gd name="connsiteX310" fmla="*/ 306858 w 530780"/>
                <a:gd name="connsiteY310" fmla="*/ 405567 h 567190"/>
                <a:gd name="connsiteX311" fmla="*/ 303861 w 530780"/>
                <a:gd name="connsiteY311" fmla="*/ 402961 h 567190"/>
                <a:gd name="connsiteX312" fmla="*/ 304202 w 530780"/>
                <a:gd name="connsiteY312" fmla="*/ 401837 h 567190"/>
                <a:gd name="connsiteX313" fmla="*/ 300806 w 530780"/>
                <a:gd name="connsiteY313" fmla="*/ 400422 h 567190"/>
                <a:gd name="connsiteX314" fmla="*/ 301264 w 530780"/>
                <a:gd name="connsiteY314" fmla="*/ 399290 h 567190"/>
                <a:gd name="connsiteX315" fmla="*/ 297244 w 530780"/>
                <a:gd name="connsiteY315" fmla="*/ 396577 h 567190"/>
                <a:gd name="connsiteX316" fmla="*/ 297585 w 530780"/>
                <a:gd name="connsiteY316" fmla="*/ 395335 h 567190"/>
                <a:gd name="connsiteX317" fmla="*/ 294080 w 530780"/>
                <a:gd name="connsiteY317" fmla="*/ 393863 h 567190"/>
                <a:gd name="connsiteX318" fmla="*/ 294588 w 530780"/>
                <a:gd name="connsiteY318" fmla="*/ 392847 h 567190"/>
                <a:gd name="connsiteX319" fmla="*/ 290975 w 530780"/>
                <a:gd name="connsiteY319" fmla="*/ 391432 h 567190"/>
                <a:gd name="connsiteX320" fmla="*/ 290801 w 530780"/>
                <a:gd name="connsiteY320" fmla="*/ 388602 h 567190"/>
                <a:gd name="connsiteX321" fmla="*/ 287354 w 530780"/>
                <a:gd name="connsiteY321" fmla="*/ 387194 h 567190"/>
                <a:gd name="connsiteX322" fmla="*/ 287862 w 530780"/>
                <a:gd name="connsiteY322" fmla="*/ 386005 h 567190"/>
                <a:gd name="connsiteX323" fmla="*/ 285489 w 530780"/>
                <a:gd name="connsiteY323" fmla="*/ 385272 h 567190"/>
                <a:gd name="connsiteX324" fmla="*/ 286055 w 530780"/>
                <a:gd name="connsiteY324" fmla="*/ 384082 h 567190"/>
                <a:gd name="connsiteX325" fmla="*/ 282718 w 530780"/>
                <a:gd name="connsiteY325" fmla="*/ 378713 h 567190"/>
                <a:gd name="connsiteX326" fmla="*/ 286113 w 530780"/>
                <a:gd name="connsiteY326" fmla="*/ 366900 h 567190"/>
                <a:gd name="connsiteX327" fmla="*/ 284981 w 530780"/>
                <a:gd name="connsiteY327" fmla="*/ 366668 h 567190"/>
                <a:gd name="connsiteX328" fmla="*/ 286338 w 530780"/>
                <a:gd name="connsiteY328" fmla="*/ 362880 h 567190"/>
                <a:gd name="connsiteX329" fmla="*/ 285090 w 530780"/>
                <a:gd name="connsiteY329" fmla="*/ 362430 h 567190"/>
                <a:gd name="connsiteX330" fmla="*/ 286055 w 530780"/>
                <a:gd name="connsiteY330" fmla="*/ 360167 h 567190"/>
                <a:gd name="connsiteX331" fmla="*/ 284865 w 530780"/>
                <a:gd name="connsiteY331" fmla="*/ 359658 h 567190"/>
                <a:gd name="connsiteX332" fmla="*/ 286955 w 530780"/>
                <a:gd name="connsiteY332" fmla="*/ 351351 h 567190"/>
                <a:gd name="connsiteX333" fmla="*/ 285039 w 530780"/>
                <a:gd name="connsiteY333" fmla="*/ 349087 h 567190"/>
                <a:gd name="connsiteX334" fmla="*/ 287013 w 530780"/>
                <a:gd name="connsiteY334" fmla="*/ 340612 h 567190"/>
                <a:gd name="connsiteX335" fmla="*/ 285830 w 530780"/>
                <a:gd name="connsiteY335" fmla="*/ 340104 h 567190"/>
                <a:gd name="connsiteX336" fmla="*/ 286730 w 530780"/>
                <a:gd name="connsiteY336" fmla="*/ 337782 h 567190"/>
                <a:gd name="connsiteX337" fmla="*/ 285598 w 530780"/>
                <a:gd name="connsiteY337" fmla="*/ 337332 h 567190"/>
                <a:gd name="connsiteX338" fmla="*/ 286563 w 530780"/>
                <a:gd name="connsiteY338" fmla="*/ 335127 h 567190"/>
                <a:gd name="connsiteX339" fmla="*/ 285323 w 530780"/>
                <a:gd name="connsiteY339" fmla="*/ 334676 h 567190"/>
                <a:gd name="connsiteX340" fmla="*/ 289444 w 530780"/>
                <a:gd name="connsiteY340" fmla="*/ 324497 h 567190"/>
                <a:gd name="connsiteX341" fmla="*/ 290634 w 530780"/>
                <a:gd name="connsiteY341" fmla="*/ 324780 h 567190"/>
                <a:gd name="connsiteX342" fmla="*/ 292556 w 530780"/>
                <a:gd name="connsiteY342" fmla="*/ 322915 h 567190"/>
                <a:gd name="connsiteX343" fmla="*/ 296627 w 530780"/>
                <a:gd name="connsiteY343" fmla="*/ 323140 h 567190"/>
                <a:gd name="connsiteX344" fmla="*/ 297019 w 530780"/>
                <a:gd name="connsiteY344" fmla="*/ 321957 h 567190"/>
                <a:gd name="connsiteX345" fmla="*/ 299283 w 530780"/>
                <a:gd name="connsiteY345" fmla="*/ 322857 h 567190"/>
                <a:gd name="connsiteX346" fmla="*/ 299733 w 530780"/>
                <a:gd name="connsiteY346" fmla="*/ 321725 h 567190"/>
                <a:gd name="connsiteX347" fmla="*/ 302054 w 530780"/>
                <a:gd name="connsiteY347" fmla="*/ 322632 h 567190"/>
                <a:gd name="connsiteX348" fmla="*/ 302621 w 530780"/>
                <a:gd name="connsiteY348" fmla="*/ 321500 h 567190"/>
                <a:gd name="connsiteX349" fmla="*/ 311661 w 530780"/>
                <a:gd name="connsiteY349" fmla="*/ 318278 h 567190"/>
                <a:gd name="connsiteX350" fmla="*/ 312118 w 530780"/>
                <a:gd name="connsiteY350" fmla="*/ 317263 h 567190"/>
                <a:gd name="connsiteX351" fmla="*/ 314317 w 530780"/>
                <a:gd name="connsiteY351" fmla="*/ 318169 h 567190"/>
                <a:gd name="connsiteX352" fmla="*/ 319577 w 530780"/>
                <a:gd name="connsiteY352" fmla="*/ 314890 h 567190"/>
                <a:gd name="connsiteX353" fmla="*/ 322008 w 530780"/>
                <a:gd name="connsiteY353" fmla="*/ 315848 h 567190"/>
                <a:gd name="connsiteX354" fmla="*/ 325962 w 530780"/>
                <a:gd name="connsiteY354" fmla="*/ 312002 h 567190"/>
                <a:gd name="connsiteX355" fmla="*/ 328509 w 530780"/>
                <a:gd name="connsiteY355" fmla="*/ 312967 h 567190"/>
                <a:gd name="connsiteX356" fmla="*/ 329300 w 530780"/>
                <a:gd name="connsiteY356" fmla="*/ 310645 h 567190"/>
                <a:gd name="connsiteX357" fmla="*/ 335352 w 530780"/>
                <a:gd name="connsiteY357" fmla="*/ 309063 h 567190"/>
                <a:gd name="connsiteX358" fmla="*/ 338290 w 530780"/>
                <a:gd name="connsiteY358" fmla="*/ 304935 h 567190"/>
                <a:gd name="connsiteX359" fmla="*/ 340438 w 530780"/>
                <a:gd name="connsiteY359" fmla="*/ 305784 h 567190"/>
                <a:gd name="connsiteX360" fmla="*/ 344908 w 530780"/>
                <a:gd name="connsiteY360" fmla="*/ 298100 h 567190"/>
                <a:gd name="connsiteX361" fmla="*/ 346090 w 530780"/>
                <a:gd name="connsiteY361" fmla="*/ 298492 h 567190"/>
                <a:gd name="connsiteX362" fmla="*/ 346881 w 530780"/>
                <a:gd name="connsiteY362" fmla="*/ 296286 h 567190"/>
                <a:gd name="connsiteX363" fmla="*/ 348013 w 530780"/>
                <a:gd name="connsiteY363" fmla="*/ 296743 h 567190"/>
                <a:gd name="connsiteX364" fmla="*/ 350328 w 530780"/>
                <a:gd name="connsiteY364" fmla="*/ 291083 h 567190"/>
                <a:gd name="connsiteX365" fmla="*/ 351576 w 530780"/>
                <a:gd name="connsiteY365" fmla="*/ 291373 h 567190"/>
                <a:gd name="connsiteX366" fmla="*/ 363221 w 530780"/>
                <a:gd name="connsiteY366" fmla="*/ 261465 h 567190"/>
                <a:gd name="connsiteX367" fmla="*/ 362031 w 530780"/>
                <a:gd name="connsiteY367" fmla="*/ 260957 h 567190"/>
                <a:gd name="connsiteX368" fmla="*/ 372828 w 530780"/>
                <a:gd name="connsiteY368" fmla="*/ 233370 h 567190"/>
                <a:gd name="connsiteX369" fmla="*/ 374134 w 530780"/>
                <a:gd name="connsiteY369" fmla="*/ 233878 h 567190"/>
                <a:gd name="connsiteX370" fmla="*/ 380519 w 530780"/>
                <a:gd name="connsiteY370" fmla="*/ 220194 h 567190"/>
                <a:gd name="connsiteX371" fmla="*/ 381651 w 530780"/>
                <a:gd name="connsiteY371" fmla="*/ 220876 h 567190"/>
                <a:gd name="connsiteX372" fmla="*/ 382609 w 530780"/>
                <a:gd name="connsiteY372" fmla="*/ 218554 h 567190"/>
                <a:gd name="connsiteX373" fmla="*/ 383799 w 530780"/>
                <a:gd name="connsiteY373" fmla="*/ 219011 h 567190"/>
                <a:gd name="connsiteX374" fmla="*/ 385664 w 530780"/>
                <a:gd name="connsiteY374" fmla="*/ 214316 h 567190"/>
                <a:gd name="connsiteX375" fmla="*/ 386796 w 530780"/>
                <a:gd name="connsiteY375" fmla="*/ 214940 h 567190"/>
                <a:gd name="connsiteX376" fmla="*/ 389509 w 530780"/>
                <a:gd name="connsiteY376" fmla="*/ 207931 h 567190"/>
                <a:gd name="connsiteX377" fmla="*/ 390641 w 530780"/>
                <a:gd name="connsiteY377" fmla="*/ 208265 h 567190"/>
                <a:gd name="connsiteX378" fmla="*/ 395837 w 530780"/>
                <a:gd name="connsiteY378" fmla="*/ 198484 h 567190"/>
                <a:gd name="connsiteX379" fmla="*/ 396968 w 530780"/>
                <a:gd name="connsiteY379" fmla="*/ 198767 h 567190"/>
                <a:gd name="connsiteX380" fmla="*/ 399232 w 530780"/>
                <a:gd name="connsiteY380" fmla="*/ 193057 h 567190"/>
                <a:gd name="connsiteX381" fmla="*/ 400422 w 530780"/>
                <a:gd name="connsiteY381" fmla="*/ 193398 h 567190"/>
                <a:gd name="connsiteX382" fmla="*/ 409180 w 530780"/>
                <a:gd name="connsiteY382" fmla="*/ 174293 h 567190"/>
                <a:gd name="connsiteX383" fmla="*/ 410254 w 530780"/>
                <a:gd name="connsiteY383" fmla="*/ 174968 h 567190"/>
                <a:gd name="connsiteX384" fmla="*/ 413534 w 530780"/>
                <a:gd name="connsiteY384" fmla="*/ 166885 h 567190"/>
                <a:gd name="connsiteX385" fmla="*/ 414549 w 530780"/>
                <a:gd name="connsiteY385" fmla="*/ 167335 h 567190"/>
                <a:gd name="connsiteX386" fmla="*/ 416813 w 530780"/>
                <a:gd name="connsiteY386" fmla="*/ 161574 h 567190"/>
                <a:gd name="connsiteX387" fmla="*/ 418112 w 530780"/>
                <a:gd name="connsiteY387" fmla="*/ 162023 h 567190"/>
                <a:gd name="connsiteX388" fmla="*/ 421675 w 530780"/>
                <a:gd name="connsiteY388" fmla="*/ 152750 h 567190"/>
                <a:gd name="connsiteX389" fmla="*/ 420485 w 530780"/>
                <a:gd name="connsiteY389" fmla="*/ 152359 h 567190"/>
                <a:gd name="connsiteX390" fmla="*/ 422074 w 530780"/>
                <a:gd name="connsiteY390" fmla="*/ 145008 h 567190"/>
                <a:gd name="connsiteX391" fmla="*/ 420942 w 530780"/>
                <a:gd name="connsiteY391" fmla="*/ 144558 h 567190"/>
                <a:gd name="connsiteX392" fmla="*/ 421841 w 530780"/>
                <a:gd name="connsiteY392" fmla="*/ 142411 h 567190"/>
                <a:gd name="connsiteX393" fmla="*/ 419810 w 530780"/>
                <a:gd name="connsiteY393" fmla="*/ 139973 h 567190"/>
                <a:gd name="connsiteX394" fmla="*/ 420826 w 530780"/>
                <a:gd name="connsiteY394" fmla="*/ 137825 h 567190"/>
                <a:gd name="connsiteX395" fmla="*/ 418286 w 530780"/>
                <a:gd name="connsiteY395" fmla="*/ 134211 h 567190"/>
                <a:gd name="connsiteX396" fmla="*/ 419186 w 530780"/>
                <a:gd name="connsiteY396" fmla="*/ 131781 h 567190"/>
                <a:gd name="connsiteX397" fmla="*/ 418112 w 530780"/>
                <a:gd name="connsiteY397" fmla="*/ 131382 h 567190"/>
                <a:gd name="connsiteX398" fmla="*/ 418453 w 530780"/>
                <a:gd name="connsiteY398" fmla="*/ 130199 h 567190"/>
                <a:gd name="connsiteX399" fmla="*/ 416022 w 530780"/>
                <a:gd name="connsiteY399" fmla="*/ 126462 h 567190"/>
                <a:gd name="connsiteX400" fmla="*/ 416871 w 530780"/>
                <a:gd name="connsiteY400" fmla="*/ 124314 h 567190"/>
                <a:gd name="connsiteX401" fmla="*/ 415739 w 530780"/>
                <a:gd name="connsiteY401" fmla="*/ 123922 h 567190"/>
                <a:gd name="connsiteX402" fmla="*/ 416080 w 530780"/>
                <a:gd name="connsiteY402" fmla="*/ 122675 h 567190"/>
                <a:gd name="connsiteX403" fmla="*/ 412859 w 530780"/>
                <a:gd name="connsiteY403" fmla="*/ 117530 h 567190"/>
                <a:gd name="connsiteX404" fmla="*/ 413367 w 530780"/>
                <a:gd name="connsiteY404" fmla="*/ 116348 h 567190"/>
                <a:gd name="connsiteX405" fmla="*/ 411103 w 530780"/>
                <a:gd name="connsiteY405" fmla="*/ 115382 h 567190"/>
                <a:gd name="connsiteX406" fmla="*/ 410196 w 530780"/>
                <a:gd name="connsiteY406" fmla="*/ 111145 h 567190"/>
                <a:gd name="connsiteX407" fmla="*/ 406640 w 530780"/>
                <a:gd name="connsiteY407" fmla="*/ 109672 h 567190"/>
                <a:gd name="connsiteX408" fmla="*/ 406299 w 530780"/>
                <a:gd name="connsiteY408" fmla="*/ 106908 h 567190"/>
                <a:gd name="connsiteX409" fmla="*/ 404036 w 530780"/>
                <a:gd name="connsiteY409" fmla="*/ 106001 h 567190"/>
                <a:gd name="connsiteX410" fmla="*/ 404486 w 530780"/>
                <a:gd name="connsiteY410" fmla="*/ 104985 h 567190"/>
                <a:gd name="connsiteX411" fmla="*/ 402113 w 530780"/>
                <a:gd name="connsiteY411" fmla="*/ 103962 h 567190"/>
                <a:gd name="connsiteX412" fmla="*/ 402621 w 530780"/>
                <a:gd name="connsiteY412" fmla="*/ 102721 h 567190"/>
                <a:gd name="connsiteX413" fmla="*/ 399232 w 530780"/>
                <a:gd name="connsiteY413" fmla="*/ 101422 h 567190"/>
                <a:gd name="connsiteX414" fmla="*/ 399573 w 530780"/>
                <a:gd name="connsiteY414" fmla="*/ 100290 h 567190"/>
                <a:gd name="connsiteX415" fmla="*/ 397426 w 530780"/>
                <a:gd name="connsiteY415" fmla="*/ 99442 h 567190"/>
                <a:gd name="connsiteX416" fmla="*/ 397875 w 530780"/>
                <a:gd name="connsiteY416" fmla="*/ 98200 h 567190"/>
                <a:gd name="connsiteX417" fmla="*/ 389001 w 530780"/>
                <a:gd name="connsiteY417" fmla="*/ 93506 h 567190"/>
                <a:gd name="connsiteX418" fmla="*/ 389509 w 530780"/>
                <a:gd name="connsiteY418" fmla="*/ 92316 h 567190"/>
                <a:gd name="connsiteX419" fmla="*/ 384815 w 530780"/>
                <a:gd name="connsiteY419" fmla="*/ 90626 h 567190"/>
                <a:gd name="connsiteX420" fmla="*/ 385323 w 530780"/>
                <a:gd name="connsiteY420" fmla="*/ 89377 h 567190"/>
                <a:gd name="connsiteX421" fmla="*/ 374925 w 530780"/>
                <a:gd name="connsiteY421" fmla="*/ 85307 h 567190"/>
                <a:gd name="connsiteX422" fmla="*/ 374584 w 530780"/>
                <a:gd name="connsiteY422" fmla="*/ 86439 h 567190"/>
                <a:gd name="connsiteX423" fmla="*/ 372211 w 530780"/>
                <a:gd name="connsiteY423" fmla="*/ 85481 h 567190"/>
                <a:gd name="connsiteX424" fmla="*/ 371812 w 530780"/>
                <a:gd name="connsiteY424" fmla="*/ 86722 h 567190"/>
                <a:gd name="connsiteX425" fmla="*/ 365485 w 530780"/>
                <a:gd name="connsiteY425" fmla="*/ 85539 h 567190"/>
                <a:gd name="connsiteX426" fmla="*/ 365202 w 530780"/>
                <a:gd name="connsiteY426" fmla="*/ 86722 h 567190"/>
                <a:gd name="connsiteX427" fmla="*/ 359717 w 530780"/>
                <a:gd name="connsiteY427" fmla="*/ 90118 h 567190"/>
                <a:gd name="connsiteX428" fmla="*/ 360957 w 530780"/>
                <a:gd name="connsiteY428" fmla="*/ 90451 h 567190"/>
                <a:gd name="connsiteX429" fmla="*/ 359543 w 530780"/>
                <a:gd name="connsiteY429" fmla="*/ 93905 h 567190"/>
                <a:gd name="connsiteX430" fmla="*/ 360733 w 530780"/>
                <a:gd name="connsiteY430" fmla="*/ 94413 h 567190"/>
                <a:gd name="connsiteX431" fmla="*/ 360225 w 530780"/>
                <a:gd name="connsiteY431" fmla="*/ 95596 h 567190"/>
                <a:gd name="connsiteX432" fmla="*/ 364353 w 530780"/>
                <a:gd name="connsiteY432" fmla="*/ 102271 h 567190"/>
                <a:gd name="connsiteX433" fmla="*/ 363729 w 530780"/>
                <a:gd name="connsiteY433" fmla="*/ 103512 h 567190"/>
                <a:gd name="connsiteX434" fmla="*/ 364919 w 530780"/>
                <a:gd name="connsiteY434" fmla="*/ 104020 h 567190"/>
                <a:gd name="connsiteX435" fmla="*/ 364012 w 530780"/>
                <a:gd name="connsiteY435" fmla="*/ 106226 h 567190"/>
                <a:gd name="connsiteX436" fmla="*/ 366443 w 530780"/>
                <a:gd name="connsiteY436" fmla="*/ 107191 h 567190"/>
                <a:gd name="connsiteX437" fmla="*/ 365877 w 530780"/>
                <a:gd name="connsiteY437" fmla="*/ 108374 h 567190"/>
                <a:gd name="connsiteX438" fmla="*/ 371304 w 530780"/>
                <a:gd name="connsiteY438" fmla="*/ 118437 h 567190"/>
                <a:gd name="connsiteX439" fmla="*/ 370855 w 530780"/>
                <a:gd name="connsiteY439" fmla="*/ 119627 h 567190"/>
                <a:gd name="connsiteX440" fmla="*/ 371986 w 530780"/>
                <a:gd name="connsiteY440" fmla="*/ 120019 h 567190"/>
                <a:gd name="connsiteX441" fmla="*/ 371812 w 530780"/>
                <a:gd name="connsiteY441" fmla="*/ 123922 h 567190"/>
                <a:gd name="connsiteX442" fmla="*/ 374134 w 530780"/>
                <a:gd name="connsiteY442" fmla="*/ 124772 h 567190"/>
                <a:gd name="connsiteX443" fmla="*/ 375774 w 530780"/>
                <a:gd name="connsiteY443" fmla="*/ 130765 h 567190"/>
                <a:gd name="connsiteX444" fmla="*/ 378089 w 530780"/>
                <a:gd name="connsiteY444" fmla="*/ 131607 h 567190"/>
                <a:gd name="connsiteX445" fmla="*/ 377581 w 530780"/>
                <a:gd name="connsiteY445" fmla="*/ 132854 h 567190"/>
                <a:gd name="connsiteX446" fmla="*/ 379105 w 530780"/>
                <a:gd name="connsiteY446" fmla="*/ 136076 h 567190"/>
                <a:gd name="connsiteX447" fmla="*/ 382043 w 530780"/>
                <a:gd name="connsiteY447" fmla="*/ 138449 h 567190"/>
                <a:gd name="connsiteX448" fmla="*/ 382275 w 530780"/>
                <a:gd name="connsiteY448" fmla="*/ 141330 h 567190"/>
                <a:gd name="connsiteX449" fmla="*/ 383458 w 530780"/>
                <a:gd name="connsiteY449" fmla="*/ 141786 h 567190"/>
                <a:gd name="connsiteX450" fmla="*/ 382442 w 530780"/>
                <a:gd name="connsiteY450" fmla="*/ 144101 h 567190"/>
                <a:gd name="connsiteX451" fmla="*/ 384423 w 530780"/>
                <a:gd name="connsiteY451" fmla="*/ 145966 h 567190"/>
                <a:gd name="connsiteX452" fmla="*/ 381426 w 530780"/>
                <a:gd name="connsiteY452" fmla="*/ 154107 h 567190"/>
                <a:gd name="connsiteX453" fmla="*/ 382275 w 530780"/>
                <a:gd name="connsiteY453" fmla="*/ 154564 h 567190"/>
                <a:gd name="connsiteX454" fmla="*/ 380918 w 530780"/>
                <a:gd name="connsiteY454" fmla="*/ 158069 h 567190"/>
                <a:gd name="connsiteX455" fmla="*/ 379895 w 530780"/>
                <a:gd name="connsiteY455" fmla="*/ 157728 h 567190"/>
                <a:gd name="connsiteX456" fmla="*/ 376674 w 530780"/>
                <a:gd name="connsiteY456" fmla="*/ 165869 h 567190"/>
                <a:gd name="connsiteX457" fmla="*/ 375600 w 530780"/>
                <a:gd name="connsiteY457" fmla="*/ 165470 h 567190"/>
                <a:gd name="connsiteX458" fmla="*/ 372494 w 530780"/>
                <a:gd name="connsiteY458" fmla="*/ 169373 h 567190"/>
                <a:gd name="connsiteX459" fmla="*/ 371529 w 530780"/>
                <a:gd name="connsiteY459" fmla="*/ 169032 h 567190"/>
                <a:gd name="connsiteX460" fmla="*/ 366951 w 530780"/>
                <a:gd name="connsiteY460" fmla="*/ 176440 h 567190"/>
                <a:gd name="connsiteX461" fmla="*/ 365877 w 530780"/>
                <a:gd name="connsiteY461" fmla="*/ 175933 h 567190"/>
                <a:gd name="connsiteX462" fmla="*/ 365086 w 530780"/>
                <a:gd name="connsiteY462" fmla="*/ 178472 h 567190"/>
                <a:gd name="connsiteX463" fmla="*/ 363954 w 530780"/>
                <a:gd name="connsiteY463" fmla="*/ 178081 h 567190"/>
                <a:gd name="connsiteX464" fmla="*/ 355646 w 530780"/>
                <a:gd name="connsiteY464" fmla="*/ 196111 h 567190"/>
                <a:gd name="connsiteX465" fmla="*/ 354398 w 530780"/>
                <a:gd name="connsiteY465" fmla="*/ 195436 h 567190"/>
                <a:gd name="connsiteX466" fmla="*/ 353499 w 530780"/>
                <a:gd name="connsiteY466" fmla="*/ 197867 h 567190"/>
                <a:gd name="connsiteX467" fmla="*/ 352251 w 530780"/>
                <a:gd name="connsiteY467" fmla="*/ 197301 h 567190"/>
                <a:gd name="connsiteX468" fmla="*/ 351068 w 530780"/>
                <a:gd name="connsiteY468" fmla="*/ 200864 h 567190"/>
                <a:gd name="connsiteX469" fmla="*/ 349820 w 530780"/>
                <a:gd name="connsiteY469" fmla="*/ 200407 h 567190"/>
                <a:gd name="connsiteX470" fmla="*/ 348579 w 530780"/>
                <a:gd name="connsiteY470" fmla="*/ 203911 h 567190"/>
                <a:gd name="connsiteX471" fmla="*/ 347447 w 530780"/>
                <a:gd name="connsiteY471" fmla="*/ 203462 h 567190"/>
                <a:gd name="connsiteX472" fmla="*/ 346431 w 530780"/>
                <a:gd name="connsiteY472" fmla="*/ 205834 h 567190"/>
                <a:gd name="connsiteX473" fmla="*/ 343776 w 530780"/>
                <a:gd name="connsiteY473" fmla="*/ 206008 h 567190"/>
                <a:gd name="connsiteX474" fmla="*/ 340271 w 530780"/>
                <a:gd name="connsiteY474" fmla="*/ 211435 h 567190"/>
                <a:gd name="connsiteX475" fmla="*/ 337499 w 530780"/>
                <a:gd name="connsiteY475" fmla="*/ 211719 h 567190"/>
                <a:gd name="connsiteX476" fmla="*/ 333204 w 530780"/>
                <a:gd name="connsiteY476" fmla="*/ 219062 h 567190"/>
                <a:gd name="connsiteX477" fmla="*/ 332014 w 530780"/>
                <a:gd name="connsiteY477" fmla="*/ 218670 h 567190"/>
                <a:gd name="connsiteX478" fmla="*/ 331223 w 530780"/>
                <a:gd name="connsiteY478" fmla="*/ 221100 h 567190"/>
                <a:gd name="connsiteX479" fmla="*/ 329982 w 530780"/>
                <a:gd name="connsiteY479" fmla="*/ 220701 h 567190"/>
                <a:gd name="connsiteX480" fmla="*/ 327494 w 530780"/>
                <a:gd name="connsiteY480" fmla="*/ 223473 h 567190"/>
                <a:gd name="connsiteX481" fmla="*/ 326420 w 530780"/>
                <a:gd name="connsiteY481" fmla="*/ 223024 h 567190"/>
                <a:gd name="connsiteX482" fmla="*/ 325404 w 530780"/>
                <a:gd name="connsiteY482" fmla="*/ 225512 h 567190"/>
                <a:gd name="connsiteX483" fmla="*/ 321950 w 530780"/>
                <a:gd name="connsiteY483" fmla="*/ 224206 h 567190"/>
                <a:gd name="connsiteX484" fmla="*/ 321558 w 530780"/>
                <a:gd name="connsiteY484" fmla="*/ 225171 h 567190"/>
                <a:gd name="connsiteX485" fmla="*/ 319294 w 530780"/>
                <a:gd name="connsiteY485" fmla="*/ 224264 h 567190"/>
                <a:gd name="connsiteX486" fmla="*/ 317205 w 530780"/>
                <a:gd name="connsiteY486" fmla="*/ 226078 h 567190"/>
                <a:gd name="connsiteX487" fmla="*/ 313809 w 530780"/>
                <a:gd name="connsiteY487" fmla="*/ 224772 h 567190"/>
                <a:gd name="connsiteX488" fmla="*/ 313301 w 530780"/>
                <a:gd name="connsiteY488" fmla="*/ 225846 h 567190"/>
                <a:gd name="connsiteX489" fmla="*/ 304427 w 530780"/>
                <a:gd name="connsiteY489" fmla="*/ 221100 h 567190"/>
                <a:gd name="connsiteX490" fmla="*/ 304311 w 530780"/>
                <a:gd name="connsiteY490" fmla="*/ 218503 h 567190"/>
                <a:gd name="connsiteX491" fmla="*/ 306125 w 530780"/>
                <a:gd name="connsiteY491" fmla="*/ 213808 h 567190"/>
                <a:gd name="connsiteX492" fmla="*/ 304935 w 530780"/>
                <a:gd name="connsiteY492" fmla="*/ 213300 h 567190"/>
                <a:gd name="connsiteX493" fmla="*/ 307141 w 530780"/>
                <a:gd name="connsiteY493" fmla="*/ 207699 h 567190"/>
                <a:gd name="connsiteX494" fmla="*/ 306009 w 530780"/>
                <a:gd name="connsiteY494" fmla="*/ 207249 h 567190"/>
                <a:gd name="connsiteX495" fmla="*/ 306858 w 530780"/>
                <a:gd name="connsiteY495" fmla="*/ 204876 h 567190"/>
                <a:gd name="connsiteX496" fmla="*/ 305784 w 530780"/>
                <a:gd name="connsiteY496" fmla="*/ 204535 h 567190"/>
                <a:gd name="connsiteX497" fmla="*/ 307308 w 530780"/>
                <a:gd name="connsiteY497" fmla="*/ 196902 h 567190"/>
                <a:gd name="connsiteX498" fmla="*/ 306125 w 530780"/>
                <a:gd name="connsiteY498" fmla="*/ 196619 h 567190"/>
                <a:gd name="connsiteX499" fmla="*/ 306858 w 530780"/>
                <a:gd name="connsiteY499" fmla="*/ 191475 h 567190"/>
                <a:gd name="connsiteX500" fmla="*/ 305559 w 530780"/>
                <a:gd name="connsiteY500" fmla="*/ 191192 h 567190"/>
                <a:gd name="connsiteX501" fmla="*/ 307874 w 530780"/>
                <a:gd name="connsiteY501" fmla="*/ 185372 h 567190"/>
                <a:gd name="connsiteX502" fmla="*/ 306858 w 530780"/>
                <a:gd name="connsiteY502" fmla="*/ 184865 h 567190"/>
                <a:gd name="connsiteX503" fmla="*/ 307874 w 530780"/>
                <a:gd name="connsiteY503" fmla="*/ 178472 h 567190"/>
                <a:gd name="connsiteX504" fmla="*/ 306691 w 530780"/>
                <a:gd name="connsiteY504" fmla="*/ 178189 h 567190"/>
                <a:gd name="connsiteX505" fmla="*/ 308048 w 530780"/>
                <a:gd name="connsiteY505" fmla="*/ 174684 h 567190"/>
                <a:gd name="connsiteX506" fmla="*/ 306916 w 530780"/>
                <a:gd name="connsiteY506" fmla="*/ 174293 h 567190"/>
                <a:gd name="connsiteX507" fmla="*/ 308723 w 530780"/>
                <a:gd name="connsiteY507" fmla="*/ 169598 h 567190"/>
                <a:gd name="connsiteX508" fmla="*/ 307591 w 530780"/>
                <a:gd name="connsiteY508" fmla="*/ 169315 h 567190"/>
                <a:gd name="connsiteX509" fmla="*/ 309513 w 530780"/>
                <a:gd name="connsiteY509" fmla="*/ 160608 h 567190"/>
                <a:gd name="connsiteX510" fmla="*/ 308498 w 530780"/>
                <a:gd name="connsiteY510" fmla="*/ 160383 h 567190"/>
                <a:gd name="connsiteX511" fmla="*/ 311153 w 530780"/>
                <a:gd name="connsiteY511" fmla="*/ 153432 h 567190"/>
                <a:gd name="connsiteX512" fmla="*/ 309971 w 530780"/>
                <a:gd name="connsiteY512" fmla="*/ 152808 h 567190"/>
                <a:gd name="connsiteX513" fmla="*/ 311327 w 530780"/>
                <a:gd name="connsiteY513" fmla="*/ 149471 h 567190"/>
                <a:gd name="connsiteX514" fmla="*/ 310195 w 530780"/>
                <a:gd name="connsiteY514" fmla="*/ 148905 h 567190"/>
                <a:gd name="connsiteX515" fmla="*/ 311045 w 530780"/>
                <a:gd name="connsiteY515" fmla="*/ 146532 h 567190"/>
                <a:gd name="connsiteX516" fmla="*/ 309971 w 530780"/>
                <a:gd name="connsiteY516" fmla="*/ 146249 h 567190"/>
                <a:gd name="connsiteX517" fmla="*/ 313925 w 530780"/>
                <a:gd name="connsiteY517" fmla="*/ 135910 h 567190"/>
                <a:gd name="connsiteX518" fmla="*/ 313301 w 530780"/>
                <a:gd name="connsiteY518" fmla="*/ 134211 h 567190"/>
                <a:gd name="connsiteX519" fmla="*/ 314433 w 530780"/>
                <a:gd name="connsiteY519" fmla="*/ 134719 h 567190"/>
                <a:gd name="connsiteX520" fmla="*/ 323481 w 530780"/>
                <a:gd name="connsiteY520" fmla="*/ 111653 h 567190"/>
                <a:gd name="connsiteX521" fmla="*/ 322291 w 530780"/>
                <a:gd name="connsiteY521" fmla="*/ 111312 h 567190"/>
                <a:gd name="connsiteX522" fmla="*/ 323648 w 530780"/>
                <a:gd name="connsiteY522" fmla="*/ 107699 h 567190"/>
                <a:gd name="connsiteX523" fmla="*/ 321783 w 530780"/>
                <a:gd name="connsiteY523" fmla="*/ 105660 h 567190"/>
                <a:gd name="connsiteX524" fmla="*/ 322690 w 530780"/>
                <a:gd name="connsiteY524" fmla="*/ 103512 h 567190"/>
                <a:gd name="connsiteX525" fmla="*/ 321558 w 530780"/>
                <a:gd name="connsiteY525" fmla="*/ 103120 h 567190"/>
                <a:gd name="connsiteX526" fmla="*/ 322008 w 530780"/>
                <a:gd name="connsiteY526" fmla="*/ 101872 h 567190"/>
                <a:gd name="connsiteX527" fmla="*/ 317996 w 530780"/>
                <a:gd name="connsiteY527" fmla="*/ 95088 h 567190"/>
                <a:gd name="connsiteX528" fmla="*/ 318445 w 530780"/>
                <a:gd name="connsiteY528" fmla="*/ 93731 h 567190"/>
                <a:gd name="connsiteX529" fmla="*/ 317430 w 530780"/>
                <a:gd name="connsiteY529" fmla="*/ 93281 h 567190"/>
                <a:gd name="connsiteX530" fmla="*/ 318278 w 530780"/>
                <a:gd name="connsiteY530" fmla="*/ 91133 h 567190"/>
                <a:gd name="connsiteX531" fmla="*/ 316356 w 530780"/>
                <a:gd name="connsiteY531" fmla="*/ 88986 h 567190"/>
                <a:gd name="connsiteX532" fmla="*/ 317030 w 530780"/>
                <a:gd name="connsiteY532" fmla="*/ 83783 h 567190"/>
                <a:gd name="connsiteX533" fmla="*/ 315848 w 530780"/>
                <a:gd name="connsiteY533" fmla="*/ 83384 h 567190"/>
                <a:gd name="connsiteX534" fmla="*/ 317596 w 530780"/>
                <a:gd name="connsiteY534" fmla="*/ 78864 h 567190"/>
                <a:gd name="connsiteX535" fmla="*/ 316472 w 530780"/>
                <a:gd name="connsiteY535" fmla="*/ 78414 h 567190"/>
                <a:gd name="connsiteX536" fmla="*/ 317430 w 530780"/>
                <a:gd name="connsiteY536" fmla="*/ 76092 h 567190"/>
                <a:gd name="connsiteX537" fmla="*/ 316298 w 530780"/>
                <a:gd name="connsiteY537" fmla="*/ 75584 h 567190"/>
                <a:gd name="connsiteX538" fmla="*/ 317205 w 530780"/>
                <a:gd name="connsiteY538" fmla="*/ 73379 h 567190"/>
                <a:gd name="connsiteX539" fmla="*/ 315957 w 530780"/>
                <a:gd name="connsiteY539" fmla="*/ 72928 h 567190"/>
                <a:gd name="connsiteX540" fmla="*/ 316980 w 530780"/>
                <a:gd name="connsiteY540" fmla="*/ 70440 h 567190"/>
                <a:gd name="connsiteX541" fmla="*/ 315848 w 530780"/>
                <a:gd name="connsiteY541" fmla="*/ 70157 h 567190"/>
                <a:gd name="connsiteX542" fmla="*/ 316697 w 530780"/>
                <a:gd name="connsiteY542" fmla="*/ 67784 h 567190"/>
                <a:gd name="connsiteX543" fmla="*/ 314774 w 530780"/>
                <a:gd name="connsiteY543" fmla="*/ 65694 h 567190"/>
                <a:gd name="connsiteX544" fmla="*/ 315848 w 530780"/>
                <a:gd name="connsiteY544" fmla="*/ 59534 h 567190"/>
                <a:gd name="connsiteX545" fmla="*/ 314774 w 530780"/>
                <a:gd name="connsiteY545" fmla="*/ 59077 h 567190"/>
                <a:gd name="connsiteX546" fmla="*/ 315732 w 530780"/>
                <a:gd name="connsiteY546" fmla="*/ 56820 h 567190"/>
                <a:gd name="connsiteX547" fmla="*/ 314549 w 530780"/>
                <a:gd name="connsiteY547" fmla="*/ 56305 h 567190"/>
                <a:gd name="connsiteX548" fmla="*/ 314883 w 530780"/>
                <a:gd name="connsiteY548" fmla="*/ 55289 h 567190"/>
                <a:gd name="connsiteX549" fmla="*/ 312735 w 530780"/>
                <a:gd name="connsiteY549" fmla="*/ 50544 h 567190"/>
                <a:gd name="connsiteX550" fmla="*/ 313359 w 530780"/>
                <a:gd name="connsiteY550" fmla="*/ 49238 h 567190"/>
                <a:gd name="connsiteX551" fmla="*/ 310986 w 530780"/>
                <a:gd name="connsiteY551" fmla="*/ 48280 h 567190"/>
                <a:gd name="connsiteX552" fmla="*/ 310812 w 530780"/>
                <a:gd name="connsiteY552" fmla="*/ 45683 h 567190"/>
                <a:gd name="connsiteX553" fmla="*/ 307308 w 530780"/>
                <a:gd name="connsiteY553" fmla="*/ 44101 h 567190"/>
                <a:gd name="connsiteX554" fmla="*/ 307816 w 530780"/>
                <a:gd name="connsiteY554" fmla="*/ 43078 h 567190"/>
                <a:gd name="connsiteX555" fmla="*/ 298550 w 530780"/>
                <a:gd name="connsiteY555" fmla="*/ 39523 h 567190"/>
                <a:gd name="connsiteX556" fmla="*/ 298093 w 530780"/>
                <a:gd name="connsiteY556" fmla="*/ 40480 h 567190"/>
                <a:gd name="connsiteX557" fmla="*/ 295778 w 530780"/>
                <a:gd name="connsiteY557" fmla="*/ 39573 h 567190"/>
                <a:gd name="connsiteX558" fmla="*/ 292099 w 530780"/>
                <a:gd name="connsiteY558" fmla="*/ 42120 h 567190"/>
                <a:gd name="connsiteX559" fmla="*/ 290975 w 530780"/>
                <a:gd name="connsiteY559" fmla="*/ 41670 h 567190"/>
                <a:gd name="connsiteX560" fmla="*/ 286563 w 530780"/>
                <a:gd name="connsiteY560" fmla="*/ 49470 h 567190"/>
                <a:gd name="connsiteX561" fmla="*/ 283965 w 530780"/>
                <a:gd name="connsiteY561" fmla="*/ 49637 h 567190"/>
                <a:gd name="connsiteX562" fmla="*/ 279946 w 530780"/>
                <a:gd name="connsiteY562" fmla="*/ 60093 h 567190"/>
                <a:gd name="connsiteX563" fmla="*/ 278705 w 530780"/>
                <a:gd name="connsiteY563" fmla="*/ 59534 h 567190"/>
                <a:gd name="connsiteX564" fmla="*/ 273278 w 530780"/>
                <a:gd name="connsiteY564" fmla="*/ 73610 h 567190"/>
                <a:gd name="connsiteX565" fmla="*/ 274518 w 530780"/>
                <a:gd name="connsiteY565" fmla="*/ 74002 h 567190"/>
                <a:gd name="connsiteX566" fmla="*/ 268641 w 530780"/>
                <a:gd name="connsiteY566" fmla="*/ 88986 h 567190"/>
                <a:gd name="connsiteX567" fmla="*/ 269882 w 530780"/>
                <a:gd name="connsiteY567" fmla="*/ 89377 h 567190"/>
                <a:gd name="connsiteX568" fmla="*/ 267059 w 530780"/>
                <a:gd name="connsiteY568" fmla="*/ 96278 h 567190"/>
                <a:gd name="connsiteX569" fmla="*/ 265870 w 530780"/>
                <a:gd name="connsiteY569" fmla="*/ 95828 h 567190"/>
                <a:gd name="connsiteX570" fmla="*/ 264912 w 530780"/>
                <a:gd name="connsiteY570" fmla="*/ 98200 h 567190"/>
                <a:gd name="connsiteX571" fmla="*/ 263722 w 530780"/>
                <a:gd name="connsiteY571" fmla="*/ 97693 h 567190"/>
                <a:gd name="connsiteX572" fmla="*/ 262931 w 530780"/>
                <a:gd name="connsiteY572" fmla="*/ 100007 h 567190"/>
                <a:gd name="connsiteX573" fmla="*/ 261857 w 530780"/>
                <a:gd name="connsiteY573" fmla="*/ 99615 h 567190"/>
                <a:gd name="connsiteX574" fmla="*/ 259651 w 530780"/>
                <a:gd name="connsiteY574" fmla="*/ 101422 h 567190"/>
                <a:gd name="connsiteX575" fmla="*/ 249928 w 530780"/>
                <a:gd name="connsiteY575" fmla="*/ 98875 h 567190"/>
                <a:gd name="connsiteX576" fmla="*/ 249587 w 530780"/>
                <a:gd name="connsiteY576" fmla="*/ 100124 h 567190"/>
                <a:gd name="connsiteX577" fmla="*/ 247331 w 530780"/>
                <a:gd name="connsiteY577" fmla="*/ 99101 h 567190"/>
                <a:gd name="connsiteX578" fmla="*/ 246765 w 530780"/>
                <a:gd name="connsiteY578" fmla="*/ 100457 h 567190"/>
                <a:gd name="connsiteX579" fmla="*/ 237100 w 530780"/>
                <a:gd name="connsiteY579" fmla="*/ 97918 h 567190"/>
                <a:gd name="connsiteX580" fmla="*/ 236643 w 530780"/>
                <a:gd name="connsiteY580" fmla="*/ 98933 h 567190"/>
                <a:gd name="connsiteX581" fmla="*/ 232688 w 530780"/>
                <a:gd name="connsiteY581" fmla="*/ 98875 h 567190"/>
                <a:gd name="connsiteX582" fmla="*/ 232405 w 530780"/>
                <a:gd name="connsiteY582" fmla="*/ 100007 h 567190"/>
                <a:gd name="connsiteX583" fmla="*/ 228959 w 530780"/>
                <a:gd name="connsiteY583" fmla="*/ 98541 h 567190"/>
                <a:gd name="connsiteX584" fmla="*/ 228451 w 530780"/>
                <a:gd name="connsiteY584" fmla="*/ 99783 h 567190"/>
                <a:gd name="connsiteX585" fmla="*/ 223307 w 530780"/>
                <a:gd name="connsiteY585" fmla="*/ 99101 h 567190"/>
                <a:gd name="connsiteX586" fmla="*/ 222850 w 530780"/>
                <a:gd name="connsiteY586" fmla="*/ 100457 h 567190"/>
                <a:gd name="connsiteX587" fmla="*/ 215499 w 530780"/>
                <a:gd name="connsiteY587" fmla="*/ 98709 h 567190"/>
                <a:gd name="connsiteX588" fmla="*/ 213526 w 530780"/>
                <a:gd name="connsiteY588" fmla="*/ 100573 h 567190"/>
                <a:gd name="connsiteX589" fmla="*/ 202613 w 530780"/>
                <a:gd name="connsiteY589" fmla="*/ 97693 h 567190"/>
                <a:gd name="connsiteX590" fmla="*/ 202272 w 530780"/>
                <a:gd name="connsiteY590" fmla="*/ 98709 h 567190"/>
                <a:gd name="connsiteX591" fmla="*/ 198658 w 530780"/>
                <a:gd name="connsiteY591" fmla="*/ 97352 h 567190"/>
                <a:gd name="connsiteX592" fmla="*/ 198317 w 530780"/>
                <a:gd name="connsiteY592" fmla="*/ 98541 h 567190"/>
                <a:gd name="connsiteX593" fmla="*/ 195995 w 530780"/>
                <a:gd name="connsiteY593" fmla="*/ 97693 h 567190"/>
                <a:gd name="connsiteX594" fmla="*/ 193964 w 530780"/>
                <a:gd name="connsiteY594" fmla="*/ 99615 h 567190"/>
                <a:gd name="connsiteX595" fmla="*/ 192890 w 530780"/>
                <a:gd name="connsiteY595" fmla="*/ 99101 h 567190"/>
                <a:gd name="connsiteX596" fmla="*/ 191591 w 530780"/>
                <a:gd name="connsiteY596" fmla="*/ 102438 h 567190"/>
                <a:gd name="connsiteX597" fmla="*/ 192549 w 530780"/>
                <a:gd name="connsiteY597" fmla="*/ 103004 h 567190"/>
                <a:gd name="connsiteX598" fmla="*/ 193456 w 530780"/>
                <a:gd name="connsiteY598" fmla="*/ 107416 h 567190"/>
                <a:gd name="connsiteX599" fmla="*/ 195771 w 530780"/>
                <a:gd name="connsiteY599" fmla="*/ 108264 h 567190"/>
                <a:gd name="connsiteX600" fmla="*/ 196786 w 530780"/>
                <a:gd name="connsiteY600" fmla="*/ 112727 h 567190"/>
                <a:gd name="connsiteX601" fmla="*/ 199841 w 530780"/>
                <a:gd name="connsiteY601" fmla="*/ 114991 h 567190"/>
                <a:gd name="connsiteX602" fmla="*/ 199391 w 530780"/>
                <a:gd name="connsiteY602" fmla="*/ 116348 h 567190"/>
                <a:gd name="connsiteX603" fmla="*/ 201764 w 530780"/>
                <a:gd name="connsiteY603" fmla="*/ 117196 h 567190"/>
                <a:gd name="connsiteX604" fmla="*/ 200690 w 530780"/>
                <a:gd name="connsiteY604" fmla="*/ 119511 h 567190"/>
                <a:gd name="connsiteX605" fmla="*/ 203803 w 530780"/>
                <a:gd name="connsiteY605" fmla="*/ 122058 h 567190"/>
                <a:gd name="connsiteX606" fmla="*/ 202838 w 530780"/>
                <a:gd name="connsiteY606" fmla="*/ 124314 h 567190"/>
                <a:gd name="connsiteX607" fmla="*/ 204028 w 530780"/>
                <a:gd name="connsiteY607" fmla="*/ 124714 h 567190"/>
                <a:gd name="connsiteX608" fmla="*/ 203237 w 530780"/>
                <a:gd name="connsiteY608" fmla="*/ 126920 h 567190"/>
                <a:gd name="connsiteX609" fmla="*/ 204195 w 530780"/>
                <a:gd name="connsiteY609" fmla="*/ 127485 h 567190"/>
                <a:gd name="connsiteX610" fmla="*/ 203346 w 530780"/>
                <a:gd name="connsiteY610" fmla="*/ 129916 h 567190"/>
                <a:gd name="connsiteX611" fmla="*/ 205210 w 530780"/>
                <a:gd name="connsiteY611" fmla="*/ 132006 h 567190"/>
                <a:gd name="connsiteX612" fmla="*/ 204536 w 530780"/>
                <a:gd name="connsiteY612" fmla="*/ 137034 h 567190"/>
                <a:gd name="connsiteX613" fmla="*/ 206400 w 530780"/>
                <a:gd name="connsiteY613" fmla="*/ 138957 h 567190"/>
                <a:gd name="connsiteX614" fmla="*/ 205609 w 530780"/>
                <a:gd name="connsiteY614" fmla="*/ 141279 h 567190"/>
                <a:gd name="connsiteX615" fmla="*/ 206625 w 530780"/>
                <a:gd name="connsiteY615" fmla="*/ 141729 h 567190"/>
                <a:gd name="connsiteX616" fmla="*/ 204028 w 530780"/>
                <a:gd name="connsiteY616" fmla="*/ 148796 h 567190"/>
                <a:gd name="connsiteX617" fmla="*/ 205044 w 530780"/>
                <a:gd name="connsiteY617" fmla="*/ 149079 h 567190"/>
                <a:gd name="connsiteX618" fmla="*/ 199674 w 530780"/>
                <a:gd name="connsiteY618" fmla="*/ 162814 h 567190"/>
                <a:gd name="connsiteX619" fmla="*/ 202838 w 530780"/>
                <a:gd name="connsiteY619" fmla="*/ 165528 h 567190"/>
                <a:gd name="connsiteX620" fmla="*/ 202272 w 530780"/>
                <a:gd name="connsiteY620" fmla="*/ 166602 h 567190"/>
                <a:gd name="connsiteX621" fmla="*/ 206966 w 530780"/>
                <a:gd name="connsiteY621" fmla="*/ 168409 h 567190"/>
                <a:gd name="connsiteX622" fmla="*/ 206517 w 530780"/>
                <a:gd name="connsiteY622" fmla="*/ 169598 h 567190"/>
                <a:gd name="connsiteX623" fmla="*/ 211037 w 530780"/>
                <a:gd name="connsiteY623" fmla="*/ 171238 h 567190"/>
                <a:gd name="connsiteX624" fmla="*/ 211429 w 530780"/>
                <a:gd name="connsiteY624" fmla="*/ 170223 h 567190"/>
                <a:gd name="connsiteX625" fmla="*/ 216007 w 530780"/>
                <a:gd name="connsiteY625" fmla="*/ 172087 h 567190"/>
                <a:gd name="connsiteX626" fmla="*/ 216522 w 530780"/>
                <a:gd name="connsiteY626" fmla="*/ 170788 h 567190"/>
                <a:gd name="connsiteX627" fmla="*/ 220078 w 530780"/>
                <a:gd name="connsiteY627" fmla="*/ 172203 h 567190"/>
                <a:gd name="connsiteX628" fmla="*/ 220535 w 530780"/>
                <a:gd name="connsiteY628" fmla="*/ 171122 h 567190"/>
                <a:gd name="connsiteX629" fmla="*/ 223923 w 530780"/>
                <a:gd name="connsiteY629" fmla="*/ 172370 h 567190"/>
                <a:gd name="connsiteX630" fmla="*/ 225505 w 530780"/>
                <a:gd name="connsiteY630" fmla="*/ 171688 h 567190"/>
                <a:gd name="connsiteX631" fmla="*/ 225171 w 530780"/>
                <a:gd name="connsiteY631" fmla="*/ 173045 h 567190"/>
                <a:gd name="connsiteX632" fmla="*/ 228451 w 530780"/>
                <a:gd name="connsiteY632" fmla="*/ 174177 h 567190"/>
                <a:gd name="connsiteX633" fmla="*/ 227544 w 530780"/>
                <a:gd name="connsiteY633" fmla="*/ 176440 h 567190"/>
                <a:gd name="connsiteX634" fmla="*/ 228727 w 530780"/>
                <a:gd name="connsiteY634" fmla="*/ 176949 h 567190"/>
                <a:gd name="connsiteX635" fmla="*/ 226920 w 530780"/>
                <a:gd name="connsiteY635" fmla="*/ 181585 h 567190"/>
                <a:gd name="connsiteX636" fmla="*/ 225737 w 530780"/>
                <a:gd name="connsiteY636" fmla="*/ 181077 h 567190"/>
                <a:gd name="connsiteX637" fmla="*/ 224939 w 530780"/>
                <a:gd name="connsiteY637" fmla="*/ 183450 h 567190"/>
                <a:gd name="connsiteX638" fmla="*/ 222625 w 530780"/>
                <a:gd name="connsiteY638" fmla="*/ 182601 h 567190"/>
                <a:gd name="connsiteX639" fmla="*/ 221717 w 530780"/>
                <a:gd name="connsiteY639" fmla="*/ 185031 h 567190"/>
                <a:gd name="connsiteX640" fmla="*/ 220644 w 530780"/>
                <a:gd name="connsiteY640" fmla="*/ 184582 h 567190"/>
                <a:gd name="connsiteX641" fmla="*/ 220078 w 530780"/>
                <a:gd name="connsiteY641" fmla="*/ 185598 h 567190"/>
                <a:gd name="connsiteX642" fmla="*/ 217879 w 530780"/>
                <a:gd name="connsiteY642" fmla="*/ 184807 h 567190"/>
                <a:gd name="connsiteX643" fmla="*/ 216972 w 530780"/>
                <a:gd name="connsiteY643" fmla="*/ 187013 h 567190"/>
                <a:gd name="connsiteX644" fmla="*/ 215782 w 530780"/>
                <a:gd name="connsiteY644" fmla="*/ 186505 h 567190"/>
                <a:gd name="connsiteX645" fmla="*/ 215216 w 530780"/>
                <a:gd name="connsiteY645" fmla="*/ 187520 h 567190"/>
                <a:gd name="connsiteX646" fmla="*/ 207757 w 530780"/>
                <a:gd name="connsiteY646" fmla="*/ 190067 h 567190"/>
                <a:gd name="connsiteX647" fmla="*/ 207307 w 530780"/>
                <a:gd name="connsiteY647" fmla="*/ 191250 h 567190"/>
                <a:gd name="connsiteX648" fmla="*/ 204536 w 530780"/>
                <a:gd name="connsiteY648" fmla="*/ 191475 h 567190"/>
                <a:gd name="connsiteX649" fmla="*/ 200748 w 530780"/>
                <a:gd name="connsiteY649" fmla="*/ 194080 h 567190"/>
                <a:gd name="connsiteX650" fmla="*/ 199674 w 530780"/>
                <a:gd name="connsiteY650" fmla="*/ 193398 h 567190"/>
                <a:gd name="connsiteX651" fmla="*/ 198767 w 530780"/>
                <a:gd name="connsiteY651" fmla="*/ 195828 h 567190"/>
                <a:gd name="connsiteX652" fmla="*/ 194472 w 530780"/>
                <a:gd name="connsiteY652" fmla="*/ 196677 h 567190"/>
                <a:gd name="connsiteX653" fmla="*/ 192266 w 530780"/>
                <a:gd name="connsiteY653" fmla="*/ 202272 h 567190"/>
                <a:gd name="connsiteX654" fmla="*/ 192890 w 530780"/>
                <a:gd name="connsiteY654" fmla="*/ 204310 h 567190"/>
                <a:gd name="connsiteX655" fmla="*/ 195205 w 530780"/>
                <a:gd name="connsiteY655" fmla="*/ 205101 h 567190"/>
                <a:gd name="connsiteX656" fmla="*/ 194755 w 530780"/>
                <a:gd name="connsiteY656" fmla="*/ 206342 h 567190"/>
                <a:gd name="connsiteX657" fmla="*/ 198143 w 530780"/>
                <a:gd name="connsiteY657" fmla="*/ 207648 h 567190"/>
                <a:gd name="connsiteX658" fmla="*/ 198658 w 530780"/>
                <a:gd name="connsiteY658" fmla="*/ 206458 h 567190"/>
                <a:gd name="connsiteX659" fmla="*/ 203346 w 530780"/>
                <a:gd name="connsiteY659" fmla="*/ 208214 h 567190"/>
                <a:gd name="connsiteX660" fmla="*/ 203803 w 530780"/>
                <a:gd name="connsiteY660" fmla="*/ 206966 h 567190"/>
                <a:gd name="connsiteX661" fmla="*/ 207191 w 530780"/>
                <a:gd name="connsiteY661" fmla="*/ 208439 h 567190"/>
                <a:gd name="connsiteX662" fmla="*/ 207757 w 530780"/>
                <a:gd name="connsiteY662" fmla="*/ 207249 h 567190"/>
                <a:gd name="connsiteX663" fmla="*/ 211204 w 530780"/>
                <a:gd name="connsiteY663" fmla="*/ 208490 h 567190"/>
                <a:gd name="connsiteX664" fmla="*/ 211545 w 530780"/>
                <a:gd name="connsiteY664" fmla="*/ 207648 h 567190"/>
                <a:gd name="connsiteX665" fmla="*/ 213917 w 530780"/>
                <a:gd name="connsiteY665" fmla="*/ 208439 h 567190"/>
                <a:gd name="connsiteX666" fmla="*/ 214258 w 530780"/>
                <a:gd name="connsiteY666" fmla="*/ 207249 h 567190"/>
                <a:gd name="connsiteX667" fmla="*/ 220535 w 530780"/>
                <a:gd name="connsiteY667" fmla="*/ 208214 h 567190"/>
                <a:gd name="connsiteX668" fmla="*/ 224148 w 530780"/>
                <a:gd name="connsiteY668" fmla="*/ 205834 h 567190"/>
                <a:gd name="connsiteX669" fmla="*/ 226528 w 530780"/>
                <a:gd name="connsiteY669" fmla="*/ 206574 h 567190"/>
                <a:gd name="connsiteX670" fmla="*/ 228451 w 530780"/>
                <a:gd name="connsiteY670" fmla="*/ 204702 h 567190"/>
                <a:gd name="connsiteX671" fmla="*/ 229634 w 530780"/>
                <a:gd name="connsiteY671" fmla="*/ 205326 h 567190"/>
                <a:gd name="connsiteX672" fmla="*/ 234894 w 530780"/>
                <a:gd name="connsiteY672" fmla="*/ 201821 h 567190"/>
                <a:gd name="connsiteX673" fmla="*/ 243485 w 530780"/>
                <a:gd name="connsiteY673" fmla="*/ 204027 h 567190"/>
                <a:gd name="connsiteX674" fmla="*/ 243035 w 530780"/>
                <a:gd name="connsiteY674" fmla="*/ 205326 h 567190"/>
                <a:gd name="connsiteX675" fmla="*/ 246366 w 530780"/>
                <a:gd name="connsiteY675" fmla="*/ 206574 h 567190"/>
                <a:gd name="connsiteX676" fmla="*/ 246649 w 530780"/>
                <a:gd name="connsiteY676" fmla="*/ 209339 h 567190"/>
                <a:gd name="connsiteX677" fmla="*/ 249762 w 530780"/>
                <a:gd name="connsiteY677" fmla="*/ 211769 h 567190"/>
                <a:gd name="connsiteX678" fmla="*/ 248796 w 530780"/>
                <a:gd name="connsiteY678" fmla="*/ 220701 h 567190"/>
                <a:gd name="connsiteX679" fmla="*/ 250153 w 530780"/>
                <a:gd name="connsiteY679" fmla="*/ 221100 h 567190"/>
                <a:gd name="connsiteX680" fmla="*/ 249195 w 530780"/>
                <a:gd name="connsiteY680" fmla="*/ 223415 h 567190"/>
                <a:gd name="connsiteX681" fmla="*/ 250327 w 530780"/>
                <a:gd name="connsiteY681" fmla="*/ 223872 h 567190"/>
                <a:gd name="connsiteX682" fmla="*/ 248064 w 530780"/>
                <a:gd name="connsiteY682" fmla="*/ 229691 h 567190"/>
                <a:gd name="connsiteX683" fmla="*/ 249195 w 530780"/>
                <a:gd name="connsiteY683" fmla="*/ 230091 h 567190"/>
                <a:gd name="connsiteX684" fmla="*/ 246366 w 530780"/>
                <a:gd name="connsiteY684" fmla="*/ 236984 h 567190"/>
                <a:gd name="connsiteX685" fmla="*/ 247614 w 530780"/>
                <a:gd name="connsiteY685" fmla="*/ 237549 h 567190"/>
                <a:gd name="connsiteX686" fmla="*/ 245408 w 530780"/>
                <a:gd name="connsiteY686" fmla="*/ 243260 h 567190"/>
                <a:gd name="connsiteX687" fmla="*/ 244218 w 530780"/>
                <a:gd name="connsiteY687" fmla="*/ 242752 h 567190"/>
                <a:gd name="connsiteX688" fmla="*/ 243369 w 530780"/>
                <a:gd name="connsiteY688" fmla="*/ 245183 h 567190"/>
                <a:gd name="connsiteX689" fmla="*/ 242070 w 530780"/>
                <a:gd name="connsiteY689" fmla="*/ 244675 h 567190"/>
                <a:gd name="connsiteX690" fmla="*/ 241337 w 530780"/>
                <a:gd name="connsiteY690" fmla="*/ 247048 h 567190"/>
                <a:gd name="connsiteX691" fmla="*/ 240205 w 530780"/>
                <a:gd name="connsiteY691" fmla="*/ 246540 h 567190"/>
                <a:gd name="connsiteX692" fmla="*/ 236476 w 530780"/>
                <a:gd name="connsiteY692" fmla="*/ 249195 h 567190"/>
                <a:gd name="connsiteX693" fmla="*/ 235344 w 530780"/>
                <a:gd name="connsiteY693" fmla="*/ 248746 h 567190"/>
                <a:gd name="connsiteX694" fmla="*/ 231615 w 530780"/>
                <a:gd name="connsiteY694" fmla="*/ 251292 h 567190"/>
                <a:gd name="connsiteX695" fmla="*/ 226528 w 530780"/>
                <a:gd name="connsiteY695" fmla="*/ 250668 h 567190"/>
                <a:gd name="connsiteX696" fmla="*/ 226187 w 530780"/>
                <a:gd name="connsiteY696" fmla="*/ 251684 h 567190"/>
                <a:gd name="connsiteX697" fmla="*/ 218670 w 530780"/>
                <a:gd name="connsiteY697" fmla="*/ 254173 h 567190"/>
                <a:gd name="connsiteX698" fmla="*/ 218046 w 530780"/>
                <a:gd name="connsiteY698" fmla="*/ 255247 h 567190"/>
                <a:gd name="connsiteX699" fmla="*/ 214650 w 530780"/>
                <a:gd name="connsiteY699" fmla="*/ 253832 h 567190"/>
                <a:gd name="connsiteX700" fmla="*/ 214258 w 530780"/>
                <a:gd name="connsiteY700" fmla="*/ 255021 h 567190"/>
                <a:gd name="connsiteX701" fmla="*/ 211886 w 530780"/>
                <a:gd name="connsiteY701" fmla="*/ 254173 h 567190"/>
                <a:gd name="connsiteX702" fmla="*/ 211429 w 530780"/>
                <a:gd name="connsiteY702" fmla="*/ 255362 h 567190"/>
                <a:gd name="connsiteX703" fmla="*/ 206342 w 530780"/>
                <a:gd name="connsiteY703" fmla="*/ 254398 h 567190"/>
                <a:gd name="connsiteX704" fmla="*/ 205950 w 530780"/>
                <a:gd name="connsiteY704" fmla="*/ 255754 h 567190"/>
                <a:gd name="connsiteX705" fmla="*/ 202497 w 530780"/>
                <a:gd name="connsiteY705" fmla="*/ 254281 h 567190"/>
                <a:gd name="connsiteX706" fmla="*/ 202047 w 530780"/>
                <a:gd name="connsiteY706" fmla="*/ 255530 h 567190"/>
                <a:gd name="connsiteX707" fmla="*/ 196960 w 530780"/>
                <a:gd name="connsiteY707" fmla="*/ 254906 h 567190"/>
                <a:gd name="connsiteX708" fmla="*/ 196562 w 530780"/>
                <a:gd name="connsiteY708" fmla="*/ 255922 h 567190"/>
                <a:gd name="connsiteX709" fmla="*/ 190742 w 530780"/>
                <a:gd name="connsiteY709" fmla="*/ 253832 h 567190"/>
                <a:gd name="connsiteX710" fmla="*/ 190343 w 530780"/>
                <a:gd name="connsiteY710" fmla="*/ 254906 h 567190"/>
                <a:gd name="connsiteX711" fmla="*/ 186839 w 530780"/>
                <a:gd name="connsiteY711" fmla="*/ 253665 h 567190"/>
                <a:gd name="connsiteX712" fmla="*/ 186447 w 530780"/>
                <a:gd name="connsiteY712" fmla="*/ 254906 h 567190"/>
                <a:gd name="connsiteX713" fmla="*/ 184016 w 530780"/>
                <a:gd name="connsiteY713" fmla="*/ 253890 h 567190"/>
                <a:gd name="connsiteX714" fmla="*/ 183559 w 530780"/>
                <a:gd name="connsiteY714" fmla="*/ 255021 h 567190"/>
                <a:gd name="connsiteX715" fmla="*/ 170498 w 530780"/>
                <a:gd name="connsiteY715" fmla="*/ 251292 h 567190"/>
                <a:gd name="connsiteX716" fmla="*/ 169990 w 530780"/>
                <a:gd name="connsiteY716" fmla="*/ 252366 h 567190"/>
                <a:gd name="connsiteX717" fmla="*/ 165412 w 530780"/>
                <a:gd name="connsiteY717" fmla="*/ 250668 h 567190"/>
                <a:gd name="connsiteX718" fmla="*/ 164904 w 530780"/>
                <a:gd name="connsiteY718" fmla="*/ 251684 h 567190"/>
                <a:gd name="connsiteX719" fmla="*/ 153941 w 530780"/>
                <a:gd name="connsiteY719" fmla="*/ 245974 h 567190"/>
                <a:gd name="connsiteX720" fmla="*/ 153824 w 530780"/>
                <a:gd name="connsiteY720" fmla="*/ 243260 h 567190"/>
                <a:gd name="connsiteX721" fmla="*/ 151394 w 530780"/>
                <a:gd name="connsiteY721" fmla="*/ 242353 h 567190"/>
                <a:gd name="connsiteX722" fmla="*/ 154049 w 530780"/>
                <a:gd name="connsiteY722" fmla="*/ 235518 h 567190"/>
                <a:gd name="connsiteX723" fmla="*/ 155297 w 530780"/>
                <a:gd name="connsiteY723" fmla="*/ 235968 h 567190"/>
                <a:gd name="connsiteX724" fmla="*/ 156088 w 530780"/>
                <a:gd name="connsiteY724" fmla="*/ 233820 h 567190"/>
                <a:gd name="connsiteX725" fmla="*/ 157271 w 530780"/>
                <a:gd name="connsiteY725" fmla="*/ 234045 h 567190"/>
                <a:gd name="connsiteX726" fmla="*/ 162923 w 530780"/>
                <a:gd name="connsiteY726" fmla="*/ 222849 h 567190"/>
                <a:gd name="connsiteX727" fmla="*/ 161516 w 530780"/>
                <a:gd name="connsiteY727" fmla="*/ 219685 h 567190"/>
                <a:gd name="connsiteX728" fmla="*/ 155747 w 530780"/>
                <a:gd name="connsiteY728" fmla="*/ 217480 h 567190"/>
                <a:gd name="connsiteX729" fmla="*/ 155406 w 530780"/>
                <a:gd name="connsiteY729" fmla="*/ 218670 h 567190"/>
                <a:gd name="connsiteX730" fmla="*/ 149246 w 530780"/>
                <a:gd name="connsiteY730" fmla="*/ 220194 h 567190"/>
                <a:gd name="connsiteX731" fmla="*/ 148397 w 530780"/>
                <a:gd name="connsiteY731" fmla="*/ 222573 h 567190"/>
                <a:gd name="connsiteX732" fmla="*/ 145741 w 530780"/>
                <a:gd name="connsiteY732" fmla="*/ 222849 h 567190"/>
                <a:gd name="connsiteX733" fmla="*/ 145233 w 530780"/>
                <a:gd name="connsiteY733" fmla="*/ 223981 h 567190"/>
                <a:gd name="connsiteX734" fmla="*/ 129575 w 530780"/>
                <a:gd name="connsiteY734" fmla="*/ 229866 h 567190"/>
                <a:gd name="connsiteX735" fmla="*/ 129234 w 530780"/>
                <a:gd name="connsiteY735" fmla="*/ 231048 h 567190"/>
                <a:gd name="connsiteX736" fmla="*/ 126912 w 530780"/>
                <a:gd name="connsiteY736" fmla="*/ 230091 h 567190"/>
                <a:gd name="connsiteX737" fmla="*/ 126122 w 530780"/>
                <a:gd name="connsiteY737" fmla="*/ 232521 h 567190"/>
                <a:gd name="connsiteX738" fmla="*/ 122000 w 530780"/>
                <a:gd name="connsiteY738" fmla="*/ 232238 h 567190"/>
                <a:gd name="connsiteX739" fmla="*/ 118546 w 530780"/>
                <a:gd name="connsiteY739" fmla="*/ 234836 h 567190"/>
                <a:gd name="connsiteX740" fmla="*/ 116065 w 530780"/>
                <a:gd name="connsiteY740" fmla="*/ 233878 h 567190"/>
                <a:gd name="connsiteX741" fmla="*/ 112502 w 530780"/>
                <a:gd name="connsiteY741" fmla="*/ 236417 h 567190"/>
                <a:gd name="connsiteX742" fmla="*/ 107467 w 530780"/>
                <a:gd name="connsiteY742" fmla="*/ 235910 h 567190"/>
                <a:gd name="connsiteX743" fmla="*/ 106850 w 530780"/>
                <a:gd name="connsiteY743" fmla="*/ 236984 h 567190"/>
                <a:gd name="connsiteX744" fmla="*/ 100515 w 530780"/>
                <a:gd name="connsiteY744" fmla="*/ 233145 h 567190"/>
                <a:gd name="connsiteX745" fmla="*/ 101930 w 530780"/>
                <a:gd name="connsiteY745" fmla="*/ 229691 h 567190"/>
                <a:gd name="connsiteX746" fmla="*/ 100624 w 530780"/>
                <a:gd name="connsiteY746" fmla="*/ 229299 h 567190"/>
                <a:gd name="connsiteX747" fmla="*/ 106052 w 530780"/>
                <a:gd name="connsiteY747" fmla="*/ 215332 h 567190"/>
                <a:gd name="connsiteX748" fmla="*/ 104978 w 530780"/>
                <a:gd name="connsiteY748" fmla="*/ 214940 h 567190"/>
                <a:gd name="connsiteX749" fmla="*/ 107750 w 530780"/>
                <a:gd name="connsiteY749" fmla="*/ 207931 h 567190"/>
                <a:gd name="connsiteX750" fmla="*/ 106850 w 530780"/>
                <a:gd name="connsiteY750" fmla="*/ 206342 h 567190"/>
                <a:gd name="connsiteX751" fmla="*/ 108207 w 530780"/>
                <a:gd name="connsiteY751" fmla="*/ 206857 h 567190"/>
                <a:gd name="connsiteX752" fmla="*/ 110355 w 530780"/>
                <a:gd name="connsiteY752" fmla="*/ 201147 h 567190"/>
                <a:gd name="connsiteX753" fmla="*/ 111595 w 530780"/>
                <a:gd name="connsiteY753" fmla="*/ 201430 h 567190"/>
                <a:gd name="connsiteX754" fmla="*/ 115158 w 530780"/>
                <a:gd name="connsiteY754" fmla="*/ 192324 h 567190"/>
                <a:gd name="connsiteX755" fmla="*/ 116232 w 530780"/>
                <a:gd name="connsiteY755" fmla="*/ 192832 h 567190"/>
                <a:gd name="connsiteX756" fmla="*/ 126687 w 530780"/>
                <a:gd name="connsiteY756" fmla="*/ 166261 h 567190"/>
                <a:gd name="connsiteX757" fmla="*/ 125505 w 530780"/>
                <a:gd name="connsiteY757" fmla="*/ 165869 h 567190"/>
                <a:gd name="connsiteX758" fmla="*/ 137201 w 530780"/>
                <a:gd name="connsiteY758" fmla="*/ 135910 h 567190"/>
                <a:gd name="connsiteX759" fmla="*/ 138449 w 530780"/>
                <a:gd name="connsiteY759" fmla="*/ 136359 h 567190"/>
                <a:gd name="connsiteX760" fmla="*/ 141047 w 530780"/>
                <a:gd name="connsiteY760" fmla="*/ 129292 h 567190"/>
                <a:gd name="connsiteX761" fmla="*/ 143877 w 530780"/>
                <a:gd name="connsiteY761" fmla="*/ 129067 h 567190"/>
                <a:gd name="connsiteX762" fmla="*/ 145233 w 530780"/>
                <a:gd name="connsiteY762" fmla="*/ 125729 h 567190"/>
                <a:gd name="connsiteX763" fmla="*/ 146416 w 530780"/>
                <a:gd name="connsiteY763" fmla="*/ 126238 h 567190"/>
                <a:gd name="connsiteX764" fmla="*/ 148114 w 530780"/>
                <a:gd name="connsiteY764" fmla="*/ 121434 h 567190"/>
                <a:gd name="connsiteX765" fmla="*/ 149246 w 530780"/>
                <a:gd name="connsiteY765" fmla="*/ 122000 h 567190"/>
                <a:gd name="connsiteX766" fmla="*/ 150661 w 530780"/>
                <a:gd name="connsiteY766" fmla="*/ 118495 h 567190"/>
                <a:gd name="connsiteX767" fmla="*/ 151844 w 530780"/>
                <a:gd name="connsiteY767" fmla="*/ 118887 h 567190"/>
                <a:gd name="connsiteX768" fmla="*/ 157837 w 530780"/>
                <a:gd name="connsiteY768" fmla="*/ 106734 h 567190"/>
                <a:gd name="connsiteX769" fmla="*/ 159027 w 530780"/>
                <a:gd name="connsiteY769" fmla="*/ 107191 h 567190"/>
                <a:gd name="connsiteX770" fmla="*/ 161400 w 530780"/>
                <a:gd name="connsiteY770" fmla="*/ 101248 h 567190"/>
                <a:gd name="connsiteX771" fmla="*/ 162531 w 530780"/>
                <a:gd name="connsiteY771" fmla="*/ 101872 h 567190"/>
                <a:gd name="connsiteX772" fmla="*/ 166036 w 530780"/>
                <a:gd name="connsiteY772" fmla="*/ 92715 h 567190"/>
                <a:gd name="connsiteX773" fmla="*/ 164904 w 530780"/>
                <a:gd name="connsiteY773" fmla="*/ 92040 h 567190"/>
                <a:gd name="connsiteX774" fmla="*/ 166827 w 530780"/>
                <a:gd name="connsiteY774" fmla="*/ 87513 h 567190"/>
                <a:gd name="connsiteX775" fmla="*/ 165586 w 530780"/>
                <a:gd name="connsiteY775" fmla="*/ 87063 h 567190"/>
                <a:gd name="connsiteX776" fmla="*/ 167393 w 530780"/>
                <a:gd name="connsiteY776" fmla="*/ 82593 h 567190"/>
                <a:gd name="connsiteX777" fmla="*/ 166203 w 530780"/>
                <a:gd name="connsiteY777" fmla="*/ 82085 h 567190"/>
                <a:gd name="connsiteX778" fmla="*/ 167618 w 530780"/>
                <a:gd name="connsiteY778" fmla="*/ 78639 h 567190"/>
                <a:gd name="connsiteX779" fmla="*/ 166377 w 530780"/>
                <a:gd name="connsiteY779" fmla="*/ 78189 h 567190"/>
                <a:gd name="connsiteX780" fmla="*/ 167393 w 530780"/>
                <a:gd name="connsiteY780" fmla="*/ 75809 h 567190"/>
                <a:gd name="connsiteX781" fmla="*/ 166203 w 530780"/>
                <a:gd name="connsiteY781" fmla="*/ 75301 h 567190"/>
                <a:gd name="connsiteX782" fmla="*/ 168975 w 530780"/>
                <a:gd name="connsiteY782" fmla="*/ 68517 h 567190"/>
                <a:gd name="connsiteX783" fmla="*/ 167734 w 530780"/>
                <a:gd name="connsiteY783" fmla="*/ 68009 h 567190"/>
                <a:gd name="connsiteX784" fmla="*/ 169033 w 530780"/>
                <a:gd name="connsiteY784" fmla="*/ 64678 h 567190"/>
                <a:gd name="connsiteX785" fmla="*/ 168017 w 530780"/>
                <a:gd name="connsiteY785" fmla="*/ 64055 h 567190"/>
                <a:gd name="connsiteX786" fmla="*/ 168975 w 530780"/>
                <a:gd name="connsiteY786" fmla="*/ 61849 h 567190"/>
                <a:gd name="connsiteX787" fmla="*/ 167734 w 530780"/>
                <a:gd name="connsiteY787" fmla="*/ 61341 h 567190"/>
                <a:gd name="connsiteX788" fmla="*/ 168409 w 530780"/>
                <a:gd name="connsiteY788" fmla="*/ 56255 h 567190"/>
                <a:gd name="connsiteX789" fmla="*/ 167168 w 530780"/>
                <a:gd name="connsiteY789" fmla="*/ 55797 h 567190"/>
                <a:gd name="connsiteX790" fmla="*/ 166827 w 530780"/>
                <a:gd name="connsiteY790" fmla="*/ 53033 h 567190"/>
                <a:gd name="connsiteX791" fmla="*/ 164563 w 530780"/>
                <a:gd name="connsiteY791" fmla="*/ 52184 h 567190"/>
                <a:gd name="connsiteX792" fmla="*/ 165129 w 530780"/>
                <a:gd name="connsiteY792" fmla="*/ 51110 h 567190"/>
                <a:gd name="connsiteX793" fmla="*/ 157612 w 530780"/>
                <a:gd name="connsiteY793" fmla="*/ 49470 h 567190"/>
                <a:gd name="connsiteX794" fmla="*/ 156879 w 530780"/>
                <a:gd name="connsiteY794" fmla="*/ 51618 h 567190"/>
                <a:gd name="connsiteX795" fmla="*/ 152409 w 530780"/>
                <a:gd name="connsiteY795" fmla="*/ 52750 h 567190"/>
                <a:gd name="connsiteX796" fmla="*/ 151394 w 530780"/>
                <a:gd name="connsiteY796" fmla="*/ 54898 h 567190"/>
                <a:gd name="connsiteX797" fmla="*/ 150436 w 530780"/>
                <a:gd name="connsiteY797" fmla="*/ 54390 h 567190"/>
                <a:gd name="connsiteX798" fmla="*/ 149529 w 530780"/>
                <a:gd name="connsiteY798" fmla="*/ 56988 h 567190"/>
                <a:gd name="connsiteX799" fmla="*/ 146648 w 530780"/>
                <a:gd name="connsiteY799" fmla="*/ 57154 h 567190"/>
                <a:gd name="connsiteX800" fmla="*/ 143877 w 530780"/>
                <a:gd name="connsiteY800" fmla="*/ 61341 h 567190"/>
                <a:gd name="connsiteX801" fmla="*/ 142578 w 530780"/>
                <a:gd name="connsiteY801" fmla="*/ 60717 h 567190"/>
                <a:gd name="connsiteX802" fmla="*/ 141613 w 530780"/>
                <a:gd name="connsiteY802" fmla="*/ 63205 h 567190"/>
                <a:gd name="connsiteX803" fmla="*/ 138899 w 530780"/>
                <a:gd name="connsiteY803" fmla="*/ 63322 h 567190"/>
                <a:gd name="connsiteX804" fmla="*/ 137542 w 530780"/>
                <a:gd name="connsiteY804" fmla="*/ 66935 h 567190"/>
                <a:gd name="connsiteX805" fmla="*/ 136468 w 530780"/>
                <a:gd name="connsiteY805" fmla="*/ 66543 h 567190"/>
                <a:gd name="connsiteX806" fmla="*/ 132115 w 530780"/>
                <a:gd name="connsiteY806" fmla="*/ 74177 h 567190"/>
                <a:gd name="connsiteX807" fmla="*/ 130983 w 530780"/>
                <a:gd name="connsiteY807" fmla="*/ 73661 h 567190"/>
                <a:gd name="connsiteX808" fmla="*/ 130083 w 530780"/>
                <a:gd name="connsiteY808" fmla="*/ 75867 h 567190"/>
                <a:gd name="connsiteX809" fmla="*/ 129009 w 530780"/>
                <a:gd name="connsiteY809" fmla="*/ 75475 h 567190"/>
                <a:gd name="connsiteX810" fmla="*/ 126346 w 530780"/>
                <a:gd name="connsiteY810" fmla="*/ 82310 h 567190"/>
                <a:gd name="connsiteX811" fmla="*/ 125106 w 530780"/>
                <a:gd name="connsiteY811" fmla="*/ 81919 h 567190"/>
                <a:gd name="connsiteX812" fmla="*/ 123749 w 530780"/>
                <a:gd name="connsiteY812" fmla="*/ 85307 h 567190"/>
                <a:gd name="connsiteX813" fmla="*/ 122675 w 530780"/>
                <a:gd name="connsiteY813" fmla="*/ 84799 h 567190"/>
                <a:gd name="connsiteX814" fmla="*/ 121717 w 530780"/>
                <a:gd name="connsiteY814" fmla="*/ 87288 h 567190"/>
                <a:gd name="connsiteX815" fmla="*/ 120411 w 530780"/>
                <a:gd name="connsiteY815" fmla="*/ 86838 h 567190"/>
                <a:gd name="connsiteX816" fmla="*/ 116116 w 530780"/>
                <a:gd name="connsiteY816" fmla="*/ 94413 h 567190"/>
                <a:gd name="connsiteX817" fmla="*/ 113460 w 530780"/>
                <a:gd name="connsiteY817" fmla="*/ 94696 h 567190"/>
                <a:gd name="connsiteX818" fmla="*/ 112502 w 530780"/>
                <a:gd name="connsiteY818" fmla="*/ 96902 h 567190"/>
                <a:gd name="connsiteX819" fmla="*/ 111428 w 530780"/>
                <a:gd name="connsiteY819" fmla="*/ 96503 h 567190"/>
                <a:gd name="connsiteX820" fmla="*/ 110122 w 530780"/>
                <a:gd name="connsiteY820" fmla="*/ 100007 h 567190"/>
                <a:gd name="connsiteX821" fmla="*/ 108823 w 530780"/>
                <a:gd name="connsiteY821" fmla="*/ 99557 h 567190"/>
                <a:gd name="connsiteX822" fmla="*/ 105943 w 530780"/>
                <a:gd name="connsiteY822" fmla="*/ 103570 h 567190"/>
                <a:gd name="connsiteX823" fmla="*/ 104811 w 530780"/>
                <a:gd name="connsiteY823" fmla="*/ 103120 h 567190"/>
                <a:gd name="connsiteX824" fmla="*/ 99609 w 530780"/>
                <a:gd name="connsiteY824" fmla="*/ 113068 h 567190"/>
                <a:gd name="connsiteX825" fmla="*/ 98477 w 530780"/>
                <a:gd name="connsiteY825" fmla="*/ 112727 h 567190"/>
                <a:gd name="connsiteX826" fmla="*/ 97461 w 530780"/>
                <a:gd name="connsiteY826" fmla="*/ 114933 h 567190"/>
                <a:gd name="connsiteX827" fmla="*/ 96329 w 530780"/>
                <a:gd name="connsiteY827" fmla="*/ 114708 h 567190"/>
                <a:gd name="connsiteX828" fmla="*/ 88420 w 530780"/>
                <a:gd name="connsiteY828" fmla="*/ 131382 h 567190"/>
                <a:gd name="connsiteX829" fmla="*/ 87288 w 530780"/>
                <a:gd name="connsiteY829" fmla="*/ 131041 h 567190"/>
                <a:gd name="connsiteX830" fmla="*/ 85931 w 530780"/>
                <a:gd name="connsiteY830" fmla="*/ 134269 h 567190"/>
                <a:gd name="connsiteX831" fmla="*/ 84799 w 530780"/>
                <a:gd name="connsiteY831" fmla="*/ 133870 h 567190"/>
                <a:gd name="connsiteX832" fmla="*/ 81578 w 530780"/>
                <a:gd name="connsiteY832" fmla="*/ 142012 h 567190"/>
                <a:gd name="connsiteX833" fmla="*/ 80613 w 530780"/>
                <a:gd name="connsiteY833" fmla="*/ 141729 h 567190"/>
                <a:gd name="connsiteX834" fmla="*/ 74111 w 530780"/>
                <a:gd name="connsiteY834" fmla="*/ 157786 h 567190"/>
                <a:gd name="connsiteX835" fmla="*/ 72987 w 530780"/>
                <a:gd name="connsiteY835" fmla="*/ 157278 h 567190"/>
                <a:gd name="connsiteX836" fmla="*/ 64222 w 530780"/>
                <a:gd name="connsiteY836" fmla="*/ 176383 h 567190"/>
                <a:gd name="connsiteX837" fmla="*/ 62974 w 530780"/>
                <a:gd name="connsiteY837" fmla="*/ 175875 h 567190"/>
                <a:gd name="connsiteX838" fmla="*/ 52968 w 530780"/>
                <a:gd name="connsiteY838" fmla="*/ 198542 h 567190"/>
                <a:gd name="connsiteX839" fmla="*/ 51727 w 530780"/>
                <a:gd name="connsiteY839" fmla="*/ 198259 h 567190"/>
                <a:gd name="connsiteX840" fmla="*/ 46133 w 530780"/>
                <a:gd name="connsiteY840" fmla="*/ 209114 h 567190"/>
                <a:gd name="connsiteX841" fmla="*/ 44943 w 530780"/>
                <a:gd name="connsiteY841" fmla="*/ 208664 h 567190"/>
                <a:gd name="connsiteX842" fmla="*/ 39124 w 530780"/>
                <a:gd name="connsiteY842" fmla="*/ 223698 h 567190"/>
                <a:gd name="connsiteX843" fmla="*/ 37992 w 530780"/>
                <a:gd name="connsiteY843" fmla="*/ 223190 h 567190"/>
                <a:gd name="connsiteX844" fmla="*/ 35619 w 530780"/>
                <a:gd name="connsiteY844" fmla="*/ 228900 h 567190"/>
                <a:gd name="connsiteX845" fmla="*/ 34487 w 530780"/>
                <a:gd name="connsiteY845" fmla="*/ 228617 h 567190"/>
                <a:gd name="connsiteX846" fmla="*/ 32731 w 530780"/>
                <a:gd name="connsiteY846" fmla="*/ 233145 h 567190"/>
                <a:gd name="connsiteX847" fmla="*/ 31599 w 530780"/>
                <a:gd name="connsiteY847" fmla="*/ 232688 h 567190"/>
                <a:gd name="connsiteX848" fmla="*/ 27079 w 530780"/>
                <a:gd name="connsiteY848" fmla="*/ 244334 h 567190"/>
                <a:gd name="connsiteX849" fmla="*/ 25889 w 530780"/>
                <a:gd name="connsiteY849" fmla="*/ 243826 h 567190"/>
                <a:gd name="connsiteX850" fmla="*/ 23175 w 530780"/>
                <a:gd name="connsiteY850" fmla="*/ 250777 h 567190"/>
                <a:gd name="connsiteX851" fmla="*/ 21993 w 530780"/>
                <a:gd name="connsiteY851" fmla="*/ 250269 h 567190"/>
                <a:gd name="connsiteX852" fmla="*/ 15433 w 530780"/>
                <a:gd name="connsiteY852" fmla="*/ 263497 h 567190"/>
                <a:gd name="connsiteX853" fmla="*/ 14359 w 530780"/>
                <a:gd name="connsiteY853" fmla="*/ 263105 h 567190"/>
                <a:gd name="connsiteX854" fmla="*/ 1923 w 530780"/>
                <a:gd name="connsiteY854" fmla="*/ 291373 h 567190"/>
                <a:gd name="connsiteX855" fmla="*/ 3164 w 530780"/>
                <a:gd name="connsiteY855" fmla="*/ 292048 h 567190"/>
                <a:gd name="connsiteX856" fmla="*/ 791 w 530780"/>
                <a:gd name="connsiteY856" fmla="*/ 297925 h 567190"/>
                <a:gd name="connsiteX857" fmla="*/ 1923 w 530780"/>
                <a:gd name="connsiteY857" fmla="*/ 298208 h 567190"/>
                <a:gd name="connsiteX858" fmla="*/ 566 w 530780"/>
                <a:gd name="connsiteY858" fmla="*/ 301713 h 567190"/>
                <a:gd name="connsiteX859" fmla="*/ 1698 w 530780"/>
                <a:gd name="connsiteY859" fmla="*/ 302170 h 567190"/>
                <a:gd name="connsiteX860" fmla="*/ 1132 w 530780"/>
                <a:gd name="connsiteY860" fmla="*/ 307032 h 567190"/>
                <a:gd name="connsiteX861" fmla="*/ 2373 w 530780"/>
                <a:gd name="connsiteY861" fmla="*/ 307649 h 567190"/>
                <a:gd name="connsiteX862" fmla="*/ 0 w 530780"/>
                <a:gd name="connsiteY862" fmla="*/ 313417 h 567190"/>
                <a:gd name="connsiteX863" fmla="*/ 1132 w 530780"/>
                <a:gd name="connsiteY863" fmla="*/ 313925 h 567190"/>
                <a:gd name="connsiteX864" fmla="*/ 283 w 530780"/>
                <a:gd name="connsiteY864" fmla="*/ 316072 h 567190"/>
                <a:gd name="connsiteX865" fmla="*/ 1357 w 530780"/>
                <a:gd name="connsiteY865" fmla="*/ 316530 h 567190"/>
                <a:gd name="connsiteX866" fmla="*/ 399 w 530780"/>
                <a:gd name="connsiteY866" fmla="*/ 322857 h 567190"/>
                <a:gd name="connsiteX867" fmla="*/ 1582 w 530780"/>
                <a:gd name="connsiteY867" fmla="*/ 323314 h 567190"/>
                <a:gd name="connsiteX868" fmla="*/ 566 w 530780"/>
                <a:gd name="connsiteY868" fmla="*/ 325686 h 567190"/>
                <a:gd name="connsiteX869" fmla="*/ 1698 w 530780"/>
                <a:gd name="connsiteY869" fmla="*/ 326027 h 567190"/>
                <a:gd name="connsiteX870" fmla="*/ 1357 w 530780"/>
                <a:gd name="connsiteY870" fmla="*/ 327101 h 567190"/>
                <a:gd name="connsiteX871" fmla="*/ 2431 w 530780"/>
                <a:gd name="connsiteY871" fmla="*/ 327609 h 567190"/>
                <a:gd name="connsiteX872" fmla="*/ 2714 w 530780"/>
                <a:gd name="connsiteY872" fmla="*/ 330490 h 567190"/>
                <a:gd name="connsiteX873" fmla="*/ 4978 w 530780"/>
                <a:gd name="connsiteY873" fmla="*/ 331223 h 567190"/>
                <a:gd name="connsiteX874" fmla="*/ 5827 w 530780"/>
                <a:gd name="connsiteY874" fmla="*/ 335634 h 567190"/>
                <a:gd name="connsiteX875" fmla="*/ 8199 w 530780"/>
                <a:gd name="connsiteY875" fmla="*/ 336483 h 567190"/>
                <a:gd name="connsiteX876" fmla="*/ 7800 w 530780"/>
                <a:gd name="connsiteY876" fmla="*/ 337557 h 567190"/>
                <a:gd name="connsiteX877" fmla="*/ 11305 w 530780"/>
                <a:gd name="connsiteY877" fmla="*/ 338972 h 567190"/>
                <a:gd name="connsiteX878" fmla="*/ 10739 w 530780"/>
                <a:gd name="connsiteY878" fmla="*/ 340271 h 567190"/>
                <a:gd name="connsiteX879" fmla="*/ 21652 w 530780"/>
                <a:gd name="connsiteY879" fmla="*/ 343209 h 567190"/>
                <a:gd name="connsiteX880" fmla="*/ 22101 w 530780"/>
                <a:gd name="connsiteY880" fmla="*/ 342135 h 567190"/>
                <a:gd name="connsiteX881" fmla="*/ 24307 w 530780"/>
                <a:gd name="connsiteY881" fmla="*/ 342926 h 567190"/>
                <a:gd name="connsiteX882" fmla="*/ 24764 w 530780"/>
                <a:gd name="connsiteY882" fmla="*/ 341737 h 567190"/>
                <a:gd name="connsiteX883" fmla="*/ 27079 w 530780"/>
                <a:gd name="connsiteY883" fmla="*/ 342760 h 567190"/>
                <a:gd name="connsiteX884" fmla="*/ 29227 w 530780"/>
                <a:gd name="connsiteY884" fmla="*/ 340837 h 567190"/>
                <a:gd name="connsiteX885" fmla="*/ 31549 w 530780"/>
                <a:gd name="connsiteY885" fmla="*/ 341737 h 567190"/>
                <a:gd name="connsiteX886" fmla="*/ 31940 w 530780"/>
                <a:gd name="connsiteY886" fmla="*/ 340612 h 567190"/>
                <a:gd name="connsiteX887" fmla="*/ 36127 w 530780"/>
                <a:gd name="connsiteY887" fmla="*/ 339364 h 567190"/>
                <a:gd name="connsiteX888" fmla="*/ 36693 w 530780"/>
                <a:gd name="connsiteY888" fmla="*/ 338232 h 567190"/>
                <a:gd name="connsiteX889" fmla="*/ 39066 w 530780"/>
                <a:gd name="connsiteY889" fmla="*/ 339197 h 567190"/>
                <a:gd name="connsiteX890" fmla="*/ 41438 w 530780"/>
                <a:gd name="connsiteY890" fmla="*/ 336084 h 567190"/>
                <a:gd name="connsiteX891" fmla="*/ 43753 w 530780"/>
                <a:gd name="connsiteY891" fmla="*/ 337049 h 567190"/>
                <a:gd name="connsiteX892" fmla="*/ 44885 w 530780"/>
                <a:gd name="connsiteY892" fmla="*/ 334844 h 567190"/>
                <a:gd name="connsiteX893" fmla="*/ 47490 w 530780"/>
                <a:gd name="connsiteY893" fmla="*/ 334618 h 567190"/>
                <a:gd name="connsiteX894" fmla="*/ 48506 w 530780"/>
                <a:gd name="connsiteY894" fmla="*/ 332297 h 567190"/>
                <a:gd name="connsiteX895" fmla="*/ 49296 w 530780"/>
                <a:gd name="connsiteY895" fmla="*/ 332862 h 567190"/>
                <a:gd name="connsiteX896" fmla="*/ 50486 w 530780"/>
                <a:gd name="connsiteY896" fmla="*/ 330490 h 567190"/>
                <a:gd name="connsiteX897" fmla="*/ 51502 w 530780"/>
                <a:gd name="connsiteY897" fmla="*/ 330889 h 567190"/>
                <a:gd name="connsiteX898" fmla="*/ 53425 w 530780"/>
                <a:gd name="connsiteY898" fmla="*/ 326361 h 567190"/>
                <a:gd name="connsiteX899" fmla="*/ 54608 w 530780"/>
                <a:gd name="connsiteY899" fmla="*/ 326702 h 567190"/>
                <a:gd name="connsiteX900" fmla="*/ 68125 w 530780"/>
                <a:gd name="connsiteY900" fmla="*/ 292273 h 567190"/>
                <a:gd name="connsiteX901" fmla="*/ 69366 w 530780"/>
                <a:gd name="connsiteY901" fmla="*/ 292673 h 567190"/>
                <a:gd name="connsiteX902" fmla="*/ 71514 w 530780"/>
                <a:gd name="connsiteY902" fmla="*/ 286846 h 567190"/>
                <a:gd name="connsiteX903" fmla="*/ 72530 w 530780"/>
                <a:gd name="connsiteY903" fmla="*/ 287245 h 567190"/>
                <a:gd name="connsiteX904" fmla="*/ 78922 w 530780"/>
                <a:gd name="connsiteY904" fmla="*/ 271071 h 567190"/>
                <a:gd name="connsiteX905" fmla="*/ 80105 w 530780"/>
                <a:gd name="connsiteY905" fmla="*/ 271587 h 567190"/>
                <a:gd name="connsiteX906" fmla="*/ 85423 w 530780"/>
                <a:gd name="connsiteY906" fmla="*/ 268307 h 567190"/>
                <a:gd name="connsiteX907" fmla="*/ 85815 w 530780"/>
                <a:gd name="connsiteY907" fmla="*/ 267284 h 567190"/>
                <a:gd name="connsiteX908" fmla="*/ 93731 w 530780"/>
                <a:gd name="connsiteY908" fmla="*/ 270339 h 567190"/>
                <a:gd name="connsiteX909" fmla="*/ 94464 w 530780"/>
                <a:gd name="connsiteY909" fmla="*/ 269207 h 567190"/>
                <a:gd name="connsiteX910" fmla="*/ 100174 w 530780"/>
                <a:gd name="connsiteY910" fmla="*/ 271471 h 567190"/>
                <a:gd name="connsiteX911" fmla="*/ 100624 w 530780"/>
                <a:gd name="connsiteY911" fmla="*/ 270339 h 567190"/>
                <a:gd name="connsiteX912" fmla="*/ 118945 w 530780"/>
                <a:gd name="connsiteY912" fmla="*/ 277631 h 567190"/>
                <a:gd name="connsiteX913" fmla="*/ 119511 w 530780"/>
                <a:gd name="connsiteY913" fmla="*/ 276499 h 567190"/>
                <a:gd name="connsiteX914" fmla="*/ 133588 w 530780"/>
                <a:gd name="connsiteY914" fmla="*/ 280628 h 567190"/>
                <a:gd name="connsiteX915" fmla="*/ 134212 w 530780"/>
                <a:gd name="connsiteY915" fmla="*/ 279387 h 567190"/>
                <a:gd name="connsiteX916" fmla="*/ 139973 w 530780"/>
                <a:gd name="connsiteY916" fmla="*/ 281876 h 567190"/>
                <a:gd name="connsiteX917" fmla="*/ 140372 w 530780"/>
                <a:gd name="connsiteY917" fmla="*/ 280628 h 567190"/>
                <a:gd name="connsiteX918" fmla="*/ 150828 w 530780"/>
                <a:gd name="connsiteY918" fmla="*/ 284698 h 567190"/>
                <a:gd name="connsiteX919" fmla="*/ 151227 w 530780"/>
                <a:gd name="connsiteY919" fmla="*/ 283515 h 567190"/>
                <a:gd name="connsiteX920" fmla="*/ 154782 w 530780"/>
                <a:gd name="connsiteY920" fmla="*/ 284756 h 567190"/>
                <a:gd name="connsiteX921" fmla="*/ 155065 w 530780"/>
                <a:gd name="connsiteY921" fmla="*/ 283741 h 567190"/>
                <a:gd name="connsiteX922" fmla="*/ 157496 w 530780"/>
                <a:gd name="connsiteY922" fmla="*/ 284698 h 567190"/>
                <a:gd name="connsiteX923" fmla="*/ 157837 w 530780"/>
                <a:gd name="connsiteY923" fmla="*/ 283341 h 567190"/>
                <a:gd name="connsiteX924" fmla="*/ 167618 w 530780"/>
                <a:gd name="connsiteY924" fmla="*/ 285714 h 567190"/>
                <a:gd name="connsiteX925" fmla="*/ 168017 w 530780"/>
                <a:gd name="connsiteY925" fmla="*/ 284756 h 567190"/>
                <a:gd name="connsiteX926" fmla="*/ 170331 w 530780"/>
                <a:gd name="connsiteY926" fmla="*/ 285605 h 567190"/>
                <a:gd name="connsiteX927" fmla="*/ 170781 w 530780"/>
                <a:gd name="connsiteY927" fmla="*/ 284531 h 567190"/>
                <a:gd name="connsiteX928" fmla="*/ 179322 w 530780"/>
                <a:gd name="connsiteY928" fmla="*/ 286621 h 567190"/>
                <a:gd name="connsiteX929" fmla="*/ 181411 w 530780"/>
                <a:gd name="connsiteY929" fmla="*/ 284698 h 567190"/>
                <a:gd name="connsiteX930" fmla="*/ 186389 w 530780"/>
                <a:gd name="connsiteY930" fmla="*/ 285380 h 567190"/>
                <a:gd name="connsiteX931" fmla="*/ 186839 w 530780"/>
                <a:gd name="connsiteY931" fmla="*/ 284190 h 567190"/>
                <a:gd name="connsiteX932" fmla="*/ 189160 w 530780"/>
                <a:gd name="connsiteY932" fmla="*/ 285206 h 567190"/>
                <a:gd name="connsiteX933" fmla="*/ 189494 w 530780"/>
                <a:gd name="connsiteY933" fmla="*/ 283965 h 567190"/>
                <a:gd name="connsiteX934" fmla="*/ 194639 w 530780"/>
                <a:gd name="connsiteY934" fmla="*/ 284531 h 567190"/>
                <a:gd name="connsiteX935" fmla="*/ 194980 w 530780"/>
                <a:gd name="connsiteY935" fmla="*/ 283341 h 567190"/>
                <a:gd name="connsiteX936" fmla="*/ 198484 w 530780"/>
                <a:gd name="connsiteY936" fmla="*/ 284756 h 567190"/>
                <a:gd name="connsiteX937" fmla="*/ 200465 w 530780"/>
                <a:gd name="connsiteY937" fmla="*/ 282950 h 567190"/>
                <a:gd name="connsiteX938" fmla="*/ 206966 w 530780"/>
                <a:gd name="connsiteY938" fmla="*/ 283965 h 567190"/>
                <a:gd name="connsiteX939" fmla="*/ 208889 w 530780"/>
                <a:gd name="connsiteY939" fmla="*/ 282158 h 567190"/>
                <a:gd name="connsiteX940" fmla="*/ 213976 w 530780"/>
                <a:gd name="connsiteY940" fmla="*/ 282891 h 567190"/>
                <a:gd name="connsiteX941" fmla="*/ 216007 w 530780"/>
                <a:gd name="connsiteY941" fmla="*/ 280969 h 567190"/>
                <a:gd name="connsiteX942" fmla="*/ 218387 w 530780"/>
                <a:gd name="connsiteY942" fmla="*/ 281927 h 567190"/>
                <a:gd name="connsiteX943" fmla="*/ 218837 w 530780"/>
                <a:gd name="connsiteY943" fmla="*/ 280744 h 567190"/>
                <a:gd name="connsiteX944" fmla="*/ 221101 w 530780"/>
                <a:gd name="connsiteY944" fmla="*/ 281476 h 567190"/>
                <a:gd name="connsiteX945" fmla="*/ 221551 w 530780"/>
                <a:gd name="connsiteY945" fmla="*/ 280403 h 567190"/>
                <a:gd name="connsiteX946" fmla="*/ 223756 w 530780"/>
                <a:gd name="connsiteY946" fmla="*/ 281194 h 567190"/>
                <a:gd name="connsiteX947" fmla="*/ 225788 w 530780"/>
                <a:gd name="connsiteY947" fmla="*/ 279387 h 567190"/>
                <a:gd name="connsiteX948" fmla="*/ 228393 w 530780"/>
                <a:gd name="connsiteY948" fmla="*/ 280403 h 567190"/>
                <a:gd name="connsiteX949" fmla="*/ 228727 w 530780"/>
                <a:gd name="connsiteY949" fmla="*/ 279162 h 567190"/>
                <a:gd name="connsiteX950" fmla="*/ 230932 w 530780"/>
                <a:gd name="connsiteY950" fmla="*/ 280003 h 567190"/>
                <a:gd name="connsiteX951" fmla="*/ 232971 w 530780"/>
                <a:gd name="connsiteY951" fmla="*/ 278313 h 567190"/>
                <a:gd name="connsiteX952" fmla="*/ 235344 w 530780"/>
                <a:gd name="connsiteY952" fmla="*/ 279162 h 567190"/>
                <a:gd name="connsiteX953" fmla="*/ 235794 w 530780"/>
                <a:gd name="connsiteY953" fmla="*/ 278088 h 567190"/>
                <a:gd name="connsiteX954" fmla="*/ 239190 w 530780"/>
                <a:gd name="connsiteY954" fmla="*/ 279387 h 567190"/>
                <a:gd name="connsiteX955" fmla="*/ 239640 w 530780"/>
                <a:gd name="connsiteY955" fmla="*/ 278139 h 567190"/>
                <a:gd name="connsiteX956" fmla="*/ 244218 w 530780"/>
                <a:gd name="connsiteY956" fmla="*/ 280003 h 567190"/>
                <a:gd name="connsiteX957" fmla="*/ 245800 w 530780"/>
                <a:gd name="connsiteY957" fmla="*/ 279387 h 567190"/>
                <a:gd name="connsiteX958" fmla="*/ 245466 w 530780"/>
                <a:gd name="connsiteY958" fmla="*/ 280403 h 567190"/>
                <a:gd name="connsiteX959" fmla="*/ 249645 w 530780"/>
                <a:gd name="connsiteY959" fmla="*/ 283341 h 567190"/>
                <a:gd name="connsiteX960" fmla="*/ 247781 w 530780"/>
                <a:gd name="connsiteY960" fmla="*/ 288036 h 567190"/>
                <a:gd name="connsiteX961" fmla="*/ 248970 w 530780"/>
                <a:gd name="connsiteY961" fmla="*/ 288486 h 567190"/>
                <a:gd name="connsiteX962" fmla="*/ 246366 w 530780"/>
                <a:gd name="connsiteY962" fmla="*/ 298208 h 567190"/>
                <a:gd name="connsiteX963" fmla="*/ 245466 w 530780"/>
                <a:gd name="connsiteY963" fmla="*/ 297867 h 567190"/>
                <a:gd name="connsiteX964" fmla="*/ 243086 w 530780"/>
                <a:gd name="connsiteY964" fmla="*/ 303578 h 567190"/>
                <a:gd name="connsiteX965" fmla="*/ 241845 w 530780"/>
                <a:gd name="connsiteY965" fmla="*/ 303128 h 567190"/>
                <a:gd name="connsiteX966" fmla="*/ 240938 w 530780"/>
                <a:gd name="connsiteY966" fmla="*/ 305501 h 567190"/>
                <a:gd name="connsiteX967" fmla="*/ 238225 w 530780"/>
                <a:gd name="connsiteY967" fmla="*/ 305675 h 567190"/>
                <a:gd name="connsiteX968" fmla="*/ 237434 w 530780"/>
                <a:gd name="connsiteY968" fmla="*/ 307822 h 567190"/>
                <a:gd name="connsiteX969" fmla="*/ 234553 w 530780"/>
                <a:gd name="connsiteY969" fmla="*/ 308214 h 567190"/>
                <a:gd name="connsiteX970" fmla="*/ 233820 w 530780"/>
                <a:gd name="connsiteY970" fmla="*/ 310420 h 567190"/>
                <a:gd name="connsiteX971" fmla="*/ 232572 w 530780"/>
                <a:gd name="connsiteY971" fmla="*/ 310137 h 567190"/>
                <a:gd name="connsiteX972" fmla="*/ 230599 w 530780"/>
                <a:gd name="connsiteY972" fmla="*/ 311835 h 567190"/>
                <a:gd name="connsiteX973" fmla="*/ 229351 w 530780"/>
                <a:gd name="connsiteY973" fmla="*/ 311327 h 567190"/>
                <a:gd name="connsiteX974" fmla="*/ 228451 w 530780"/>
                <a:gd name="connsiteY974" fmla="*/ 313642 h 567190"/>
                <a:gd name="connsiteX975" fmla="*/ 225505 w 530780"/>
                <a:gd name="connsiteY975" fmla="*/ 313925 h 567190"/>
                <a:gd name="connsiteX976" fmla="*/ 222741 w 530780"/>
                <a:gd name="connsiteY976" fmla="*/ 318169 h 567190"/>
                <a:gd name="connsiteX977" fmla="*/ 219969 w 530780"/>
                <a:gd name="connsiteY977" fmla="*/ 318278 h 567190"/>
                <a:gd name="connsiteX978" fmla="*/ 219120 w 530780"/>
                <a:gd name="connsiteY978" fmla="*/ 320767 h 567190"/>
                <a:gd name="connsiteX979" fmla="*/ 217930 w 530780"/>
                <a:gd name="connsiteY979" fmla="*/ 320143 h 567190"/>
                <a:gd name="connsiteX980" fmla="*/ 215499 w 530780"/>
                <a:gd name="connsiteY980" fmla="*/ 323314 h 567190"/>
                <a:gd name="connsiteX981" fmla="*/ 212677 w 530780"/>
                <a:gd name="connsiteY981" fmla="*/ 323481 h 567190"/>
                <a:gd name="connsiteX982" fmla="*/ 211770 w 530780"/>
                <a:gd name="connsiteY982" fmla="*/ 325912 h 567190"/>
                <a:gd name="connsiteX983" fmla="*/ 210580 w 530780"/>
                <a:gd name="connsiteY983" fmla="*/ 325462 h 567190"/>
                <a:gd name="connsiteX984" fmla="*/ 209339 w 530780"/>
                <a:gd name="connsiteY984" fmla="*/ 329017 h 567190"/>
                <a:gd name="connsiteX985" fmla="*/ 210580 w 530780"/>
                <a:gd name="connsiteY985" fmla="*/ 332072 h 567190"/>
                <a:gd name="connsiteX986" fmla="*/ 222625 w 530780"/>
                <a:gd name="connsiteY986" fmla="*/ 335351 h 567190"/>
                <a:gd name="connsiteX987" fmla="*/ 223132 w 530780"/>
                <a:gd name="connsiteY987" fmla="*/ 334219 h 567190"/>
                <a:gd name="connsiteX988" fmla="*/ 226528 w 530780"/>
                <a:gd name="connsiteY988" fmla="*/ 335634 h 567190"/>
                <a:gd name="connsiteX989" fmla="*/ 228451 w 530780"/>
                <a:gd name="connsiteY989" fmla="*/ 333770 h 567190"/>
                <a:gd name="connsiteX990" fmla="*/ 234778 w 530780"/>
                <a:gd name="connsiteY990" fmla="*/ 334676 h 567190"/>
                <a:gd name="connsiteX991" fmla="*/ 235344 w 530780"/>
                <a:gd name="connsiteY991" fmla="*/ 333770 h 567190"/>
                <a:gd name="connsiteX992" fmla="*/ 237608 w 530780"/>
                <a:gd name="connsiteY992" fmla="*/ 334618 h 567190"/>
                <a:gd name="connsiteX993" fmla="*/ 238174 w 530780"/>
                <a:gd name="connsiteY993" fmla="*/ 333544 h 567190"/>
                <a:gd name="connsiteX994" fmla="*/ 242578 w 530780"/>
                <a:gd name="connsiteY994" fmla="*/ 335127 h 567190"/>
                <a:gd name="connsiteX995" fmla="*/ 241787 w 530780"/>
                <a:gd name="connsiteY995" fmla="*/ 337557 h 567190"/>
                <a:gd name="connsiteX996" fmla="*/ 244218 w 530780"/>
                <a:gd name="connsiteY996" fmla="*/ 341120 h 567190"/>
                <a:gd name="connsiteX997" fmla="*/ 242861 w 530780"/>
                <a:gd name="connsiteY997" fmla="*/ 344624 h 567190"/>
                <a:gd name="connsiteX998" fmla="*/ 244109 w 530780"/>
                <a:gd name="connsiteY998" fmla="*/ 345248 h 567190"/>
                <a:gd name="connsiteX999" fmla="*/ 241845 w 530780"/>
                <a:gd name="connsiteY999" fmla="*/ 350843 h 567190"/>
                <a:gd name="connsiteX1000" fmla="*/ 242861 w 530780"/>
                <a:gd name="connsiteY1000" fmla="*/ 351351 h 567190"/>
                <a:gd name="connsiteX1001" fmla="*/ 242012 w 530780"/>
                <a:gd name="connsiteY1001" fmla="*/ 353498 h 567190"/>
                <a:gd name="connsiteX1002" fmla="*/ 243202 w 530780"/>
                <a:gd name="connsiteY1002" fmla="*/ 354006 h 567190"/>
                <a:gd name="connsiteX1003" fmla="*/ 240771 w 530780"/>
                <a:gd name="connsiteY1003" fmla="*/ 363671 h 567190"/>
                <a:gd name="connsiteX1004" fmla="*/ 239640 w 530780"/>
                <a:gd name="connsiteY1004" fmla="*/ 363163 h 567190"/>
                <a:gd name="connsiteX1005" fmla="*/ 238682 w 530780"/>
                <a:gd name="connsiteY1005" fmla="*/ 365543 h 567190"/>
                <a:gd name="connsiteX1006" fmla="*/ 234270 w 530780"/>
                <a:gd name="connsiteY1006" fmla="*/ 366668 h 567190"/>
                <a:gd name="connsiteX1007" fmla="*/ 233312 w 530780"/>
                <a:gd name="connsiteY1007" fmla="*/ 368873 h 567190"/>
                <a:gd name="connsiteX1008" fmla="*/ 228393 w 530780"/>
                <a:gd name="connsiteY1008" fmla="*/ 368198 h 567190"/>
                <a:gd name="connsiteX1009" fmla="*/ 227885 w 530780"/>
                <a:gd name="connsiteY1009" fmla="*/ 369272 h 567190"/>
                <a:gd name="connsiteX1010" fmla="*/ 222059 w 530780"/>
                <a:gd name="connsiteY1010" fmla="*/ 371021 h 567190"/>
                <a:gd name="connsiteX1011" fmla="*/ 221551 w 530780"/>
                <a:gd name="connsiteY1011" fmla="*/ 372095 h 567190"/>
                <a:gd name="connsiteX1012" fmla="*/ 220361 w 530780"/>
                <a:gd name="connsiteY1012" fmla="*/ 371645 h 567190"/>
                <a:gd name="connsiteX1013" fmla="*/ 219969 w 530780"/>
                <a:gd name="connsiteY1013" fmla="*/ 372835 h 567190"/>
                <a:gd name="connsiteX1014" fmla="*/ 212278 w 530780"/>
                <a:gd name="connsiteY1014" fmla="*/ 375374 h 567190"/>
                <a:gd name="connsiteX1015" fmla="*/ 211886 w 530780"/>
                <a:gd name="connsiteY1015" fmla="*/ 376390 h 567190"/>
                <a:gd name="connsiteX1016" fmla="*/ 206966 w 530780"/>
                <a:gd name="connsiteY1016" fmla="*/ 375832 h 567190"/>
                <a:gd name="connsiteX1017" fmla="*/ 206517 w 530780"/>
                <a:gd name="connsiteY1017" fmla="*/ 376906 h 567190"/>
                <a:gd name="connsiteX1018" fmla="*/ 197127 w 530780"/>
                <a:gd name="connsiteY1018" fmla="*/ 373401 h 567190"/>
                <a:gd name="connsiteX1019" fmla="*/ 197635 w 530780"/>
                <a:gd name="connsiteY1019" fmla="*/ 372095 h 567190"/>
                <a:gd name="connsiteX1020" fmla="*/ 195430 w 530780"/>
                <a:gd name="connsiteY1020" fmla="*/ 371195 h 567190"/>
                <a:gd name="connsiteX1021" fmla="*/ 195771 w 530780"/>
                <a:gd name="connsiteY1021" fmla="*/ 370005 h 567190"/>
                <a:gd name="connsiteX1022" fmla="*/ 191083 w 530780"/>
                <a:gd name="connsiteY1022" fmla="*/ 368307 h 567190"/>
                <a:gd name="connsiteX1023" fmla="*/ 191642 w 530780"/>
                <a:gd name="connsiteY1023" fmla="*/ 367183 h 567190"/>
                <a:gd name="connsiteX1024" fmla="*/ 183559 w 530780"/>
                <a:gd name="connsiteY1024" fmla="*/ 363954 h 567190"/>
                <a:gd name="connsiteX1025" fmla="*/ 183109 w 530780"/>
                <a:gd name="connsiteY1025" fmla="*/ 365028 h 567190"/>
                <a:gd name="connsiteX1026" fmla="*/ 176042 w 530780"/>
                <a:gd name="connsiteY1026" fmla="*/ 362322 h 567190"/>
                <a:gd name="connsiteX1027" fmla="*/ 175701 w 530780"/>
                <a:gd name="connsiteY1027" fmla="*/ 363446 h 567190"/>
                <a:gd name="connsiteX1028" fmla="*/ 173444 w 530780"/>
                <a:gd name="connsiteY1028" fmla="*/ 362713 h 567190"/>
                <a:gd name="connsiteX1029" fmla="*/ 173045 w 530780"/>
                <a:gd name="connsiteY1029" fmla="*/ 363954 h 567190"/>
                <a:gd name="connsiteX1030" fmla="*/ 169599 w 530780"/>
                <a:gd name="connsiteY1030" fmla="*/ 362322 h 567190"/>
                <a:gd name="connsiteX1031" fmla="*/ 169033 w 530780"/>
                <a:gd name="connsiteY1031" fmla="*/ 363446 h 567190"/>
                <a:gd name="connsiteX1032" fmla="*/ 157104 w 530780"/>
                <a:gd name="connsiteY1032" fmla="*/ 360340 h 567190"/>
                <a:gd name="connsiteX1033" fmla="*/ 156596 w 530780"/>
                <a:gd name="connsiteY1033" fmla="*/ 361472 h 567190"/>
                <a:gd name="connsiteX1034" fmla="*/ 146757 w 530780"/>
                <a:gd name="connsiteY1034" fmla="*/ 356096 h 567190"/>
                <a:gd name="connsiteX1035" fmla="*/ 147207 w 530780"/>
                <a:gd name="connsiteY1035" fmla="*/ 354971 h 567190"/>
                <a:gd name="connsiteX1036" fmla="*/ 144101 w 530780"/>
                <a:gd name="connsiteY1036" fmla="*/ 352540 h 567190"/>
                <a:gd name="connsiteX1037" fmla="*/ 146024 w 530780"/>
                <a:gd name="connsiteY1037" fmla="*/ 347904 h 567190"/>
                <a:gd name="connsiteX1038" fmla="*/ 148680 w 530780"/>
                <a:gd name="connsiteY1038" fmla="*/ 347679 h 567190"/>
                <a:gd name="connsiteX1039" fmla="*/ 151227 w 530780"/>
                <a:gd name="connsiteY1039" fmla="*/ 344682 h 567190"/>
                <a:gd name="connsiteX1040" fmla="*/ 152409 w 530780"/>
                <a:gd name="connsiteY1040" fmla="*/ 345248 h 567190"/>
                <a:gd name="connsiteX1041" fmla="*/ 152917 w 530780"/>
                <a:gd name="connsiteY1041" fmla="*/ 344000 h 567190"/>
                <a:gd name="connsiteX1042" fmla="*/ 160442 w 530780"/>
                <a:gd name="connsiteY1042" fmla="*/ 341737 h 567190"/>
                <a:gd name="connsiteX1043" fmla="*/ 163888 w 530780"/>
                <a:gd name="connsiteY1043" fmla="*/ 336084 h 567190"/>
                <a:gd name="connsiteX1044" fmla="*/ 163097 w 530780"/>
                <a:gd name="connsiteY1044" fmla="*/ 334618 h 567190"/>
                <a:gd name="connsiteX1045" fmla="*/ 156313 w 530780"/>
                <a:gd name="connsiteY1045" fmla="*/ 332072 h 567190"/>
                <a:gd name="connsiteX1046" fmla="*/ 154165 w 530780"/>
                <a:gd name="connsiteY1046" fmla="*/ 333936 h 567190"/>
                <a:gd name="connsiteX1047" fmla="*/ 148963 w 530780"/>
                <a:gd name="connsiteY1047" fmla="*/ 333203 h 567190"/>
                <a:gd name="connsiteX1048" fmla="*/ 146931 w 530780"/>
                <a:gd name="connsiteY1048" fmla="*/ 335068 h 567190"/>
                <a:gd name="connsiteX1049" fmla="*/ 144609 w 530780"/>
                <a:gd name="connsiteY1049" fmla="*/ 334219 h 567190"/>
                <a:gd name="connsiteX1050" fmla="*/ 144268 w 530780"/>
                <a:gd name="connsiteY1050" fmla="*/ 335351 h 567190"/>
                <a:gd name="connsiteX1051" fmla="*/ 139124 w 530780"/>
                <a:gd name="connsiteY1051" fmla="*/ 334618 h 567190"/>
                <a:gd name="connsiteX1052" fmla="*/ 137150 w 530780"/>
                <a:gd name="connsiteY1052" fmla="*/ 336367 h 567190"/>
                <a:gd name="connsiteX1053" fmla="*/ 133646 w 530780"/>
                <a:gd name="connsiteY1053" fmla="*/ 335068 h 567190"/>
                <a:gd name="connsiteX1054" fmla="*/ 133131 w 530780"/>
                <a:gd name="connsiteY1054" fmla="*/ 336084 h 567190"/>
                <a:gd name="connsiteX1055" fmla="*/ 130983 w 530780"/>
                <a:gd name="connsiteY1055" fmla="*/ 335351 h 567190"/>
                <a:gd name="connsiteX1056" fmla="*/ 128726 w 530780"/>
                <a:gd name="connsiteY1056" fmla="*/ 337274 h 567190"/>
                <a:gd name="connsiteX1057" fmla="*/ 126629 w 530780"/>
                <a:gd name="connsiteY1057" fmla="*/ 336316 h 567190"/>
                <a:gd name="connsiteX1058" fmla="*/ 126122 w 530780"/>
                <a:gd name="connsiteY1058" fmla="*/ 337557 h 567190"/>
                <a:gd name="connsiteX1059" fmla="*/ 123749 w 530780"/>
                <a:gd name="connsiteY1059" fmla="*/ 336483 h 567190"/>
                <a:gd name="connsiteX1060" fmla="*/ 123357 w 530780"/>
                <a:gd name="connsiteY1060" fmla="*/ 337557 h 567190"/>
                <a:gd name="connsiteX1061" fmla="*/ 121093 w 530780"/>
                <a:gd name="connsiteY1061" fmla="*/ 336766 h 567190"/>
                <a:gd name="connsiteX1062" fmla="*/ 115724 w 530780"/>
                <a:gd name="connsiteY1062" fmla="*/ 340104 h 567190"/>
                <a:gd name="connsiteX1063" fmla="*/ 114592 w 530780"/>
                <a:gd name="connsiteY1063" fmla="*/ 339589 h 567190"/>
                <a:gd name="connsiteX1064" fmla="*/ 113743 w 530780"/>
                <a:gd name="connsiteY1064" fmla="*/ 342135 h 567190"/>
                <a:gd name="connsiteX1065" fmla="*/ 111087 w 530780"/>
                <a:gd name="connsiteY1065" fmla="*/ 342361 h 567190"/>
                <a:gd name="connsiteX1066" fmla="*/ 110180 w 530780"/>
                <a:gd name="connsiteY1066" fmla="*/ 344400 h 567190"/>
                <a:gd name="connsiteX1067" fmla="*/ 108657 w 530780"/>
                <a:gd name="connsiteY1067" fmla="*/ 344000 h 567190"/>
                <a:gd name="connsiteX1068" fmla="*/ 101756 w 530780"/>
                <a:gd name="connsiteY1068" fmla="*/ 362322 h 567190"/>
                <a:gd name="connsiteX1069" fmla="*/ 102946 w 530780"/>
                <a:gd name="connsiteY1069" fmla="*/ 362880 h 567190"/>
                <a:gd name="connsiteX1070" fmla="*/ 101082 w 530780"/>
                <a:gd name="connsiteY1070" fmla="*/ 367633 h 567190"/>
                <a:gd name="connsiteX1071" fmla="*/ 102213 w 530780"/>
                <a:gd name="connsiteY1071" fmla="*/ 368083 h 567190"/>
                <a:gd name="connsiteX1072" fmla="*/ 101365 w 530780"/>
                <a:gd name="connsiteY1072" fmla="*/ 370404 h 567190"/>
                <a:gd name="connsiteX1073" fmla="*/ 102496 w 530780"/>
                <a:gd name="connsiteY1073" fmla="*/ 370796 h 567190"/>
                <a:gd name="connsiteX1074" fmla="*/ 99833 w 530780"/>
                <a:gd name="connsiteY1074" fmla="*/ 377697 h 567190"/>
                <a:gd name="connsiteX1075" fmla="*/ 101024 w 530780"/>
                <a:gd name="connsiteY1075" fmla="*/ 378262 h 567190"/>
                <a:gd name="connsiteX1076" fmla="*/ 95480 w 530780"/>
                <a:gd name="connsiteY1076" fmla="*/ 391940 h 567190"/>
                <a:gd name="connsiteX1077" fmla="*/ 96670 w 530780"/>
                <a:gd name="connsiteY1077" fmla="*/ 392448 h 567190"/>
                <a:gd name="connsiteX1078" fmla="*/ 95763 w 530780"/>
                <a:gd name="connsiteY1078" fmla="*/ 394711 h 567190"/>
                <a:gd name="connsiteX1079" fmla="*/ 96895 w 530780"/>
                <a:gd name="connsiteY1079" fmla="*/ 395103 h 567190"/>
                <a:gd name="connsiteX1080" fmla="*/ 95995 w 530780"/>
                <a:gd name="connsiteY1080" fmla="*/ 397367 h 567190"/>
                <a:gd name="connsiteX1081" fmla="*/ 97236 w 530780"/>
                <a:gd name="connsiteY1081" fmla="*/ 397875 h 567190"/>
                <a:gd name="connsiteX1082" fmla="*/ 97294 w 530780"/>
                <a:gd name="connsiteY1082" fmla="*/ 400647 h 567190"/>
                <a:gd name="connsiteX1083" fmla="*/ 109672 w 530780"/>
                <a:gd name="connsiteY1083" fmla="*/ 406807 h 567190"/>
                <a:gd name="connsiteX1084" fmla="*/ 110122 w 530780"/>
                <a:gd name="connsiteY1084" fmla="*/ 405624 h 567190"/>
                <a:gd name="connsiteX1085" fmla="*/ 113627 w 530780"/>
                <a:gd name="connsiteY1085" fmla="*/ 406981 h 567190"/>
                <a:gd name="connsiteX1086" fmla="*/ 114026 w 530780"/>
                <a:gd name="connsiteY1086" fmla="*/ 405849 h 567190"/>
                <a:gd name="connsiteX1087" fmla="*/ 122450 w 530780"/>
                <a:gd name="connsiteY1087" fmla="*/ 407830 h 567190"/>
                <a:gd name="connsiteX1088" fmla="*/ 124598 w 530780"/>
                <a:gd name="connsiteY1088" fmla="*/ 406016 h 567190"/>
                <a:gd name="connsiteX1089" fmla="*/ 129575 w 530780"/>
                <a:gd name="connsiteY1089" fmla="*/ 406582 h 567190"/>
                <a:gd name="connsiteX1090" fmla="*/ 133363 w 530780"/>
                <a:gd name="connsiteY1090" fmla="*/ 404209 h 567190"/>
                <a:gd name="connsiteX1091" fmla="*/ 136809 w 530780"/>
                <a:gd name="connsiteY1091" fmla="*/ 405508 h 567190"/>
                <a:gd name="connsiteX1092" fmla="*/ 138790 w 530780"/>
                <a:gd name="connsiteY1092" fmla="*/ 403470 h 567190"/>
                <a:gd name="connsiteX1093" fmla="*/ 143877 w 530780"/>
                <a:gd name="connsiteY1093" fmla="*/ 404376 h 567190"/>
                <a:gd name="connsiteX1094" fmla="*/ 144268 w 530780"/>
                <a:gd name="connsiteY1094" fmla="*/ 403078 h 567190"/>
                <a:gd name="connsiteX1095" fmla="*/ 148963 w 530780"/>
                <a:gd name="connsiteY1095" fmla="*/ 404834 h 567190"/>
                <a:gd name="connsiteX1096" fmla="*/ 149362 w 530780"/>
                <a:gd name="connsiteY1096" fmla="*/ 403702 h 567190"/>
                <a:gd name="connsiteX1097" fmla="*/ 159027 w 530780"/>
                <a:gd name="connsiteY1097" fmla="*/ 406132 h 567190"/>
                <a:gd name="connsiteX1098" fmla="*/ 159419 w 530780"/>
                <a:gd name="connsiteY1098" fmla="*/ 404942 h 567190"/>
                <a:gd name="connsiteX1099" fmla="*/ 174852 w 530780"/>
                <a:gd name="connsiteY1099" fmla="*/ 409746 h 567190"/>
                <a:gd name="connsiteX1100" fmla="*/ 175309 w 530780"/>
                <a:gd name="connsiteY1100" fmla="*/ 408447 h 567190"/>
                <a:gd name="connsiteX1101" fmla="*/ 178922 w 530780"/>
                <a:gd name="connsiteY1101" fmla="*/ 410028 h 567190"/>
                <a:gd name="connsiteX1102" fmla="*/ 179322 w 530780"/>
                <a:gd name="connsiteY1102" fmla="*/ 408846 h 567190"/>
                <a:gd name="connsiteX1103" fmla="*/ 205210 w 530780"/>
                <a:gd name="connsiteY1103" fmla="*/ 417546 h 567190"/>
                <a:gd name="connsiteX1104" fmla="*/ 205609 w 530780"/>
                <a:gd name="connsiteY1104" fmla="*/ 416421 h 567190"/>
                <a:gd name="connsiteX1105" fmla="*/ 208998 w 530780"/>
                <a:gd name="connsiteY1105" fmla="*/ 417662 h 567190"/>
                <a:gd name="connsiteX1106" fmla="*/ 209397 w 530780"/>
                <a:gd name="connsiteY1106" fmla="*/ 416646 h 567190"/>
                <a:gd name="connsiteX1107" fmla="*/ 214034 w 530780"/>
                <a:gd name="connsiteY1107" fmla="*/ 418453 h 567190"/>
                <a:gd name="connsiteX1108" fmla="*/ 214541 w 530780"/>
                <a:gd name="connsiteY1108" fmla="*/ 417321 h 567190"/>
                <a:gd name="connsiteX1109" fmla="*/ 220361 w 530780"/>
                <a:gd name="connsiteY1109" fmla="*/ 419469 h 567190"/>
                <a:gd name="connsiteX1110" fmla="*/ 220760 w 530780"/>
                <a:gd name="connsiteY1110" fmla="*/ 418453 h 567190"/>
                <a:gd name="connsiteX1111" fmla="*/ 225737 w 530780"/>
                <a:gd name="connsiteY1111" fmla="*/ 419019 h 567190"/>
                <a:gd name="connsiteX1112" fmla="*/ 226354 w 530780"/>
                <a:gd name="connsiteY1112" fmla="*/ 417836 h 567190"/>
                <a:gd name="connsiteX1113" fmla="*/ 236643 w 530780"/>
                <a:gd name="connsiteY1113" fmla="*/ 421848 h 567190"/>
                <a:gd name="connsiteX1114" fmla="*/ 237100 w 530780"/>
                <a:gd name="connsiteY1114" fmla="*/ 420775 h 567190"/>
                <a:gd name="connsiteX1115" fmla="*/ 245067 w 530780"/>
                <a:gd name="connsiteY1115" fmla="*/ 423938 h 567190"/>
                <a:gd name="connsiteX1116" fmla="*/ 245633 w 530780"/>
                <a:gd name="connsiteY1116" fmla="*/ 422748 h 567190"/>
                <a:gd name="connsiteX1117" fmla="*/ 249137 w 530780"/>
                <a:gd name="connsiteY1117" fmla="*/ 423996 h 567190"/>
                <a:gd name="connsiteX1118" fmla="*/ 249587 w 530780"/>
                <a:gd name="connsiteY1118" fmla="*/ 422864 h 567190"/>
                <a:gd name="connsiteX1119" fmla="*/ 256430 w 530780"/>
                <a:gd name="connsiteY1119" fmla="*/ 425694 h 567190"/>
                <a:gd name="connsiteX1120" fmla="*/ 256938 w 530780"/>
                <a:gd name="connsiteY1120" fmla="*/ 424446 h 567190"/>
                <a:gd name="connsiteX1121" fmla="*/ 263722 w 530780"/>
                <a:gd name="connsiteY1121" fmla="*/ 427051 h 567190"/>
                <a:gd name="connsiteX1122" fmla="*/ 264288 w 530780"/>
                <a:gd name="connsiteY1122" fmla="*/ 425919 h 567190"/>
                <a:gd name="connsiteX1123" fmla="*/ 271130 w 530780"/>
                <a:gd name="connsiteY1123" fmla="*/ 428633 h 567190"/>
                <a:gd name="connsiteX1124" fmla="*/ 271580 w 530780"/>
                <a:gd name="connsiteY1124" fmla="*/ 427726 h 567190"/>
                <a:gd name="connsiteX1125" fmla="*/ 276158 w 530780"/>
                <a:gd name="connsiteY1125" fmla="*/ 429366 h 567190"/>
                <a:gd name="connsiteX1126" fmla="*/ 276666 w 530780"/>
                <a:gd name="connsiteY1126" fmla="*/ 428176 h 567190"/>
                <a:gd name="connsiteX1127" fmla="*/ 287187 w 530780"/>
                <a:gd name="connsiteY1127" fmla="*/ 432420 h 567190"/>
                <a:gd name="connsiteX1128" fmla="*/ 286730 w 530780"/>
                <a:gd name="connsiteY1128" fmla="*/ 433552 h 567190"/>
                <a:gd name="connsiteX1129" fmla="*/ 288827 w 530780"/>
                <a:gd name="connsiteY1129" fmla="*/ 434394 h 567190"/>
                <a:gd name="connsiteX1130" fmla="*/ 288711 w 530780"/>
                <a:gd name="connsiteY1130" fmla="*/ 438298 h 567190"/>
                <a:gd name="connsiteX1131" fmla="*/ 291200 w 530780"/>
                <a:gd name="connsiteY1131" fmla="*/ 441969 h 567190"/>
                <a:gd name="connsiteX1132" fmla="*/ 290634 w 530780"/>
                <a:gd name="connsiteY1132" fmla="*/ 447063 h 567190"/>
                <a:gd name="connsiteX1133" fmla="*/ 293689 w 530780"/>
                <a:gd name="connsiteY1133" fmla="*/ 449544 h 567190"/>
                <a:gd name="connsiteX1134" fmla="*/ 292723 w 530780"/>
                <a:gd name="connsiteY1134" fmla="*/ 451866 h 567190"/>
                <a:gd name="connsiteX1135" fmla="*/ 295096 w 530780"/>
                <a:gd name="connsiteY1135" fmla="*/ 452490 h 567190"/>
                <a:gd name="connsiteX1136" fmla="*/ 294813 w 530780"/>
                <a:gd name="connsiteY1136" fmla="*/ 456670 h 567190"/>
                <a:gd name="connsiteX1137" fmla="*/ 295836 w 530780"/>
                <a:gd name="connsiteY1137" fmla="*/ 457177 h 567190"/>
                <a:gd name="connsiteX1138" fmla="*/ 296286 w 530780"/>
                <a:gd name="connsiteY1138" fmla="*/ 459949 h 567190"/>
                <a:gd name="connsiteX1139" fmla="*/ 297476 w 530780"/>
                <a:gd name="connsiteY1139" fmla="*/ 460290 h 567190"/>
                <a:gd name="connsiteX1140" fmla="*/ 297585 w 530780"/>
                <a:gd name="connsiteY1140" fmla="*/ 463287 h 567190"/>
                <a:gd name="connsiteX1141" fmla="*/ 299907 w 530780"/>
                <a:gd name="connsiteY1141" fmla="*/ 463903 h 567190"/>
                <a:gd name="connsiteX1142" fmla="*/ 301264 w 530780"/>
                <a:gd name="connsiteY1142" fmla="*/ 467074 h 567190"/>
                <a:gd name="connsiteX1143" fmla="*/ 300806 w 530780"/>
                <a:gd name="connsiteY1143" fmla="*/ 468431 h 567190"/>
                <a:gd name="connsiteX1144" fmla="*/ 303186 w 530780"/>
                <a:gd name="connsiteY1144" fmla="*/ 469106 h 567190"/>
                <a:gd name="connsiteX1145" fmla="*/ 303469 w 530780"/>
                <a:gd name="connsiteY1145" fmla="*/ 471994 h 567190"/>
                <a:gd name="connsiteX1146" fmla="*/ 305784 w 530780"/>
                <a:gd name="connsiteY1146" fmla="*/ 472952 h 567190"/>
                <a:gd name="connsiteX1147" fmla="*/ 305051 w 530780"/>
                <a:gd name="connsiteY1147" fmla="*/ 475099 h 567190"/>
                <a:gd name="connsiteX1148" fmla="*/ 307874 w 530780"/>
                <a:gd name="connsiteY1148" fmla="*/ 477646 h 567190"/>
                <a:gd name="connsiteX1149" fmla="*/ 306916 w 530780"/>
                <a:gd name="connsiteY1149" fmla="*/ 479903 h 567190"/>
                <a:gd name="connsiteX1150" fmla="*/ 310195 w 530780"/>
                <a:gd name="connsiteY1150" fmla="*/ 485163 h 567190"/>
                <a:gd name="connsiteX1151" fmla="*/ 309513 w 530780"/>
                <a:gd name="connsiteY1151" fmla="*/ 490141 h 567190"/>
                <a:gd name="connsiteX1152" fmla="*/ 310761 w 530780"/>
                <a:gd name="connsiteY1152" fmla="*/ 490816 h 567190"/>
                <a:gd name="connsiteX1153" fmla="*/ 310479 w 530780"/>
                <a:gd name="connsiteY1153" fmla="*/ 494603 h 567190"/>
                <a:gd name="connsiteX1154" fmla="*/ 311661 w 530780"/>
                <a:gd name="connsiteY1154" fmla="*/ 495111 h 567190"/>
                <a:gd name="connsiteX1155" fmla="*/ 309913 w 530780"/>
                <a:gd name="connsiteY1155" fmla="*/ 499689 h 567190"/>
                <a:gd name="connsiteX1156" fmla="*/ 311045 w 530780"/>
                <a:gd name="connsiteY1156" fmla="*/ 500255 h 567190"/>
                <a:gd name="connsiteX1157" fmla="*/ 310195 w 530780"/>
                <a:gd name="connsiteY1157" fmla="*/ 505233 h 567190"/>
                <a:gd name="connsiteX1158" fmla="*/ 311378 w 530780"/>
                <a:gd name="connsiteY1158" fmla="*/ 505799 h 567190"/>
                <a:gd name="connsiteX1159" fmla="*/ 310645 w 530780"/>
                <a:gd name="connsiteY1159" fmla="*/ 508005 h 567190"/>
                <a:gd name="connsiteX1160" fmla="*/ 311835 w 530780"/>
                <a:gd name="connsiteY1160" fmla="*/ 508455 h 567190"/>
                <a:gd name="connsiteX1161" fmla="*/ 311327 w 530780"/>
                <a:gd name="connsiteY1161" fmla="*/ 509695 h 567190"/>
                <a:gd name="connsiteX1162" fmla="*/ 314549 w 530780"/>
                <a:gd name="connsiteY1162" fmla="*/ 514840 h 567190"/>
                <a:gd name="connsiteX1163" fmla="*/ 314150 w 530780"/>
                <a:gd name="connsiteY1163" fmla="*/ 516030 h 567190"/>
                <a:gd name="connsiteX1164" fmla="*/ 316356 w 530780"/>
                <a:gd name="connsiteY1164" fmla="*/ 516988 h 567190"/>
                <a:gd name="connsiteX1165" fmla="*/ 317430 w 530780"/>
                <a:gd name="connsiteY1165" fmla="*/ 521290 h 567190"/>
                <a:gd name="connsiteX1166" fmla="*/ 321442 w 530780"/>
                <a:gd name="connsiteY1166" fmla="*/ 524337 h 567190"/>
                <a:gd name="connsiteX1167" fmla="*/ 321101 w 530780"/>
                <a:gd name="connsiteY1167" fmla="*/ 525411 h 567190"/>
                <a:gd name="connsiteX1168" fmla="*/ 323365 w 530780"/>
                <a:gd name="connsiteY1168" fmla="*/ 526261 h 567190"/>
                <a:gd name="connsiteX1169" fmla="*/ 322915 w 530780"/>
                <a:gd name="connsiteY1169" fmla="*/ 527508 h 567190"/>
                <a:gd name="connsiteX1170" fmla="*/ 325172 w 530780"/>
                <a:gd name="connsiteY1170" fmla="*/ 528241 h 567190"/>
                <a:gd name="connsiteX1171" fmla="*/ 324780 w 530780"/>
                <a:gd name="connsiteY1171" fmla="*/ 529482 h 567190"/>
                <a:gd name="connsiteX1172" fmla="*/ 326928 w 530780"/>
                <a:gd name="connsiteY1172" fmla="*/ 530447 h 567190"/>
                <a:gd name="connsiteX1173" fmla="*/ 326079 w 530780"/>
                <a:gd name="connsiteY1173" fmla="*/ 532595 h 567190"/>
                <a:gd name="connsiteX1174" fmla="*/ 328002 w 530780"/>
                <a:gd name="connsiteY1174" fmla="*/ 534626 h 567190"/>
                <a:gd name="connsiteX1175" fmla="*/ 326645 w 530780"/>
                <a:gd name="connsiteY1175" fmla="*/ 538189 h 567190"/>
                <a:gd name="connsiteX1176" fmla="*/ 328625 w 530780"/>
                <a:gd name="connsiteY1176" fmla="*/ 540337 h 567190"/>
                <a:gd name="connsiteX1177" fmla="*/ 324664 w 530780"/>
                <a:gd name="connsiteY1177" fmla="*/ 553455 h 567190"/>
                <a:gd name="connsiteX1178" fmla="*/ 325854 w 530780"/>
                <a:gd name="connsiteY1178" fmla="*/ 553905 h 567190"/>
                <a:gd name="connsiteX1179" fmla="*/ 324381 w 530780"/>
                <a:gd name="connsiteY1179" fmla="*/ 557301 h 567190"/>
                <a:gd name="connsiteX1180" fmla="*/ 326928 w 530780"/>
                <a:gd name="connsiteY1180" fmla="*/ 560806 h 567190"/>
                <a:gd name="connsiteX1181" fmla="*/ 327377 w 530780"/>
                <a:gd name="connsiteY1181" fmla="*/ 563853 h 567190"/>
                <a:gd name="connsiteX1182" fmla="*/ 332580 w 530780"/>
                <a:gd name="connsiteY1182" fmla="*/ 567191 h 567190"/>
                <a:gd name="connsiteX1183" fmla="*/ 333088 w 530780"/>
                <a:gd name="connsiteY1183" fmla="*/ 566175 h 567190"/>
                <a:gd name="connsiteX1184" fmla="*/ 336534 w 530780"/>
                <a:gd name="connsiteY1184" fmla="*/ 567191 h 567190"/>
                <a:gd name="connsiteX1185" fmla="*/ 338573 w 530780"/>
                <a:gd name="connsiteY1185" fmla="*/ 565493 h 567190"/>
                <a:gd name="connsiteX1186" fmla="*/ 341004 w 530780"/>
                <a:gd name="connsiteY1186" fmla="*/ 566400 h 567190"/>
                <a:gd name="connsiteX1187" fmla="*/ 341396 w 530780"/>
                <a:gd name="connsiteY1187" fmla="*/ 565101 h 567190"/>
                <a:gd name="connsiteX1188" fmla="*/ 345299 w 530780"/>
                <a:gd name="connsiteY1188" fmla="*/ 565493 h 567190"/>
                <a:gd name="connsiteX1189" fmla="*/ 345699 w 530780"/>
                <a:gd name="connsiteY1189" fmla="*/ 564361 h 567190"/>
                <a:gd name="connsiteX1190" fmla="*/ 350785 w 530780"/>
                <a:gd name="connsiteY1190" fmla="*/ 564818 h 567190"/>
                <a:gd name="connsiteX1191" fmla="*/ 354398 w 530780"/>
                <a:gd name="connsiteY1191" fmla="*/ 562387 h 567190"/>
                <a:gd name="connsiteX1192" fmla="*/ 356829 w 530780"/>
                <a:gd name="connsiteY1192" fmla="*/ 563287 h 567190"/>
                <a:gd name="connsiteX1193" fmla="*/ 357286 w 530780"/>
                <a:gd name="connsiteY1193" fmla="*/ 562046 h 567190"/>
                <a:gd name="connsiteX1194" fmla="*/ 368192 w 530780"/>
                <a:gd name="connsiteY1194" fmla="*/ 558375 h 567190"/>
                <a:gd name="connsiteX1195" fmla="*/ 368475 w 530780"/>
                <a:gd name="connsiteY1195" fmla="*/ 557301 h 567190"/>
                <a:gd name="connsiteX1196" fmla="*/ 372719 w 530780"/>
                <a:gd name="connsiteY1196" fmla="*/ 556227 h 567190"/>
                <a:gd name="connsiteX1197" fmla="*/ 376674 w 530780"/>
                <a:gd name="connsiteY1197" fmla="*/ 549951 h 567190"/>
                <a:gd name="connsiteX1198" fmla="*/ 377806 w 530780"/>
                <a:gd name="connsiteY1198" fmla="*/ 550285 h 567190"/>
                <a:gd name="connsiteX1199" fmla="*/ 380403 w 530780"/>
                <a:gd name="connsiteY1199" fmla="*/ 547346 h 567190"/>
                <a:gd name="connsiteX1200" fmla="*/ 381477 w 530780"/>
                <a:gd name="connsiteY1200" fmla="*/ 547687 h 567190"/>
                <a:gd name="connsiteX1201" fmla="*/ 382834 w 530780"/>
                <a:gd name="connsiteY1201" fmla="*/ 544066 h 567190"/>
                <a:gd name="connsiteX1202" fmla="*/ 383966 w 530780"/>
                <a:gd name="connsiteY1202" fmla="*/ 544581 h 567190"/>
                <a:gd name="connsiteX1203" fmla="*/ 387420 w 530780"/>
                <a:gd name="connsiteY1203" fmla="*/ 539379 h 567190"/>
                <a:gd name="connsiteX1204" fmla="*/ 388435 w 530780"/>
                <a:gd name="connsiteY1204" fmla="*/ 539829 h 567190"/>
                <a:gd name="connsiteX1205" fmla="*/ 395046 w 530780"/>
                <a:gd name="connsiteY1205" fmla="*/ 526485 h 567190"/>
                <a:gd name="connsiteX1206" fmla="*/ 396294 w 530780"/>
                <a:gd name="connsiteY1206" fmla="*/ 527109 h 567190"/>
                <a:gd name="connsiteX1207" fmla="*/ 397193 w 530780"/>
                <a:gd name="connsiteY1207" fmla="*/ 524563 h 567190"/>
                <a:gd name="connsiteX1208" fmla="*/ 398216 w 530780"/>
                <a:gd name="connsiteY1208" fmla="*/ 525019 h 567190"/>
                <a:gd name="connsiteX1209" fmla="*/ 400139 w 530780"/>
                <a:gd name="connsiteY1209" fmla="*/ 520267 h 567190"/>
                <a:gd name="connsiteX1210" fmla="*/ 401213 w 530780"/>
                <a:gd name="connsiteY1210" fmla="*/ 520891 h 567190"/>
                <a:gd name="connsiteX1211" fmla="*/ 408505 w 530780"/>
                <a:gd name="connsiteY1211" fmla="*/ 502628 h 567190"/>
                <a:gd name="connsiteX1212" fmla="*/ 428292 w 530780"/>
                <a:gd name="connsiteY1212" fmla="*/ 451750 h 567190"/>
                <a:gd name="connsiteX1213" fmla="*/ 427160 w 530780"/>
                <a:gd name="connsiteY1213" fmla="*/ 451358 h 567190"/>
                <a:gd name="connsiteX1214" fmla="*/ 433487 w 530780"/>
                <a:gd name="connsiteY1214" fmla="*/ 435134 h 567190"/>
                <a:gd name="connsiteX1215" fmla="*/ 432305 w 530780"/>
                <a:gd name="connsiteY1215" fmla="*/ 434851 h 567190"/>
                <a:gd name="connsiteX1216" fmla="*/ 437449 w 530780"/>
                <a:gd name="connsiteY1216" fmla="*/ 422016 h 567190"/>
                <a:gd name="connsiteX1217" fmla="*/ 436542 w 530780"/>
                <a:gd name="connsiteY1217" fmla="*/ 420434 h 567190"/>
                <a:gd name="connsiteX1218" fmla="*/ 437790 w 530780"/>
                <a:gd name="connsiteY1218" fmla="*/ 420884 h 567190"/>
                <a:gd name="connsiteX1219" fmla="*/ 440446 w 530780"/>
                <a:gd name="connsiteY1219" fmla="*/ 413932 h 567190"/>
                <a:gd name="connsiteX1220" fmla="*/ 441519 w 530780"/>
                <a:gd name="connsiteY1220" fmla="*/ 414440 h 567190"/>
                <a:gd name="connsiteX1221" fmla="*/ 457236 w 530780"/>
                <a:gd name="connsiteY1221" fmla="*/ 378031 h 567190"/>
                <a:gd name="connsiteX1222" fmla="*/ 458368 w 530780"/>
                <a:gd name="connsiteY1222" fmla="*/ 378487 h 567190"/>
                <a:gd name="connsiteX1223" fmla="*/ 464412 w 530780"/>
                <a:gd name="connsiteY1223" fmla="*/ 366218 h 567190"/>
                <a:gd name="connsiteX1224" fmla="*/ 465711 w 530780"/>
                <a:gd name="connsiteY1224" fmla="*/ 366726 h 567190"/>
                <a:gd name="connsiteX1225" fmla="*/ 472778 w 530780"/>
                <a:gd name="connsiteY1225" fmla="*/ 348071 h 567190"/>
                <a:gd name="connsiteX1226" fmla="*/ 298042 w 530780"/>
                <a:gd name="connsiteY1226" fmla="*/ 278596 h 567190"/>
                <a:gd name="connsiteX1227" fmla="*/ 302903 w 530780"/>
                <a:gd name="connsiteY1227" fmla="*/ 259092 h 567190"/>
                <a:gd name="connsiteX1228" fmla="*/ 304028 w 530780"/>
                <a:gd name="connsiteY1228" fmla="*/ 259767 h 567190"/>
                <a:gd name="connsiteX1229" fmla="*/ 305051 w 530780"/>
                <a:gd name="connsiteY1229" fmla="*/ 257337 h 567190"/>
                <a:gd name="connsiteX1230" fmla="*/ 306125 w 530780"/>
                <a:gd name="connsiteY1230" fmla="*/ 257735 h 567190"/>
                <a:gd name="connsiteX1231" fmla="*/ 307083 w 530780"/>
                <a:gd name="connsiteY1231" fmla="*/ 255530 h 567190"/>
                <a:gd name="connsiteX1232" fmla="*/ 308215 w 530780"/>
                <a:gd name="connsiteY1232" fmla="*/ 255922 h 567190"/>
                <a:gd name="connsiteX1233" fmla="*/ 310195 w 530780"/>
                <a:gd name="connsiteY1233" fmla="*/ 253998 h 567190"/>
                <a:gd name="connsiteX1234" fmla="*/ 312626 w 530780"/>
                <a:gd name="connsiteY1234" fmla="*/ 254906 h 567190"/>
                <a:gd name="connsiteX1235" fmla="*/ 312960 w 530780"/>
                <a:gd name="connsiteY1235" fmla="*/ 253832 h 567190"/>
                <a:gd name="connsiteX1236" fmla="*/ 317596 w 530780"/>
                <a:gd name="connsiteY1236" fmla="*/ 255530 h 567190"/>
                <a:gd name="connsiteX1237" fmla="*/ 317314 w 530780"/>
                <a:gd name="connsiteY1237" fmla="*/ 256770 h 567190"/>
                <a:gd name="connsiteX1238" fmla="*/ 319411 w 530780"/>
                <a:gd name="connsiteY1238" fmla="*/ 257561 h 567190"/>
                <a:gd name="connsiteX1239" fmla="*/ 318562 w 530780"/>
                <a:gd name="connsiteY1239" fmla="*/ 260050 h 567190"/>
                <a:gd name="connsiteX1240" fmla="*/ 320484 w 530780"/>
                <a:gd name="connsiteY1240" fmla="*/ 262089 h 567190"/>
                <a:gd name="connsiteX1241" fmla="*/ 314150 w 530780"/>
                <a:gd name="connsiteY1241" fmla="*/ 278139 h 567190"/>
                <a:gd name="connsiteX1242" fmla="*/ 312960 w 530780"/>
                <a:gd name="connsiteY1242" fmla="*/ 277689 h 567190"/>
                <a:gd name="connsiteX1243" fmla="*/ 310479 w 530780"/>
                <a:gd name="connsiteY1243" fmla="*/ 280628 h 567190"/>
                <a:gd name="connsiteX1244" fmla="*/ 309289 w 530780"/>
                <a:gd name="connsiteY1244" fmla="*/ 280178 h 567190"/>
                <a:gd name="connsiteX1245" fmla="*/ 307308 w 530780"/>
                <a:gd name="connsiteY1245" fmla="*/ 282158 h 567190"/>
                <a:gd name="connsiteX1246" fmla="*/ 298042 w 530780"/>
                <a:gd name="connsiteY1246" fmla="*/ 278596 h 56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</a:cxnLst>
              <a:rect l="l" t="t" r="r" b="b"/>
              <a:pathLst>
                <a:path w="530780" h="567190">
                  <a:moveTo>
                    <a:pt x="472778" y="348071"/>
                  </a:moveTo>
                  <a:cubicBezTo>
                    <a:pt x="472444" y="347904"/>
                    <a:pt x="472103" y="347788"/>
                    <a:pt x="471595" y="347679"/>
                  </a:cubicBezTo>
                  <a:cubicBezTo>
                    <a:pt x="472894" y="343776"/>
                    <a:pt x="475607" y="338972"/>
                    <a:pt x="476565" y="334902"/>
                  </a:cubicBezTo>
                  <a:cubicBezTo>
                    <a:pt x="476282" y="334844"/>
                    <a:pt x="475832" y="334676"/>
                    <a:pt x="475433" y="334618"/>
                  </a:cubicBezTo>
                  <a:cubicBezTo>
                    <a:pt x="475716" y="333203"/>
                    <a:pt x="476848" y="331223"/>
                    <a:pt x="477305" y="329982"/>
                  </a:cubicBezTo>
                  <a:cubicBezTo>
                    <a:pt x="476906" y="329757"/>
                    <a:pt x="476514" y="329641"/>
                    <a:pt x="476057" y="329474"/>
                  </a:cubicBezTo>
                  <a:cubicBezTo>
                    <a:pt x="476623" y="327101"/>
                    <a:pt x="478147" y="325004"/>
                    <a:pt x="478829" y="322632"/>
                  </a:cubicBezTo>
                  <a:cubicBezTo>
                    <a:pt x="478430" y="322574"/>
                    <a:pt x="478096" y="322349"/>
                    <a:pt x="477755" y="322182"/>
                  </a:cubicBezTo>
                  <a:cubicBezTo>
                    <a:pt x="477813" y="321500"/>
                    <a:pt x="478713" y="319410"/>
                    <a:pt x="478996" y="318844"/>
                  </a:cubicBezTo>
                  <a:cubicBezTo>
                    <a:pt x="478662" y="318677"/>
                    <a:pt x="478147" y="318278"/>
                    <a:pt x="477871" y="318220"/>
                  </a:cubicBezTo>
                  <a:cubicBezTo>
                    <a:pt x="478147" y="316980"/>
                    <a:pt x="479620" y="314890"/>
                    <a:pt x="479845" y="313475"/>
                  </a:cubicBezTo>
                  <a:cubicBezTo>
                    <a:pt x="479337" y="313250"/>
                    <a:pt x="478887" y="313250"/>
                    <a:pt x="478430" y="313025"/>
                  </a:cubicBezTo>
                  <a:cubicBezTo>
                    <a:pt x="481318" y="301147"/>
                    <a:pt x="488160" y="290126"/>
                    <a:pt x="490925" y="278139"/>
                  </a:cubicBezTo>
                  <a:cubicBezTo>
                    <a:pt x="490533" y="278088"/>
                    <a:pt x="490134" y="277914"/>
                    <a:pt x="489742" y="277689"/>
                  </a:cubicBezTo>
                  <a:cubicBezTo>
                    <a:pt x="489909" y="277181"/>
                    <a:pt x="490816" y="275091"/>
                    <a:pt x="491149" y="274351"/>
                  </a:cubicBezTo>
                  <a:cubicBezTo>
                    <a:pt x="490758" y="274184"/>
                    <a:pt x="490308" y="273959"/>
                    <a:pt x="489909" y="273901"/>
                  </a:cubicBezTo>
                  <a:cubicBezTo>
                    <a:pt x="490308" y="270789"/>
                    <a:pt x="491998" y="268307"/>
                    <a:pt x="493022" y="265818"/>
                  </a:cubicBezTo>
                  <a:cubicBezTo>
                    <a:pt x="492681" y="265594"/>
                    <a:pt x="492231" y="265419"/>
                    <a:pt x="491948" y="265419"/>
                  </a:cubicBezTo>
                  <a:cubicBezTo>
                    <a:pt x="493587" y="259259"/>
                    <a:pt x="496352" y="252366"/>
                    <a:pt x="499240" y="246939"/>
                  </a:cubicBezTo>
                  <a:cubicBezTo>
                    <a:pt x="499465" y="247048"/>
                    <a:pt x="499806" y="247105"/>
                    <a:pt x="500256" y="247272"/>
                  </a:cubicBezTo>
                  <a:cubicBezTo>
                    <a:pt x="501329" y="244508"/>
                    <a:pt x="502519" y="241903"/>
                    <a:pt x="503361" y="239247"/>
                  </a:cubicBezTo>
                  <a:cubicBezTo>
                    <a:pt x="502969" y="239081"/>
                    <a:pt x="502686" y="238848"/>
                    <a:pt x="502345" y="238848"/>
                  </a:cubicBezTo>
                  <a:cubicBezTo>
                    <a:pt x="503419" y="235685"/>
                    <a:pt x="505683" y="231730"/>
                    <a:pt x="506416" y="228451"/>
                  </a:cubicBezTo>
                  <a:cubicBezTo>
                    <a:pt x="506133" y="228168"/>
                    <a:pt x="505683" y="228168"/>
                    <a:pt x="505233" y="227994"/>
                  </a:cubicBezTo>
                  <a:cubicBezTo>
                    <a:pt x="505509" y="226528"/>
                    <a:pt x="506532" y="224547"/>
                    <a:pt x="507040" y="223415"/>
                  </a:cubicBezTo>
                  <a:cubicBezTo>
                    <a:pt x="506699" y="223132"/>
                    <a:pt x="506249" y="223024"/>
                    <a:pt x="505850" y="222849"/>
                  </a:cubicBezTo>
                  <a:cubicBezTo>
                    <a:pt x="506249" y="221100"/>
                    <a:pt x="507606" y="218953"/>
                    <a:pt x="508114" y="217146"/>
                  </a:cubicBezTo>
                  <a:cubicBezTo>
                    <a:pt x="507606" y="216914"/>
                    <a:pt x="507323" y="216914"/>
                    <a:pt x="506924" y="216631"/>
                  </a:cubicBezTo>
                  <a:cubicBezTo>
                    <a:pt x="508963" y="208889"/>
                    <a:pt x="513766" y="201372"/>
                    <a:pt x="516030" y="193797"/>
                  </a:cubicBezTo>
                  <a:cubicBezTo>
                    <a:pt x="515689" y="193398"/>
                    <a:pt x="515181" y="193289"/>
                    <a:pt x="514840" y="193115"/>
                  </a:cubicBezTo>
                  <a:cubicBezTo>
                    <a:pt x="516422" y="189218"/>
                    <a:pt x="518794" y="184582"/>
                    <a:pt x="519701" y="180620"/>
                  </a:cubicBezTo>
                  <a:cubicBezTo>
                    <a:pt x="519476" y="180620"/>
                    <a:pt x="518911" y="180170"/>
                    <a:pt x="518461" y="180170"/>
                  </a:cubicBezTo>
                  <a:cubicBezTo>
                    <a:pt x="518686" y="179212"/>
                    <a:pt x="519701" y="177348"/>
                    <a:pt x="519984" y="176440"/>
                  </a:cubicBezTo>
                  <a:cubicBezTo>
                    <a:pt x="519593" y="176383"/>
                    <a:pt x="519360" y="176158"/>
                    <a:pt x="518911" y="176158"/>
                  </a:cubicBezTo>
                  <a:cubicBezTo>
                    <a:pt x="519077" y="173785"/>
                    <a:pt x="521116" y="171521"/>
                    <a:pt x="521624" y="169315"/>
                  </a:cubicBezTo>
                  <a:cubicBezTo>
                    <a:pt x="521116" y="169032"/>
                    <a:pt x="520717" y="169032"/>
                    <a:pt x="520383" y="168808"/>
                  </a:cubicBezTo>
                  <a:cubicBezTo>
                    <a:pt x="522531" y="160608"/>
                    <a:pt x="529649" y="150660"/>
                    <a:pt x="530781" y="142178"/>
                  </a:cubicBezTo>
                  <a:cubicBezTo>
                    <a:pt x="530440" y="142070"/>
                    <a:pt x="530106" y="141786"/>
                    <a:pt x="529649" y="141786"/>
                  </a:cubicBezTo>
                  <a:cubicBezTo>
                    <a:pt x="529482" y="139922"/>
                    <a:pt x="529881" y="140147"/>
                    <a:pt x="529881" y="137999"/>
                  </a:cubicBezTo>
                  <a:cubicBezTo>
                    <a:pt x="529482" y="137716"/>
                    <a:pt x="529083" y="137600"/>
                    <a:pt x="528575" y="137542"/>
                  </a:cubicBezTo>
                  <a:cubicBezTo>
                    <a:pt x="528575" y="136301"/>
                    <a:pt x="529881" y="134944"/>
                    <a:pt x="530106" y="133987"/>
                  </a:cubicBezTo>
                  <a:cubicBezTo>
                    <a:pt x="529649" y="133755"/>
                    <a:pt x="529315" y="133529"/>
                    <a:pt x="528858" y="133529"/>
                  </a:cubicBezTo>
                  <a:lnTo>
                    <a:pt x="529881" y="131215"/>
                  </a:lnTo>
                  <a:cubicBezTo>
                    <a:pt x="529649" y="131215"/>
                    <a:pt x="527900" y="129067"/>
                    <a:pt x="527900" y="129067"/>
                  </a:cubicBezTo>
                  <a:cubicBezTo>
                    <a:pt x="527900" y="127652"/>
                    <a:pt x="529315" y="127311"/>
                    <a:pt x="529315" y="125846"/>
                  </a:cubicBezTo>
                  <a:cubicBezTo>
                    <a:pt x="528858" y="125563"/>
                    <a:pt x="528466" y="125337"/>
                    <a:pt x="528067" y="125280"/>
                  </a:cubicBezTo>
                  <a:lnTo>
                    <a:pt x="529083" y="123074"/>
                  </a:lnTo>
                  <a:cubicBezTo>
                    <a:pt x="528974" y="122624"/>
                    <a:pt x="527168" y="121267"/>
                    <a:pt x="527168" y="121035"/>
                  </a:cubicBezTo>
                  <a:cubicBezTo>
                    <a:pt x="526994" y="119736"/>
                    <a:pt x="528292" y="118495"/>
                    <a:pt x="528466" y="117530"/>
                  </a:cubicBezTo>
                  <a:cubicBezTo>
                    <a:pt x="528067" y="117479"/>
                    <a:pt x="527726" y="117196"/>
                    <a:pt x="527335" y="117023"/>
                  </a:cubicBezTo>
                  <a:lnTo>
                    <a:pt x="528184" y="114708"/>
                  </a:lnTo>
                  <a:cubicBezTo>
                    <a:pt x="527900" y="114708"/>
                    <a:pt x="527502" y="114483"/>
                    <a:pt x="527168" y="114367"/>
                  </a:cubicBezTo>
                  <a:lnTo>
                    <a:pt x="528067" y="111878"/>
                  </a:lnTo>
                  <a:cubicBezTo>
                    <a:pt x="527726" y="111653"/>
                    <a:pt x="527277" y="111428"/>
                    <a:pt x="526936" y="111428"/>
                  </a:cubicBezTo>
                  <a:lnTo>
                    <a:pt x="527726" y="109164"/>
                  </a:lnTo>
                  <a:cubicBezTo>
                    <a:pt x="527393" y="108997"/>
                    <a:pt x="526994" y="108773"/>
                    <a:pt x="526486" y="108715"/>
                  </a:cubicBezTo>
                  <a:cubicBezTo>
                    <a:pt x="526652" y="107865"/>
                    <a:pt x="527900" y="106001"/>
                    <a:pt x="527900" y="105210"/>
                  </a:cubicBezTo>
                  <a:cubicBezTo>
                    <a:pt x="527726" y="105035"/>
                    <a:pt x="527168" y="104985"/>
                    <a:pt x="526885" y="104985"/>
                  </a:cubicBezTo>
                  <a:lnTo>
                    <a:pt x="527726" y="102663"/>
                  </a:lnTo>
                  <a:cubicBezTo>
                    <a:pt x="527335" y="102097"/>
                    <a:pt x="525753" y="100798"/>
                    <a:pt x="525753" y="100515"/>
                  </a:cubicBezTo>
                  <a:cubicBezTo>
                    <a:pt x="525753" y="97976"/>
                    <a:pt x="527843" y="94696"/>
                    <a:pt x="527843" y="91866"/>
                  </a:cubicBezTo>
                  <a:lnTo>
                    <a:pt x="525920" y="89943"/>
                  </a:lnTo>
                  <a:cubicBezTo>
                    <a:pt x="525920" y="88812"/>
                    <a:pt x="527160" y="87513"/>
                    <a:pt x="527335" y="86439"/>
                  </a:cubicBezTo>
                  <a:cubicBezTo>
                    <a:pt x="526936" y="86214"/>
                    <a:pt x="526544" y="86214"/>
                    <a:pt x="526087" y="85873"/>
                  </a:cubicBezTo>
                  <a:lnTo>
                    <a:pt x="526994" y="83616"/>
                  </a:lnTo>
                  <a:cubicBezTo>
                    <a:pt x="526652" y="83616"/>
                    <a:pt x="526319" y="83384"/>
                    <a:pt x="525920" y="83334"/>
                  </a:cubicBezTo>
                  <a:lnTo>
                    <a:pt x="526936" y="80903"/>
                  </a:lnTo>
                  <a:cubicBezTo>
                    <a:pt x="526486" y="80728"/>
                    <a:pt x="526036" y="80678"/>
                    <a:pt x="525753" y="80504"/>
                  </a:cubicBezTo>
                  <a:cubicBezTo>
                    <a:pt x="525753" y="80504"/>
                    <a:pt x="525129" y="78131"/>
                    <a:pt x="524396" y="77224"/>
                  </a:cubicBezTo>
                  <a:cubicBezTo>
                    <a:pt x="524396" y="76774"/>
                    <a:pt x="524563" y="76549"/>
                    <a:pt x="524737" y="76092"/>
                  </a:cubicBezTo>
                  <a:lnTo>
                    <a:pt x="522473" y="75301"/>
                  </a:lnTo>
                  <a:cubicBezTo>
                    <a:pt x="522531" y="74851"/>
                    <a:pt x="522756" y="74343"/>
                    <a:pt x="522814" y="74002"/>
                  </a:cubicBezTo>
                  <a:cubicBezTo>
                    <a:pt x="522357" y="73610"/>
                    <a:pt x="520101" y="72080"/>
                    <a:pt x="519868" y="71738"/>
                  </a:cubicBezTo>
                  <a:lnTo>
                    <a:pt x="519585" y="68749"/>
                  </a:lnTo>
                  <a:lnTo>
                    <a:pt x="517438" y="67842"/>
                  </a:lnTo>
                  <a:cubicBezTo>
                    <a:pt x="517438" y="67617"/>
                    <a:pt x="517612" y="67334"/>
                    <a:pt x="517721" y="66768"/>
                  </a:cubicBezTo>
                  <a:cubicBezTo>
                    <a:pt x="516030" y="65012"/>
                    <a:pt x="515689" y="65295"/>
                    <a:pt x="513650" y="63830"/>
                  </a:cubicBezTo>
                  <a:cubicBezTo>
                    <a:pt x="513766" y="63546"/>
                    <a:pt x="513991" y="63090"/>
                    <a:pt x="514049" y="62640"/>
                  </a:cubicBezTo>
                  <a:cubicBezTo>
                    <a:pt x="512859" y="61449"/>
                    <a:pt x="510769" y="60717"/>
                    <a:pt x="509862" y="59701"/>
                  </a:cubicBezTo>
                  <a:cubicBezTo>
                    <a:pt x="509862" y="59534"/>
                    <a:pt x="509529" y="56988"/>
                    <a:pt x="509529" y="56988"/>
                  </a:cubicBezTo>
                  <a:cubicBezTo>
                    <a:pt x="508622" y="55746"/>
                    <a:pt x="506532" y="55289"/>
                    <a:pt x="505516" y="53875"/>
                  </a:cubicBezTo>
                  <a:cubicBezTo>
                    <a:pt x="505284" y="53591"/>
                    <a:pt x="505400" y="51277"/>
                    <a:pt x="505284" y="51110"/>
                  </a:cubicBezTo>
                  <a:lnTo>
                    <a:pt x="502969" y="50370"/>
                  </a:lnTo>
                  <a:cubicBezTo>
                    <a:pt x="503136" y="50087"/>
                    <a:pt x="503361" y="49470"/>
                    <a:pt x="503419" y="49187"/>
                  </a:cubicBezTo>
                  <a:cubicBezTo>
                    <a:pt x="502795" y="48505"/>
                    <a:pt x="500706" y="46982"/>
                    <a:pt x="500481" y="46756"/>
                  </a:cubicBezTo>
                  <a:cubicBezTo>
                    <a:pt x="500256" y="46756"/>
                    <a:pt x="500031" y="43927"/>
                    <a:pt x="500031" y="43927"/>
                  </a:cubicBezTo>
                  <a:cubicBezTo>
                    <a:pt x="498732" y="42120"/>
                    <a:pt x="496352" y="42004"/>
                    <a:pt x="494770" y="40480"/>
                  </a:cubicBezTo>
                  <a:cubicBezTo>
                    <a:pt x="494603" y="40255"/>
                    <a:pt x="494770" y="37882"/>
                    <a:pt x="494603" y="37824"/>
                  </a:cubicBezTo>
                  <a:cubicBezTo>
                    <a:pt x="493413" y="36011"/>
                    <a:pt x="491149" y="35786"/>
                    <a:pt x="489343" y="34371"/>
                  </a:cubicBezTo>
                  <a:cubicBezTo>
                    <a:pt x="489517" y="33979"/>
                    <a:pt x="489568" y="33638"/>
                    <a:pt x="489742" y="33188"/>
                  </a:cubicBezTo>
                  <a:cubicBezTo>
                    <a:pt x="488552" y="32056"/>
                    <a:pt x="486237" y="32056"/>
                    <a:pt x="484989" y="31548"/>
                  </a:cubicBezTo>
                  <a:cubicBezTo>
                    <a:pt x="485214" y="31040"/>
                    <a:pt x="485446" y="30757"/>
                    <a:pt x="485672" y="30192"/>
                  </a:cubicBezTo>
                  <a:lnTo>
                    <a:pt x="483350" y="29401"/>
                  </a:lnTo>
                  <a:cubicBezTo>
                    <a:pt x="483408" y="28943"/>
                    <a:pt x="483632" y="28436"/>
                    <a:pt x="483749" y="28210"/>
                  </a:cubicBezTo>
                  <a:cubicBezTo>
                    <a:pt x="481376" y="26404"/>
                    <a:pt x="476282" y="24931"/>
                    <a:pt x="473402" y="24140"/>
                  </a:cubicBezTo>
                  <a:cubicBezTo>
                    <a:pt x="467242" y="22616"/>
                    <a:pt x="476623" y="25047"/>
                    <a:pt x="471704" y="24706"/>
                  </a:cubicBezTo>
                  <a:cubicBezTo>
                    <a:pt x="470238" y="24706"/>
                    <a:pt x="468540" y="23066"/>
                    <a:pt x="467183" y="23066"/>
                  </a:cubicBezTo>
                  <a:cubicBezTo>
                    <a:pt x="466959" y="23465"/>
                    <a:pt x="466734" y="23748"/>
                    <a:pt x="466675" y="24140"/>
                  </a:cubicBezTo>
                  <a:cubicBezTo>
                    <a:pt x="464412" y="23748"/>
                    <a:pt x="463113" y="22159"/>
                    <a:pt x="460965" y="21934"/>
                  </a:cubicBezTo>
                  <a:cubicBezTo>
                    <a:pt x="460740" y="22334"/>
                    <a:pt x="460515" y="22725"/>
                    <a:pt x="460399" y="23066"/>
                  </a:cubicBezTo>
                  <a:cubicBezTo>
                    <a:pt x="459209" y="23066"/>
                    <a:pt x="458135" y="21934"/>
                    <a:pt x="457061" y="21825"/>
                  </a:cubicBezTo>
                  <a:cubicBezTo>
                    <a:pt x="456837" y="22108"/>
                    <a:pt x="456670" y="22500"/>
                    <a:pt x="456612" y="23066"/>
                  </a:cubicBezTo>
                  <a:cubicBezTo>
                    <a:pt x="453731" y="23066"/>
                    <a:pt x="454348" y="22500"/>
                    <a:pt x="451351" y="22334"/>
                  </a:cubicBezTo>
                  <a:cubicBezTo>
                    <a:pt x="451184" y="22725"/>
                    <a:pt x="451075" y="23066"/>
                    <a:pt x="450959" y="23465"/>
                  </a:cubicBezTo>
                  <a:lnTo>
                    <a:pt x="448637" y="22500"/>
                  </a:lnTo>
                  <a:cubicBezTo>
                    <a:pt x="448587" y="22841"/>
                    <a:pt x="448529" y="23066"/>
                    <a:pt x="448188" y="23516"/>
                  </a:cubicBezTo>
                  <a:cubicBezTo>
                    <a:pt x="445982" y="23516"/>
                    <a:pt x="446207" y="23066"/>
                    <a:pt x="444400" y="23516"/>
                  </a:cubicBezTo>
                  <a:cubicBezTo>
                    <a:pt x="444175" y="23748"/>
                    <a:pt x="443950" y="24140"/>
                    <a:pt x="443834" y="24648"/>
                  </a:cubicBezTo>
                  <a:cubicBezTo>
                    <a:pt x="441012" y="24648"/>
                    <a:pt x="438523" y="22725"/>
                    <a:pt x="435410" y="22725"/>
                  </a:cubicBezTo>
                  <a:cubicBezTo>
                    <a:pt x="435243" y="23066"/>
                    <a:pt x="435076" y="23240"/>
                    <a:pt x="434793" y="23748"/>
                  </a:cubicBezTo>
                  <a:cubicBezTo>
                    <a:pt x="431905" y="23516"/>
                    <a:pt x="432130" y="23066"/>
                    <a:pt x="428800" y="22725"/>
                  </a:cubicBezTo>
                  <a:cubicBezTo>
                    <a:pt x="428626" y="23066"/>
                    <a:pt x="428401" y="23465"/>
                    <a:pt x="428292" y="23748"/>
                  </a:cubicBezTo>
                  <a:cubicBezTo>
                    <a:pt x="426253" y="23516"/>
                    <a:pt x="424330" y="21934"/>
                    <a:pt x="422524" y="21484"/>
                  </a:cubicBezTo>
                  <a:cubicBezTo>
                    <a:pt x="422407" y="21934"/>
                    <a:pt x="422183" y="22166"/>
                    <a:pt x="421958" y="22725"/>
                  </a:cubicBezTo>
                  <a:cubicBezTo>
                    <a:pt x="419810" y="22166"/>
                    <a:pt x="418453" y="20861"/>
                    <a:pt x="416305" y="20469"/>
                  </a:cubicBezTo>
                  <a:cubicBezTo>
                    <a:pt x="416080" y="20861"/>
                    <a:pt x="416080" y="21143"/>
                    <a:pt x="416022" y="21484"/>
                  </a:cubicBezTo>
                  <a:cubicBezTo>
                    <a:pt x="414498" y="21143"/>
                    <a:pt x="412576" y="20244"/>
                    <a:pt x="411161" y="19736"/>
                  </a:cubicBezTo>
                  <a:cubicBezTo>
                    <a:pt x="411103" y="20244"/>
                    <a:pt x="410820" y="20527"/>
                    <a:pt x="410762" y="20919"/>
                  </a:cubicBezTo>
                  <a:cubicBezTo>
                    <a:pt x="405225" y="19961"/>
                    <a:pt x="402853" y="17864"/>
                    <a:pt x="397534" y="17073"/>
                  </a:cubicBezTo>
                  <a:cubicBezTo>
                    <a:pt x="397476" y="17472"/>
                    <a:pt x="397310" y="17864"/>
                    <a:pt x="397085" y="18321"/>
                  </a:cubicBezTo>
                  <a:cubicBezTo>
                    <a:pt x="393406" y="17472"/>
                    <a:pt x="392731" y="16906"/>
                    <a:pt x="388719" y="16173"/>
                  </a:cubicBezTo>
                  <a:cubicBezTo>
                    <a:pt x="388435" y="16681"/>
                    <a:pt x="388319" y="16964"/>
                    <a:pt x="388094" y="17414"/>
                  </a:cubicBezTo>
                  <a:cubicBezTo>
                    <a:pt x="385722" y="16906"/>
                    <a:pt x="383574" y="15324"/>
                    <a:pt x="381426" y="14758"/>
                  </a:cubicBezTo>
                  <a:cubicBezTo>
                    <a:pt x="381085" y="15041"/>
                    <a:pt x="380918" y="15324"/>
                    <a:pt x="380802" y="15774"/>
                  </a:cubicBezTo>
                  <a:cubicBezTo>
                    <a:pt x="375999" y="14758"/>
                    <a:pt x="374584" y="13743"/>
                    <a:pt x="370114" y="12952"/>
                  </a:cubicBezTo>
                  <a:cubicBezTo>
                    <a:pt x="369889" y="13402"/>
                    <a:pt x="369781" y="13626"/>
                    <a:pt x="369548" y="14076"/>
                  </a:cubicBezTo>
                  <a:cubicBezTo>
                    <a:pt x="363388" y="12952"/>
                    <a:pt x="361298" y="10796"/>
                    <a:pt x="355189" y="9839"/>
                  </a:cubicBezTo>
                  <a:cubicBezTo>
                    <a:pt x="355189" y="10346"/>
                    <a:pt x="355080" y="10572"/>
                    <a:pt x="354913" y="10796"/>
                  </a:cubicBezTo>
                  <a:cubicBezTo>
                    <a:pt x="354173" y="10796"/>
                    <a:pt x="352084" y="9839"/>
                    <a:pt x="351460" y="9447"/>
                  </a:cubicBezTo>
                  <a:cubicBezTo>
                    <a:pt x="351235" y="10064"/>
                    <a:pt x="351126" y="10405"/>
                    <a:pt x="351068" y="10630"/>
                  </a:cubicBezTo>
                  <a:cubicBezTo>
                    <a:pt x="344625" y="9389"/>
                    <a:pt x="340271" y="6334"/>
                    <a:pt x="334387" y="5601"/>
                  </a:cubicBezTo>
                  <a:cubicBezTo>
                    <a:pt x="334162" y="5885"/>
                    <a:pt x="334053" y="6334"/>
                    <a:pt x="333937" y="6784"/>
                  </a:cubicBezTo>
                  <a:lnTo>
                    <a:pt x="331506" y="5826"/>
                  </a:lnTo>
                  <a:cubicBezTo>
                    <a:pt x="331339" y="6334"/>
                    <a:pt x="331281" y="6726"/>
                    <a:pt x="331056" y="6958"/>
                  </a:cubicBezTo>
                  <a:cubicBezTo>
                    <a:pt x="329982" y="6784"/>
                    <a:pt x="328850" y="5826"/>
                    <a:pt x="327661" y="5826"/>
                  </a:cubicBezTo>
                  <a:cubicBezTo>
                    <a:pt x="327494" y="6109"/>
                    <a:pt x="327377" y="6334"/>
                    <a:pt x="327153" y="6784"/>
                  </a:cubicBezTo>
                  <a:cubicBezTo>
                    <a:pt x="325063" y="6559"/>
                    <a:pt x="323648" y="5144"/>
                    <a:pt x="321558" y="4636"/>
                  </a:cubicBezTo>
                  <a:cubicBezTo>
                    <a:pt x="321384" y="5144"/>
                    <a:pt x="321159" y="5376"/>
                    <a:pt x="320992" y="5826"/>
                  </a:cubicBezTo>
                  <a:cubicBezTo>
                    <a:pt x="317314" y="5202"/>
                    <a:pt x="316472" y="4470"/>
                    <a:pt x="312510" y="3788"/>
                  </a:cubicBezTo>
                  <a:cubicBezTo>
                    <a:pt x="312452" y="4020"/>
                    <a:pt x="312118" y="4470"/>
                    <a:pt x="312002" y="4919"/>
                  </a:cubicBezTo>
                  <a:cubicBezTo>
                    <a:pt x="307308" y="4020"/>
                    <a:pt x="305784" y="2546"/>
                    <a:pt x="301206" y="1872"/>
                  </a:cubicBezTo>
                  <a:cubicBezTo>
                    <a:pt x="301089" y="2322"/>
                    <a:pt x="300922" y="2605"/>
                    <a:pt x="300698" y="3170"/>
                  </a:cubicBezTo>
                  <a:cubicBezTo>
                    <a:pt x="299566" y="3170"/>
                    <a:pt x="298376" y="1864"/>
                    <a:pt x="297244" y="1814"/>
                  </a:cubicBezTo>
                  <a:cubicBezTo>
                    <a:pt x="297244" y="2147"/>
                    <a:pt x="297019" y="2546"/>
                    <a:pt x="296852" y="3170"/>
                  </a:cubicBezTo>
                  <a:cubicBezTo>
                    <a:pt x="296170" y="2605"/>
                    <a:pt x="293971" y="1864"/>
                    <a:pt x="293348" y="1640"/>
                  </a:cubicBezTo>
                  <a:cubicBezTo>
                    <a:pt x="293231" y="1864"/>
                    <a:pt x="293064" y="2322"/>
                    <a:pt x="292948" y="2605"/>
                  </a:cubicBezTo>
                  <a:cubicBezTo>
                    <a:pt x="291541" y="2546"/>
                    <a:pt x="289785" y="1073"/>
                    <a:pt x="288203" y="907"/>
                  </a:cubicBezTo>
                  <a:cubicBezTo>
                    <a:pt x="288203" y="1414"/>
                    <a:pt x="288087" y="1814"/>
                    <a:pt x="287862" y="2097"/>
                  </a:cubicBezTo>
                  <a:cubicBezTo>
                    <a:pt x="285090" y="1864"/>
                    <a:pt x="285489" y="1414"/>
                    <a:pt x="282892" y="1589"/>
                  </a:cubicBezTo>
                  <a:cubicBezTo>
                    <a:pt x="282609" y="1864"/>
                    <a:pt x="282435" y="2147"/>
                    <a:pt x="282435" y="2546"/>
                  </a:cubicBezTo>
                  <a:cubicBezTo>
                    <a:pt x="278480" y="2322"/>
                    <a:pt x="276158" y="0"/>
                    <a:pt x="272712" y="0"/>
                  </a:cubicBezTo>
                  <a:cubicBezTo>
                    <a:pt x="272487" y="0"/>
                    <a:pt x="271072" y="1864"/>
                    <a:pt x="270731" y="2097"/>
                  </a:cubicBezTo>
                  <a:lnTo>
                    <a:pt x="268300" y="1190"/>
                  </a:lnTo>
                  <a:lnTo>
                    <a:pt x="263105" y="4244"/>
                  </a:lnTo>
                  <a:lnTo>
                    <a:pt x="260899" y="3504"/>
                  </a:lnTo>
                  <a:cubicBezTo>
                    <a:pt x="260275" y="3504"/>
                    <a:pt x="258352" y="6334"/>
                    <a:pt x="258352" y="6334"/>
                  </a:cubicBezTo>
                  <a:lnTo>
                    <a:pt x="256038" y="5427"/>
                  </a:lnTo>
                  <a:cubicBezTo>
                    <a:pt x="255073" y="5601"/>
                    <a:pt x="254507" y="7916"/>
                    <a:pt x="253491" y="8598"/>
                  </a:cubicBezTo>
                  <a:cubicBezTo>
                    <a:pt x="252867" y="8881"/>
                    <a:pt x="251285" y="8598"/>
                    <a:pt x="250661" y="8881"/>
                  </a:cubicBezTo>
                  <a:lnTo>
                    <a:pt x="248688" y="10630"/>
                  </a:lnTo>
                  <a:cubicBezTo>
                    <a:pt x="243485" y="12669"/>
                    <a:pt x="238225" y="14359"/>
                    <a:pt x="232971" y="16456"/>
                  </a:cubicBezTo>
                  <a:cubicBezTo>
                    <a:pt x="232971" y="17922"/>
                    <a:pt x="234553" y="18546"/>
                    <a:pt x="232688" y="20294"/>
                  </a:cubicBezTo>
                  <a:cubicBezTo>
                    <a:pt x="237100" y="21426"/>
                    <a:pt x="239981" y="23066"/>
                    <a:pt x="243768" y="23465"/>
                  </a:cubicBezTo>
                  <a:cubicBezTo>
                    <a:pt x="243768" y="23465"/>
                    <a:pt x="245633" y="21484"/>
                    <a:pt x="245633" y="21426"/>
                  </a:cubicBezTo>
                  <a:cubicBezTo>
                    <a:pt x="247214" y="21143"/>
                    <a:pt x="249362" y="22500"/>
                    <a:pt x="250835" y="22108"/>
                  </a:cubicBezTo>
                  <a:cubicBezTo>
                    <a:pt x="251176" y="22108"/>
                    <a:pt x="254057" y="19504"/>
                    <a:pt x="254340" y="19736"/>
                  </a:cubicBezTo>
                  <a:cubicBezTo>
                    <a:pt x="255356" y="19453"/>
                    <a:pt x="258635" y="20294"/>
                    <a:pt x="259484" y="20294"/>
                  </a:cubicBezTo>
                  <a:lnTo>
                    <a:pt x="261574" y="18321"/>
                  </a:lnTo>
                  <a:cubicBezTo>
                    <a:pt x="263047" y="18096"/>
                    <a:pt x="265253" y="19221"/>
                    <a:pt x="266718" y="18937"/>
                  </a:cubicBezTo>
                  <a:cubicBezTo>
                    <a:pt x="266943" y="18937"/>
                    <a:pt x="268300" y="16964"/>
                    <a:pt x="268699" y="17073"/>
                  </a:cubicBezTo>
                  <a:cubicBezTo>
                    <a:pt x="270339" y="17073"/>
                    <a:pt x="270680" y="18546"/>
                    <a:pt x="272146" y="18321"/>
                  </a:cubicBezTo>
                  <a:cubicBezTo>
                    <a:pt x="272371" y="18096"/>
                    <a:pt x="272487" y="17864"/>
                    <a:pt x="272596" y="17414"/>
                  </a:cubicBezTo>
                  <a:cubicBezTo>
                    <a:pt x="274069" y="17472"/>
                    <a:pt x="275825" y="18937"/>
                    <a:pt x="277181" y="19221"/>
                  </a:cubicBezTo>
                  <a:cubicBezTo>
                    <a:pt x="277406" y="18771"/>
                    <a:pt x="277515" y="18321"/>
                    <a:pt x="277631" y="18096"/>
                  </a:cubicBezTo>
                  <a:cubicBezTo>
                    <a:pt x="280686" y="18096"/>
                    <a:pt x="280570" y="18546"/>
                    <a:pt x="283965" y="19221"/>
                  </a:cubicBezTo>
                  <a:cubicBezTo>
                    <a:pt x="284075" y="18713"/>
                    <a:pt x="284191" y="18321"/>
                    <a:pt x="284357" y="18096"/>
                  </a:cubicBezTo>
                  <a:cubicBezTo>
                    <a:pt x="286730" y="18096"/>
                    <a:pt x="288827" y="20011"/>
                    <a:pt x="291308" y="20693"/>
                  </a:cubicBezTo>
                  <a:cubicBezTo>
                    <a:pt x="291367" y="20294"/>
                    <a:pt x="291541" y="19961"/>
                    <a:pt x="291708" y="19446"/>
                  </a:cubicBezTo>
                  <a:cubicBezTo>
                    <a:pt x="297476" y="20861"/>
                    <a:pt x="299907" y="22166"/>
                    <a:pt x="306009" y="23748"/>
                  </a:cubicBezTo>
                  <a:cubicBezTo>
                    <a:pt x="306125" y="23516"/>
                    <a:pt x="306350" y="23066"/>
                    <a:pt x="306408" y="22725"/>
                  </a:cubicBezTo>
                  <a:cubicBezTo>
                    <a:pt x="314883" y="25047"/>
                    <a:pt x="321950" y="29342"/>
                    <a:pt x="329924" y="30533"/>
                  </a:cubicBezTo>
                  <a:cubicBezTo>
                    <a:pt x="330091" y="30192"/>
                    <a:pt x="330316" y="29851"/>
                    <a:pt x="330432" y="29401"/>
                  </a:cubicBezTo>
                  <a:cubicBezTo>
                    <a:pt x="334053" y="29851"/>
                    <a:pt x="334894" y="30583"/>
                    <a:pt x="338856" y="31548"/>
                  </a:cubicBezTo>
                  <a:cubicBezTo>
                    <a:pt x="339023" y="30982"/>
                    <a:pt x="339306" y="30583"/>
                    <a:pt x="339364" y="30192"/>
                  </a:cubicBezTo>
                  <a:cubicBezTo>
                    <a:pt x="342194" y="30757"/>
                    <a:pt x="344625" y="32680"/>
                    <a:pt x="347447" y="33188"/>
                  </a:cubicBezTo>
                  <a:cubicBezTo>
                    <a:pt x="347672" y="32905"/>
                    <a:pt x="347788" y="32680"/>
                    <a:pt x="347846" y="32056"/>
                  </a:cubicBezTo>
                  <a:cubicBezTo>
                    <a:pt x="350103" y="32455"/>
                    <a:pt x="351460" y="34146"/>
                    <a:pt x="353724" y="34429"/>
                  </a:cubicBezTo>
                  <a:cubicBezTo>
                    <a:pt x="353890" y="34146"/>
                    <a:pt x="354006" y="33638"/>
                    <a:pt x="354173" y="33188"/>
                  </a:cubicBezTo>
                  <a:cubicBezTo>
                    <a:pt x="354913" y="33413"/>
                    <a:pt x="356829" y="34371"/>
                    <a:pt x="357511" y="34654"/>
                  </a:cubicBezTo>
                  <a:cubicBezTo>
                    <a:pt x="357678" y="34371"/>
                    <a:pt x="357794" y="33979"/>
                    <a:pt x="358019" y="33471"/>
                  </a:cubicBezTo>
                  <a:cubicBezTo>
                    <a:pt x="360566" y="33979"/>
                    <a:pt x="362489" y="35786"/>
                    <a:pt x="364919" y="36243"/>
                  </a:cubicBezTo>
                  <a:cubicBezTo>
                    <a:pt x="365202" y="35786"/>
                    <a:pt x="365202" y="35445"/>
                    <a:pt x="365369" y="34995"/>
                  </a:cubicBezTo>
                  <a:cubicBezTo>
                    <a:pt x="366842" y="35111"/>
                    <a:pt x="368475" y="36518"/>
                    <a:pt x="370114" y="36751"/>
                  </a:cubicBezTo>
                  <a:cubicBezTo>
                    <a:pt x="370289" y="36236"/>
                    <a:pt x="370289" y="36011"/>
                    <a:pt x="370347" y="35786"/>
                  </a:cubicBezTo>
                  <a:lnTo>
                    <a:pt x="372719" y="36526"/>
                  </a:lnTo>
                  <a:cubicBezTo>
                    <a:pt x="372828" y="36243"/>
                    <a:pt x="373060" y="35786"/>
                    <a:pt x="373111" y="35452"/>
                  </a:cubicBezTo>
                  <a:cubicBezTo>
                    <a:pt x="374693" y="35727"/>
                    <a:pt x="376282" y="37200"/>
                    <a:pt x="377806" y="37200"/>
                  </a:cubicBezTo>
                  <a:cubicBezTo>
                    <a:pt x="378089" y="36751"/>
                    <a:pt x="378147" y="36410"/>
                    <a:pt x="378256" y="36011"/>
                  </a:cubicBezTo>
                  <a:cubicBezTo>
                    <a:pt x="380686" y="36518"/>
                    <a:pt x="382609" y="38499"/>
                    <a:pt x="385265" y="38674"/>
                  </a:cubicBezTo>
                  <a:cubicBezTo>
                    <a:pt x="385323" y="38499"/>
                    <a:pt x="385439" y="37875"/>
                    <a:pt x="385664" y="37592"/>
                  </a:cubicBezTo>
                  <a:cubicBezTo>
                    <a:pt x="389001" y="38108"/>
                    <a:pt x="389676" y="39007"/>
                    <a:pt x="393014" y="39290"/>
                  </a:cubicBezTo>
                  <a:cubicBezTo>
                    <a:pt x="393181" y="39007"/>
                    <a:pt x="393406" y="38499"/>
                    <a:pt x="393464" y="37875"/>
                  </a:cubicBezTo>
                  <a:cubicBezTo>
                    <a:pt x="399116" y="38674"/>
                    <a:pt x="401213" y="40930"/>
                    <a:pt x="406640" y="41721"/>
                  </a:cubicBezTo>
                  <a:cubicBezTo>
                    <a:pt x="406807" y="41438"/>
                    <a:pt x="406924" y="41155"/>
                    <a:pt x="406974" y="40930"/>
                  </a:cubicBezTo>
                  <a:cubicBezTo>
                    <a:pt x="407765" y="40930"/>
                    <a:pt x="409630" y="41721"/>
                    <a:pt x="410479" y="42004"/>
                  </a:cubicBezTo>
                  <a:cubicBezTo>
                    <a:pt x="410762" y="41670"/>
                    <a:pt x="410762" y="41213"/>
                    <a:pt x="410820" y="40930"/>
                  </a:cubicBezTo>
                  <a:cubicBezTo>
                    <a:pt x="416080" y="42004"/>
                    <a:pt x="420768" y="45341"/>
                    <a:pt x="425861" y="46814"/>
                  </a:cubicBezTo>
                  <a:cubicBezTo>
                    <a:pt x="426028" y="46357"/>
                    <a:pt x="426195" y="45966"/>
                    <a:pt x="426311" y="45683"/>
                  </a:cubicBezTo>
                  <a:cubicBezTo>
                    <a:pt x="429533" y="46583"/>
                    <a:pt x="432305" y="48447"/>
                    <a:pt x="435584" y="49187"/>
                  </a:cubicBezTo>
                  <a:cubicBezTo>
                    <a:pt x="435809" y="48962"/>
                    <a:pt x="435809" y="48505"/>
                    <a:pt x="436034" y="48222"/>
                  </a:cubicBezTo>
                  <a:cubicBezTo>
                    <a:pt x="438182" y="49071"/>
                    <a:pt x="440729" y="49637"/>
                    <a:pt x="442876" y="50885"/>
                  </a:cubicBezTo>
                  <a:cubicBezTo>
                    <a:pt x="442818" y="51110"/>
                    <a:pt x="442651" y="51560"/>
                    <a:pt x="442477" y="51959"/>
                  </a:cubicBezTo>
                  <a:cubicBezTo>
                    <a:pt x="444567" y="52975"/>
                    <a:pt x="447056" y="53650"/>
                    <a:pt x="449436" y="54614"/>
                  </a:cubicBezTo>
                  <a:cubicBezTo>
                    <a:pt x="449203" y="55064"/>
                    <a:pt x="449037" y="55289"/>
                    <a:pt x="448978" y="55797"/>
                  </a:cubicBezTo>
                  <a:cubicBezTo>
                    <a:pt x="450792" y="56647"/>
                    <a:pt x="453165" y="56820"/>
                    <a:pt x="454689" y="57945"/>
                  </a:cubicBezTo>
                  <a:lnTo>
                    <a:pt x="455088" y="60717"/>
                  </a:lnTo>
                  <a:cubicBezTo>
                    <a:pt x="455821" y="61449"/>
                    <a:pt x="457519" y="61449"/>
                    <a:pt x="458368" y="62016"/>
                  </a:cubicBezTo>
                  <a:cubicBezTo>
                    <a:pt x="458310" y="62582"/>
                    <a:pt x="458251" y="62864"/>
                    <a:pt x="458027" y="63205"/>
                  </a:cubicBezTo>
                  <a:lnTo>
                    <a:pt x="460232" y="64055"/>
                  </a:lnTo>
                  <a:cubicBezTo>
                    <a:pt x="460174" y="64447"/>
                    <a:pt x="459949" y="64961"/>
                    <a:pt x="459775" y="65295"/>
                  </a:cubicBezTo>
                  <a:lnTo>
                    <a:pt x="462155" y="66202"/>
                  </a:lnTo>
                  <a:cubicBezTo>
                    <a:pt x="462322" y="66369"/>
                    <a:pt x="463055" y="70381"/>
                    <a:pt x="463171" y="70614"/>
                  </a:cubicBezTo>
                  <a:cubicBezTo>
                    <a:pt x="463563" y="70839"/>
                    <a:pt x="463904" y="70839"/>
                    <a:pt x="464245" y="71122"/>
                  </a:cubicBezTo>
                  <a:lnTo>
                    <a:pt x="463396" y="73437"/>
                  </a:lnTo>
                  <a:lnTo>
                    <a:pt x="465827" y="74343"/>
                  </a:lnTo>
                  <a:cubicBezTo>
                    <a:pt x="466052" y="76092"/>
                    <a:pt x="464637" y="77449"/>
                    <a:pt x="464978" y="79372"/>
                  </a:cubicBezTo>
                  <a:cubicBezTo>
                    <a:pt x="464978" y="79597"/>
                    <a:pt x="467583" y="82593"/>
                    <a:pt x="467583" y="83101"/>
                  </a:cubicBezTo>
                  <a:cubicBezTo>
                    <a:pt x="467808" y="85307"/>
                    <a:pt x="465993" y="86838"/>
                    <a:pt x="466451" y="89211"/>
                  </a:cubicBezTo>
                  <a:cubicBezTo>
                    <a:pt x="466900" y="89377"/>
                    <a:pt x="467183" y="89494"/>
                    <a:pt x="467808" y="89718"/>
                  </a:cubicBezTo>
                  <a:cubicBezTo>
                    <a:pt x="467583" y="90118"/>
                    <a:pt x="467242" y="90451"/>
                    <a:pt x="467183" y="90909"/>
                  </a:cubicBezTo>
                  <a:cubicBezTo>
                    <a:pt x="467583" y="91133"/>
                    <a:pt x="469048" y="92715"/>
                    <a:pt x="469048" y="92940"/>
                  </a:cubicBezTo>
                  <a:lnTo>
                    <a:pt x="468090" y="95088"/>
                  </a:lnTo>
                  <a:cubicBezTo>
                    <a:pt x="468257" y="95429"/>
                    <a:pt x="470572" y="98309"/>
                    <a:pt x="470688" y="98875"/>
                  </a:cubicBezTo>
                  <a:lnTo>
                    <a:pt x="469672" y="101023"/>
                  </a:lnTo>
                  <a:lnTo>
                    <a:pt x="472212" y="104985"/>
                  </a:lnTo>
                  <a:cubicBezTo>
                    <a:pt x="472495" y="105943"/>
                    <a:pt x="471595" y="108547"/>
                    <a:pt x="471595" y="109788"/>
                  </a:cubicBezTo>
                  <a:lnTo>
                    <a:pt x="473518" y="111878"/>
                  </a:lnTo>
                  <a:lnTo>
                    <a:pt x="472611" y="114200"/>
                  </a:lnTo>
                  <a:cubicBezTo>
                    <a:pt x="472952" y="114483"/>
                    <a:pt x="473402" y="114592"/>
                    <a:pt x="473743" y="114708"/>
                  </a:cubicBezTo>
                  <a:lnTo>
                    <a:pt x="472778" y="117023"/>
                  </a:lnTo>
                  <a:cubicBezTo>
                    <a:pt x="473119" y="117023"/>
                    <a:pt x="473627" y="117196"/>
                    <a:pt x="473968" y="117479"/>
                  </a:cubicBezTo>
                  <a:lnTo>
                    <a:pt x="473119" y="119736"/>
                  </a:lnTo>
                  <a:cubicBezTo>
                    <a:pt x="473119" y="120019"/>
                    <a:pt x="474875" y="121434"/>
                    <a:pt x="475041" y="121717"/>
                  </a:cubicBezTo>
                  <a:cubicBezTo>
                    <a:pt x="474875" y="124314"/>
                    <a:pt x="472952" y="128044"/>
                    <a:pt x="472952" y="130199"/>
                  </a:cubicBezTo>
                  <a:cubicBezTo>
                    <a:pt x="473402" y="130475"/>
                    <a:pt x="473743" y="130649"/>
                    <a:pt x="474193" y="130649"/>
                  </a:cubicBezTo>
                  <a:lnTo>
                    <a:pt x="473119" y="133022"/>
                  </a:lnTo>
                  <a:cubicBezTo>
                    <a:pt x="473627" y="133304"/>
                    <a:pt x="473968" y="133304"/>
                    <a:pt x="474309" y="133529"/>
                  </a:cubicBezTo>
                  <a:cubicBezTo>
                    <a:pt x="473852" y="138906"/>
                    <a:pt x="471196" y="142969"/>
                    <a:pt x="469672" y="148905"/>
                  </a:cubicBezTo>
                  <a:cubicBezTo>
                    <a:pt x="470064" y="149079"/>
                    <a:pt x="470521" y="149303"/>
                    <a:pt x="470855" y="149471"/>
                  </a:cubicBezTo>
                  <a:cubicBezTo>
                    <a:pt x="470064" y="152184"/>
                    <a:pt x="468540" y="154673"/>
                    <a:pt x="467808" y="157503"/>
                  </a:cubicBezTo>
                  <a:cubicBezTo>
                    <a:pt x="468032" y="157561"/>
                    <a:pt x="468424" y="157786"/>
                    <a:pt x="468823" y="157953"/>
                  </a:cubicBezTo>
                  <a:cubicBezTo>
                    <a:pt x="467916" y="160275"/>
                    <a:pt x="466900" y="162473"/>
                    <a:pt x="465993" y="164621"/>
                  </a:cubicBezTo>
                  <a:cubicBezTo>
                    <a:pt x="466675" y="164904"/>
                    <a:pt x="466900" y="165078"/>
                    <a:pt x="467242" y="165470"/>
                  </a:cubicBezTo>
                  <a:cubicBezTo>
                    <a:pt x="466168" y="169315"/>
                    <a:pt x="463904" y="174010"/>
                    <a:pt x="462322" y="178081"/>
                  </a:cubicBezTo>
                  <a:cubicBezTo>
                    <a:pt x="462663" y="178081"/>
                    <a:pt x="463113" y="178305"/>
                    <a:pt x="463396" y="178305"/>
                  </a:cubicBezTo>
                  <a:cubicBezTo>
                    <a:pt x="462438" y="181694"/>
                    <a:pt x="461023" y="184582"/>
                    <a:pt x="459775" y="187520"/>
                  </a:cubicBezTo>
                  <a:cubicBezTo>
                    <a:pt x="459441" y="187520"/>
                    <a:pt x="459209" y="187296"/>
                    <a:pt x="458651" y="187070"/>
                  </a:cubicBezTo>
                  <a:cubicBezTo>
                    <a:pt x="449203" y="206574"/>
                    <a:pt x="444400" y="227202"/>
                    <a:pt x="436767" y="246373"/>
                  </a:cubicBezTo>
                  <a:cubicBezTo>
                    <a:pt x="436433" y="246315"/>
                    <a:pt x="436092" y="246089"/>
                    <a:pt x="435584" y="245865"/>
                  </a:cubicBezTo>
                  <a:cubicBezTo>
                    <a:pt x="432130" y="253440"/>
                    <a:pt x="429025" y="261182"/>
                    <a:pt x="426703" y="268924"/>
                  </a:cubicBezTo>
                  <a:cubicBezTo>
                    <a:pt x="427044" y="268982"/>
                    <a:pt x="427443" y="269207"/>
                    <a:pt x="427835" y="269381"/>
                  </a:cubicBezTo>
                  <a:cubicBezTo>
                    <a:pt x="425861" y="274351"/>
                    <a:pt x="424222" y="279612"/>
                    <a:pt x="421958" y="284531"/>
                  </a:cubicBezTo>
                  <a:cubicBezTo>
                    <a:pt x="421675" y="284306"/>
                    <a:pt x="421225" y="284190"/>
                    <a:pt x="420826" y="283965"/>
                  </a:cubicBezTo>
                  <a:cubicBezTo>
                    <a:pt x="418453" y="289726"/>
                    <a:pt x="415115" y="296286"/>
                    <a:pt x="413592" y="302504"/>
                  </a:cubicBezTo>
                  <a:cubicBezTo>
                    <a:pt x="414041" y="302678"/>
                    <a:pt x="414382" y="302736"/>
                    <a:pt x="414782" y="302903"/>
                  </a:cubicBezTo>
                  <a:cubicBezTo>
                    <a:pt x="413534" y="308048"/>
                    <a:pt x="413026" y="308954"/>
                    <a:pt x="411836" y="313642"/>
                  </a:cubicBezTo>
                  <a:cubicBezTo>
                    <a:pt x="412344" y="313925"/>
                    <a:pt x="412685" y="313925"/>
                    <a:pt x="412859" y="314150"/>
                  </a:cubicBezTo>
                  <a:cubicBezTo>
                    <a:pt x="410428" y="324780"/>
                    <a:pt x="404827" y="335068"/>
                    <a:pt x="400756" y="345299"/>
                  </a:cubicBezTo>
                  <a:cubicBezTo>
                    <a:pt x="400589" y="345248"/>
                    <a:pt x="400139" y="344907"/>
                    <a:pt x="399573" y="344682"/>
                  </a:cubicBezTo>
                  <a:cubicBezTo>
                    <a:pt x="397875" y="348579"/>
                    <a:pt x="397085" y="352540"/>
                    <a:pt x="395220" y="356328"/>
                  </a:cubicBezTo>
                  <a:cubicBezTo>
                    <a:pt x="394879" y="356096"/>
                    <a:pt x="394538" y="356096"/>
                    <a:pt x="393914" y="355871"/>
                  </a:cubicBezTo>
                  <a:cubicBezTo>
                    <a:pt x="392615" y="358984"/>
                    <a:pt x="391258" y="363112"/>
                    <a:pt x="389901" y="366501"/>
                  </a:cubicBezTo>
                  <a:cubicBezTo>
                    <a:pt x="389618" y="366218"/>
                    <a:pt x="389227" y="366051"/>
                    <a:pt x="388719" y="365826"/>
                  </a:cubicBezTo>
                  <a:cubicBezTo>
                    <a:pt x="385439" y="372886"/>
                    <a:pt x="384024" y="380635"/>
                    <a:pt x="380120" y="387703"/>
                  </a:cubicBezTo>
                  <a:cubicBezTo>
                    <a:pt x="379895" y="387703"/>
                    <a:pt x="379503" y="387477"/>
                    <a:pt x="378996" y="387194"/>
                  </a:cubicBezTo>
                  <a:cubicBezTo>
                    <a:pt x="377922" y="389118"/>
                    <a:pt x="378089" y="391149"/>
                    <a:pt x="376732" y="393014"/>
                  </a:cubicBezTo>
                  <a:cubicBezTo>
                    <a:pt x="376449" y="392847"/>
                    <a:pt x="375999" y="392789"/>
                    <a:pt x="375774" y="392622"/>
                  </a:cubicBezTo>
                  <a:cubicBezTo>
                    <a:pt x="375375" y="393238"/>
                    <a:pt x="374700" y="395335"/>
                    <a:pt x="374301" y="395952"/>
                  </a:cubicBezTo>
                  <a:cubicBezTo>
                    <a:pt x="374018" y="395902"/>
                    <a:pt x="373677" y="395727"/>
                    <a:pt x="373111" y="395611"/>
                  </a:cubicBezTo>
                  <a:cubicBezTo>
                    <a:pt x="368874" y="403193"/>
                    <a:pt x="367234" y="410312"/>
                    <a:pt x="363054" y="418344"/>
                  </a:cubicBezTo>
                  <a:cubicBezTo>
                    <a:pt x="362656" y="418119"/>
                    <a:pt x="362256" y="418003"/>
                    <a:pt x="361923" y="417836"/>
                  </a:cubicBezTo>
                  <a:cubicBezTo>
                    <a:pt x="360675" y="419701"/>
                    <a:pt x="360675" y="421507"/>
                    <a:pt x="359601" y="423488"/>
                  </a:cubicBezTo>
                  <a:cubicBezTo>
                    <a:pt x="359318" y="423314"/>
                    <a:pt x="358926" y="423205"/>
                    <a:pt x="358418" y="423031"/>
                  </a:cubicBezTo>
                  <a:cubicBezTo>
                    <a:pt x="357678" y="424279"/>
                    <a:pt x="357170" y="426485"/>
                    <a:pt x="356604" y="427726"/>
                  </a:cubicBezTo>
                  <a:cubicBezTo>
                    <a:pt x="356270" y="427501"/>
                    <a:pt x="355929" y="427334"/>
                    <a:pt x="355646" y="427276"/>
                  </a:cubicBezTo>
                  <a:cubicBezTo>
                    <a:pt x="353890" y="430098"/>
                    <a:pt x="353724" y="433777"/>
                    <a:pt x="351917" y="436491"/>
                  </a:cubicBezTo>
                  <a:cubicBezTo>
                    <a:pt x="351576" y="436259"/>
                    <a:pt x="351126" y="436208"/>
                    <a:pt x="350727" y="436092"/>
                  </a:cubicBezTo>
                  <a:lnTo>
                    <a:pt x="349820" y="438298"/>
                  </a:lnTo>
                  <a:cubicBezTo>
                    <a:pt x="349537" y="438298"/>
                    <a:pt x="348978" y="437898"/>
                    <a:pt x="348637" y="437790"/>
                  </a:cubicBezTo>
                  <a:cubicBezTo>
                    <a:pt x="346598" y="439995"/>
                    <a:pt x="346881" y="442368"/>
                    <a:pt x="344733" y="444400"/>
                  </a:cubicBezTo>
                  <a:cubicBezTo>
                    <a:pt x="344625" y="444400"/>
                    <a:pt x="342702" y="444632"/>
                    <a:pt x="341628" y="445590"/>
                  </a:cubicBezTo>
                  <a:cubicBezTo>
                    <a:pt x="339023" y="444682"/>
                    <a:pt x="336251" y="445873"/>
                    <a:pt x="333030" y="443950"/>
                  </a:cubicBezTo>
                  <a:lnTo>
                    <a:pt x="332863" y="440845"/>
                  </a:lnTo>
                  <a:lnTo>
                    <a:pt x="330715" y="439995"/>
                  </a:lnTo>
                  <a:cubicBezTo>
                    <a:pt x="330773" y="439771"/>
                    <a:pt x="330824" y="439255"/>
                    <a:pt x="331056" y="439030"/>
                  </a:cubicBezTo>
                  <a:cubicBezTo>
                    <a:pt x="329416" y="437165"/>
                    <a:pt x="329300" y="435301"/>
                    <a:pt x="327835" y="433661"/>
                  </a:cubicBezTo>
                  <a:cubicBezTo>
                    <a:pt x="328002" y="433211"/>
                    <a:pt x="328118" y="432870"/>
                    <a:pt x="328118" y="432471"/>
                  </a:cubicBezTo>
                  <a:lnTo>
                    <a:pt x="325962" y="431572"/>
                  </a:lnTo>
                  <a:cubicBezTo>
                    <a:pt x="325962" y="431231"/>
                    <a:pt x="326195" y="430664"/>
                    <a:pt x="326420" y="430498"/>
                  </a:cubicBezTo>
                  <a:cubicBezTo>
                    <a:pt x="324889" y="428858"/>
                    <a:pt x="325172" y="429590"/>
                    <a:pt x="323365" y="427951"/>
                  </a:cubicBezTo>
                  <a:cubicBezTo>
                    <a:pt x="323481" y="427501"/>
                    <a:pt x="323648" y="427276"/>
                    <a:pt x="323931" y="426935"/>
                  </a:cubicBezTo>
                  <a:lnTo>
                    <a:pt x="321442" y="425861"/>
                  </a:lnTo>
                  <a:cubicBezTo>
                    <a:pt x="321558" y="425520"/>
                    <a:pt x="321783" y="425070"/>
                    <a:pt x="321950" y="424671"/>
                  </a:cubicBezTo>
                  <a:lnTo>
                    <a:pt x="319577" y="423772"/>
                  </a:lnTo>
                  <a:cubicBezTo>
                    <a:pt x="319693" y="423488"/>
                    <a:pt x="319976" y="422864"/>
                    <a:pt x="320027" y="422748"/>
                  </a:cubicBezTo>
                  <a:cubicBezTo>
                    <a:pt x="319294" y="421566"/>
                    <a:pt x="317430" y="420775"/>
                    <a:pt x="317030" y="420209"/>
                  </a:cubicBezTo>
                  <a:lnTo>
                    <a:pt x="316806" y="417437"/>
                  </a:lnTo>
                  <a:cubicBezTo>
                    <a:pt x="315732" y="416138"/>
                    <a:pt x="313700" y="415913"/>
                    <a:pt x="312626" y="414440"/>
                  </a:cubicBezTo>
                  <a:lnTo>
                    <a:pt x="311661" y="410028"/>
                  </a:lnTo>
                  <a:cubicBezTo>
                    <a:pt x="310304" y="408280"/>
                    <a:pt x="307816" y="408106"/>
                    <a:pt x="306350" y="406582"/>
                  </a:cubicBezTo>
                  <a:cubicBezTo>
                    <a:pt x="306633" y="406299"/>
                    <a:pt x="306858" y="406016"/>
                    <a:pt x="306858" y="405567"/>
                  </a:cubicBezTo>
                  <a:cubicBezTo>
                    <a:pt x="305559" y="404094"/>
                    <a:pt x="305559" y="404601"/>
                    <a:pt x="303861" y="402961"/>
                  </a:cubicBezTo>
                  <a:cubicBezTo>
                    <a:pt x="303977" y="402570"/>
                    <a:pt x="304028" y="402287"/>
                    <a:pt x="304202" y="401837"/>
                  </a:cubicBezTo>
                  <a:cubicBezTo>
                    <a:pt x="303469" y="400930"/>
                    <a:pt x="301597" y="401097"/>
                    <a:pt x="300806" y="400422"/>
                  </a:cubicBezTo>
                  <a:cubicBezTo>
                    <a:pt x="300922" y="400139"/>
                    <a:pt x="301089" y="399798"/>
                    <a:pt x="301264" y="399290"/>
                  </a:cubicBezTo>
                  <a:cubicBezTo>
                    <a:pt x="299450" y="397592"/>
                    <a:pt x="299167" y="397991"/>
                    <a:pt x="297244" y="396577"/>
                  </a:cubicBezTo>
                  <a:cubicBezTo>
                    <a:pt x="297244" y="396126"/>
                    <a:pt x="297476" y="395619"/>
                    <a:pt x="297585" y="395335"/>
                  </a:cubicBezTo>
                  <a:cubicBezTo>
                    <a:pt x="296685" y="394487"/>
                    <a:pt x="295096" y="394545"/>
                    <a:pt x="294080" y="393863"/>
                  </a:cubicBezTo>
                  <a:cubicBezTo>
                    <a:pt x="294305" y="393579"/>
                    <a:pt x="294305" y="393238"/>
                    <a:pt x="294588" y="392847"/>
                  </a:cubicBezTo>
                  <a:cubicBezTo>
                    <a:pt x="293689" y="392622"/>
                    <a:pt x="291708" y="391998"/>
                    <a:pt x="290975" y="391432"/>
                  </a:cubicBezTo>
                  <a:cubicBezTo>
                    <a:pt x="290801" y="391149"/>
                    <a:pt x="291084" y="388834"/>
                    <a:pt x="290801" y="388602"/>
                  </a:cubicBezTo>
                  <a:cubicBezTo>
                    <a:pt x="290010" y="387927"/>
                    <a:pt x="288203" y="387927"/>
                    <a:pt x="287354" y="387194"/>
                  </a:cubicBezTo>
                  <a:cubicBezTo>
                    <a:pt x="287521" y="386970"/>
                    <a:pt x="287637" y="386512"/>
                    <a:pt x="287862" y="386005"/>
                  </a:cubicBezTo>
                  <a:lnTo>
                    <a:pt x="285489" y="385272"/>
                  </a:lnTo>
                  <a:cubicBezTo>
                    <a:pt x="285772" y="384873"/>
                    <a:pt x="285830" y="384365"/>
                    <a:pt x="286055" y="384082"/>
                  </a:cubicBezTo>
                  <a:cubicBezTo>
                    <a:pt x="285605" y="383632"/>
                    <a:pt x="282718" y="378713"/>
                    <a:pt x="282718" y="378713"/>
                  </a:cubicBezTo>
                  <a:cubicBezTo>
                    <a:pt x="282435" y="374983"/>
                    <a:pt x="285489" y="371195"/>
                    <a:pt x="286113" y="366900"/>
                  </a:cubicBezTo>
                  <a:cubicBezTo>
                    <a:pt x="285772" y="366900"/>
                    <a:pt x="285323" y="366668"/>
                    <a:pt x="284981" y="366668"/>
                  </a:cubicBezTo>
                  <a:cubicBezTo>
                    <a:pt x="285039" y="365202"/>
                    <a:pt x="286113" y="364070"/>
                    <a:pt x="286338" y="362880"/>
                  </a:cubicBezTo>
                  <a:cubicBezTo>
                    <a:pt x="285997" y="362880"/>
                    <a:pt x="285489" y="362488"/>
                    <a:pt x="285090" y="362430"/>
                  </a:cubicBezTo>
                  <a:lnTo>
                    <a:pt x="286055" y="360167"/>
                  </a:lnTo>
                  <a:cubicBezTo>
                    <a:pt x="285489" y="359999"/>
                    <a:pt x="285323" y="359891"/>
                    <a:pt x="284865" y="359658"/>
                  </a:cubicBezTo>
                  <a:cubicBezTo>
                    <a:pt x="285090" y="356611"/>
                    <a:pt x="286955" y="354006"/>
                    <a:pt x="286955" y="351351"/>
                  </a:cubicBezTo>
                  <a:cubicBezTo>
                    <a:pt x="286955" y="350676"/>
                    <a:pt x="284981" y="349544"/>
                    <a:pt x="285039" y="349087"/>
                  </a:cubicBezTo>
                  <a:cubicBezTo>
                    <a:pt x="285090" y="346373"/>
                    <a:pt x="286955" y="343608"/>
                    <a:pt x="287013" y="340612"/>
                  </a:cubicBezTo>
                  <a:cubicBezTo>
                    <a:pt x="286730" y="340496"/>
                    <a:pt x="286338" y="340271"/>
                    <a:pt x="285830" y="340104"/>
                  </a:cubicBezTo>
                  <a:lnTo>
                    <a:pt x="286730" y="337782"/>
                  </a:lnTo>
                  <a:cubicBezTo>
                    <a:pt x="286338" y="337557"/>
                    <a:pt x="286055" y="337557"/>
                    <a:pt x="285598" y="337332"/>
                  </a:cubicBezTo>
                  <a:lnTo>
                    <a:pt x="286563" y="335127"/>
                  </a:lnTo>
                  <a:cubicBezTo>
                    <a:pt x="286113" y="334902"/>
                    <a:pt x="285772" y="334676"/>
                    <a:pt x="285323" y="334676"/>
                  </a:cubicBezTo>
                  <a:cubicBezTo>
                    <a:pt x="285598" y="332297"/>
                    <a:pt x="287862" y="326020"/>
                    <a:pt x="289444" y="324497"/>
                  </a:cubicBezTo>
                  <a:cubicBezTo>
                    <a:pt x="289785" y="324555"/>
                    <a:pt x="290184" y="324663"/>
                    <a:pt x="290634" y="324780"/>
                  </a:cubicBezTo>
                  <a:lnTo>
                    <a:pt x="292556" y="322915"/>
                  </a:lnTo>
                  <a:cubicBezTo>
                    <a:pt x="292948" y="322857"/>
                    <a:pt x="295662" y="323140"/>
                    <a:pt x="296627" y="323140"/>
                  </a:cubicBezTo>
                  <a:cubicBezTo>
                    <a:pt x="296685" y="322799"/>
                    <a:pt x="296852" y="322349"/>
                    <a:pt x="297019" y="321957"/>
                  </a:cubicBezTo>
                  <a:lnTo>
                    <a:pt x="299283" y="322857"/>
                  </a:lnTo>
                  <a:cubicBezTo>
                    <a:pt x="299341" y="322574"/>
                    <a:pt x="299566" y="322008"/>
                    <a:pt x="299733" y="321725"/>
                  </a:cubicBezTo>
                  <a:lnTo>
                    <a:pt x="302054" y="322632"/>
                  </a:lnTo>
                  <a:cubicBezTo>
                    <a:pt x="302221" y="322182"/>
                    <a:pt x="302504" y="321725"/>
                    <a:pt x="302621" y="321500"/>
                  </a:cubicBezTo>
                  <a:cubicBezTo>
                    <a:pt x="305784" y="321166"/>
                    <a:pt x="308498" y="318844"/>
                    <a:pt x="311661" y="318278"/>
                  </a:cubicBezTo>
                  <a:cubicBezTo>
                    <a:pt x="311835" y="318111"/>
                    <a:pt x="312002" y="317487"/>
                    <a:pt x="312118" y="317263"/>
                  </a:cubicBezTo>
                  <a:lnTo>
                    <a:pt x="314317" y="318169"/>
                  </a:lnTo>
                  <a:lnTo>
                    <a:pt x="319577" y="314890"/>
                  </a:lnTo>
                  <a:lnTo>
                    <a:pt x="322008" y="315848"/>
                  </a:lnTo>
                  <a:cubicBezTo>
                    <a:pt x="322741" y="315507"/>
                    <a:pt x="325962" y="312002"/>
                    <a:pt x="325962" y="312002"/>
                  </a:cubicBezTo>
                  <a:lnTo>
                    <a:pt x="328509" y="312967"/>
                  </a:lnTo>
                  <a:lnTo>
                    <a:pt x="329300" y="310645"/>
                  </a:lnTo>
                  <a:lnTo>
                    <a:pt x="335352" y="309063"/>
                  </a:lnTo>
                  <a:cubicBezTo>
                    <a:pt x="335693" y="308497"/>
                    <a:pt x="338065" y="304935"/>
                    <a:pt x="338290" y="304935"/>
                  </a:cubicBezTo>
                  <a:lnTo>
                    <a:pt x="340438" y="305784"/>
                  </a:lnTo>
                  <a:cubicBezTo>
                    <a:pt x="342702" y="303636"/>
                    <a:pt x="342702" y="300980"/>
                    <a:pt x="344908" y="298100"/>
                  </a:cubicBezTo>
                  <a:cubicBezTo>
                    <a:pt x="345299" y="298208"/>
                    <a:pt x="345699" y="298434"/>
                    <a:pt x="346090" y="298492"/>
                  </a:cubicBezTo>
                  <a:lnTo>
                    <a:pt x="346881" y="296286"/>
                  </a:lnTo>
                  <a:cubicBezTo>
                    <a:pt x="347280" y="296460"/>
                    <a:pt x="347788" y="296511"/>
                    <a:pt x="348013" y="296743"/>
                  </a:cubicBezTo>
                  <a:cubicBezTo>
                    <a:pt x="349203" y="295103"/>
                    <a:pt x="349537" y="292897"/>
                    <a:pt x="350328" y="291083"/>
                  </a:cubicBezTo>
                  <a:cubicBezTo>
                    <a:pt x="350727" y="291258"/>
                    <a:pt x="351126" y="291316"/>
                    <a:pt x="351576" y="291373"/>
                  </a:cubicBezTo>
                  <a:cubicBezTo>
                    <a:pt x="356604" y="282158"/>
                    <a:pt x="359376" y="271071"/>
                    <a:pt x="363221" y="261465"/>
                  </a:cubicBezTo>
                  <a:cubicBezTo>
                    <a:pt x="362822" y="261240"/>
                    <a:pt x="362489" y="261182"/>
                    <a:pt x="362031" y="260957"/>
                  </a:cubicBezTo>
                  <a:cubicBezTo>
                    <a:pt x="364919" y="251967"/>
                    <a:pt x="368874" y="241903"/>
                    <a:pt x="372828" y="233370"/>
                  </a:cubicBezTo>
                  <a:cubicBezTo>
                    <a:pt x="373227" y="233595"/>
                    <a:pt x="373677" y="233820"/>
                    <a:pt x="374134" y="233878"/>
                  </a:cubicBezTo>
                  <a:cubicBezTo>
                    <a:pt x="376449" y="228168"/>
                    <a:pt x="377581" y="224264"/>
                    <a:pt x="380519" y="220194"/>
                  </a:cubicBezTo>
                  <a:cubicBezTo>
                    <a:pt x="380918" y="220701"/>
                    <a:pt x="381426" y="220701"/>
                    <a:pt x="381651" y="220876"/>
                  </a:cubicBezTo>
                  <a:lnTo>
                    <a:pt x="382609" y="218554"/>
                  </a:lnTo>
                  <a:cubicBezTo>
                    <a:pt x="383117" y="218670"/>
                    <a:pt x="383349" y="218953"/>
                    <a:pt x="383799" y="219011"/>
                  </a:cubicBezTo>
                  <a:cubicBezTo>
                    <a:pt x="384532" y="217654"/>
                    <a:pt x="384815" y="215506"/>
                    <a:pt x="385664" y="214316"/>
                  </a:cubicBezTo>
                  <a:cubicBezTo>
                    <a:pt x="386005" y="214483"/>
                    <a:pt x="386338" y="214715"/>
                    <a:pt x="386796" y="214940"/>
                  </a:cubicBezTo>
                  <a:cubicBezTo>
                    <a:pt x="388094" y="212677"/>
                    <a:pt x="388094" y="210130"/>
                    <a:pt x="389509" y="207931"/>
                  </a:cubicBezTo>
                  <a:cubicBezTo>
                    <a:pt x="389901" y="208098"/>
                    <a:pt x="390242" y="208214"/>
                    <a:pt x="390641" y="208265"/>
                  </a:cubicBezTo>
                  <a:cubicBezTo>
                    <a:pt x="393014" y="204194"/>
                    <a:pt x="393297" y="202895"/>
                    <a:pt x="395837" y="198484"/>
                  </a:cubicBezTo>
                  <a:cubicBezTo>
                    <a:pt x="396236" y="198542"/>
                    <a:pt x="396802" y="198767"/>
                    <a:pt x="396968" y="198767"/>
                  </a:cubicBezTo>
                  <a:cubicBezTo>
                    <a:pt x="398042" y="196902"/>
                    <a:pt x="398042" y="194979"/>
                    <a:pt x="399232" y="193057"/>
                  </a:cubicBezTo>
                  <a:cubicBezTo>
                    <a:pt x="399573" y="193115"/>
                    <a:pt x="399965" y="193398"/>
                    <a:pt x="400422" y="193398"/>
                  </a:cubicBezTo>
                  <a:cubicBezTo>
                    <a:pt x="404210" y="186505"/>
                    <a:pt x="405451" y="180794"/>
                    <a:pt x="409180" y="174293"/>
                  </a:cubicBezTo>
                  <a:cubicBezTo>
                    <a:pt x="409521" y="174402"/>
                    <a:pt x="409971" y="174684"/>
                    <a:pt x="410254" y="174968"/>
                  </a:cubicBezTo>
                  <a:cubicBezTo>
                    <a:pt x="411669" y="172537"/>
                    <a:pt x="412344" y="169091"/>
                    <a:pt x="413534" y="166885"/>
                  </a:cubicBezTo>
                  <a:cubicBezTo>
                    <a:pt x="413933" y="166885"/>
                    <a:pt x="414267" y="167001"/>
                    <a:pt x="414549" y="167335"/>
                  </a:cubicBezTo>
                  <a:cubicBezTo>
                    <a:pt x="415572" y="165811"/>
                    <a:pt x="416022" y="162981"/>
                    <a:pt x="416813" y="161574"/>
                  </a:cubicBezTo>
                  <a:cubicBezTo>
                    <a:pt x="417321" y="161798"/>
                    <a:pt x="417720" y="161856"/>
                    <a:pt x="418112" y="162023"/>
                  </a:cubicBezTo>
                  <a:cubicBezTo>
                    <a:pt x="419302" y="158968"/>
                    <a:pt x="420942" y="155921"/>
                    <a:pt x="421675" y="152750"/>
                  </a:cubicBezTo>
                  <a:cubicBezTo>
                    <a:pt x="421334" y="152583"/>
                    <a:pt x="420942" y="152416"/>
                    <a:pt x="420485" y="152359"/>
                  </a:cubicBezTo>
                  <a:cubicBezTo>
                    <a:pt x="420826" y="149246"/>
                    <a:pt x="421450" y="148005"/>
                    <a:pt x="422074" y="145008"/>
                  </a:cubicBezTo>
                  <a:cubicBezTo>
                    <a:pt x="421841" y="144834"/>
                    <a:pt x="421225" y="144667"/>
                    <a:pt x="420942" y="144558"/>
                  </a:cubicBezTo>
                  <a:lnTo>
                    <a:pt x="421841" y="142411"/>
                  </a:lnTo>
                  <a:lnTo>
                    <a:pt x="419810" y="139973"/>
                  </a:lnTo>
                  <a:lnTo>
                    <a:pt x="420826" y="137825"/>
                  </a:lnTo>
                  <a:lnTo>
                    <a:pt x="418286" y="134211"/>
                  </a:lnTo>
                  <a:lnTo>
                    <a:pt x="419186" y="131781"/>
                  </a:lnTo>
                  <a:cubicBezTo>
                    <a:pt x="418903" y="131607"/>
                    <a:pt x="418453" y="131556"/>
                    <a:pt x="418112" y="131382"/>
                  </a:cubicBezTo>
                  <a:cubicBezTo>
                    <a:pt x="418286" y="131048"/>
                    <a:pt x="418395" y="130649"/>
                    <a:pt x="418453" y="130199"/>
                  </a:cubicBezTo>
                  <a:cubicBezTo>
                    <a:pt x="418286" y="130025"/>
                    <a:pt x="416022" y="126462"/>
                    <a:pt x="416022" y="126462"/>
                  </a:cubicBezTo>
                  <a:lnTo>
                    <a:pt x="416871" y="124314"/>
                  </a:lnTo>
                  <a:cubicBezTo>
                    <a:pt x="416414" y="124314"/>
                    <a:pt x="416080" y="124090"/>
                    <a:pt x="415739" y="123922"/>
                  </a:cubicBezTo>
                  <a:cubicBezTo>
                    <a:pt x="415856" y="123466"/>
                    <a:pt x="416022" y="123074"/>
                    <a:pt x="416080" y="122675"/>
                  </a:cubicBezTo>
                  <a:cubicBezTo>
                    <a:pt x="414549" y="120868"/>
                    <a:pt x="414382" y="119228"/>
                    <a:pt x="412859" y="117530"/>
                  </a:cubicBezTo>
                  <a:cubicBezTo>
                    <a:pt x="413026" y="117023"/>
                    <a:pt x="413193" y="116797"/>
                    <a:pt x="413367" y="116348"/>
                  </a:cubicBezTo>
                  <a:lnTo>
                    <a:pt x="411103" y="115382"/>
                  </a:lnTo>
                  <a:cubicBezTo>
                    <a:pt x="410820" y="114991"/>
                    <a:pt x="409971" y="111145"/>
                    <a:pt x="410196" y="111145"/>
                  </a:cubicBezTo>
                  <a:cubicBezTo>
                    <a:pt x="409180" y="109788"/>
                    <a:pt x="407765" y="110579"/>
                    <a:pt x="406640" y="109672"/>
                  </a:cubicBezTo>
                  <a:cubicBezTo>
                    <a:pt x="406466" y="109338"/>
                    <a:pt x="406466" y="107075"/>
                    <a:pt x="406299" y="106908"/>
                  </a:cubicBezTo>
                  <a:lnTo>
                    <a:pt x="404036" y="106001"/>
                  </a:lnTo>
                  <a:cubicBezTo>
                    <a:pt x="404377" y="105493"/>
                    <a:pt x="404377" y="105210"/>
                    <a:pt x="404486" y="104985"/>
                  </a:cubicBezTo>
                  <a:lnTo>
                    <a:pt x="402113" y="103962"/>
                  </a:lnTo>
                  <a:cubicBezTo>
                    <a:pt x="402229" y="103512"/>
                    <a:pt x="402570" y="103120"/>
                    <a:pt x="402621" y="102721"/>
                  </a:cubicBezTo>
                  <a:cubicBezTo>
                    <a:pt x="401946" y="101872"/>
                    <a:pt x="400139" y="102097"/>
                    <a:pt x="399232" y="101422"/>
                  </a:cubicBezTo>
                  <a:cubicBezTo>
                    <a:pt x="399341" y="101023"/>
                    <a:pt x="399348" y="100798"/>
                    <a:pt x="399573" y="100290"/>
                  </a:cubicBezTo>
                  <a:lnTo>
                    <a:pt x="397426" y="99442"/>
                  </a:lnTo>
                  <a:cubicBezTo>
                    <a:pt x="397476" y="98933"/>
                    <a:pt x="397651" y="98541"/>
                    <a:pt x="397875" y="98200"/>
                  </a:cubicBezTo>
                  <a:cubicBezTo>
                    <a:pt x="394937" y="95596"/>
                    <a:pt x="392615" y="95828"/>
                    <a:pt x="389001" y="93506"/>
                  </a:cubicBezTo>
                  <a:cubicBezTo>
                    <a:pt x="389110" y="93281"/>
                    <a:pt x="389335" y="92773"/>
                    <a:pt x="389509" y="92316"/>
                  </a:cubicBezTo>
                  <a:cubicBezTo>
                    <a:pt x="388153" y="91642"/>
                    <a:pt x="386114" y="91358"/>
                    <a:pt x="384815" y="90626"/>
                  </a:cubicBezTo>
                  <a:cubicBezTo>
                    <a:pt x="384989" y="90118"/>
                    <a:pt x="385265" y="89835"/>
                    <a:pt x="385323" y="89377"/>
                  </a:cubicBezTo>
                  <a:cubicBezTo>
                    <a:pt x="382442" y="88079"/>
                    <a:pt x="378089" y="85539"/>
                    <a:pt x="374925" y="85307"/>
                  </a:cubicBezTo>
                  <a:cubicBezTo>
                    <a:pt x="374925" y="85706"/>
                    <a:pt x="374700" y="85931"/>
                    <a:pt x="374584" y="86439"/>
                  </a:cubicBezTo>
                  <a:lnTo>
                    <a:pt x="372211" y="85481"/>
                  </a:lnTo>
                  <a:cubicBezTo>
                    <a:pt x="371979" y="85873"/>
                    <a:pt x="371870" y="86330"/>
                    <a:pt x="371812" y="86722"/>
                  </a:cubicBezTo>
                  <a:cubicBezTo>
                    <a:pt x="368874" y="86664"/>
                    <a:pt x="367800" y="84973"/>
                    <a:pt x="365485" y="85539"/>
                  </a:cubicBezTo>
                  <a:cubicBezTo>
                    <a:pt x="365369" y="85931"/>
                    <a:pt x="365253" y="86330"/>
                    <a:pt x="365202" y="86722"/>
                  </a:cubicBezTo>
                  <a:cubicBezTo>
                    <a:pt x="362489" y="86947"/>
                    <a:pt x="361923" y="88761"/>
                    <a:pt x="359717" y="90118"/>
                  </a:cubicBezTo>
                  <a:cubicBezTo>
                    <a:pt x="360225" y="90118"/>
                    <a:pt x="360566" y="90400"/>
                    <a:pt x="360957" y="90451"/>
                  </a:cubicBezTo>
                  <a:cubicBezTo>
                    <a:pt x="361132" y="90683"/>
                    <a:pt x="359601" y="93281"/>
                    <a:pt x="359543" y="93905"/>
                  </a:cubicBezTo>
                  <a:cubicBezTo>
                    <a:pt x="360058" y="94130"/>
                    <a:pt x="360392" y="94188"/>
                    <a:pt x="360733" y="94413"/>
                  </a:cubicBezTo>
                  <a:cubicBezTo>
                    <a:pt x="360675" y="94805"/>
                    <a:pt x="360450" y="95204"/>
                    <a:pt x="360225" y="95596"/>
                  </a:cubicBezTo>
                  <a:cubicBezTo>
                    <a:pt x="362256" y="97693"/>
                    <a:pt x="362256" y="100290"/>
                    <a:pt x="364353" y="102271"/>
                  </a:cubicBezTo>
                  <a:cubicBezTo>
                    <a:pt x="364012" y="102721"/>
                    <a:pt x="364012" y="103120"/>
                    <a:pt x="363729" y="103512"/>
                  </a:cubicBezTo>
                  <a:cubicBezTo>
                    <a:pt x="364353" y="103737"/>
                    <a:pt x="364520" y="103737"/>
                    <a:pt x="364919" y="104020"/>
                  </a:cubicBezTo>
                  <a:lnTo>
                    <a:pt x="364012" y="106226"/>
                  </a:lnTo>
                  <a:lnTo>
                    <a:pt x="366443" y="107191"/>
                  </a:lnTo>
                  <a:cubicBezTo>
                    <a:pt x="366276" y="107699"/>
                    <a:pt x="366102" y="107865"/>
                    <a:pt x="365877" y="108374"/>
                  </a:cubicBezTo>
                  <a:cubicBezTo>
                    <a:pt x="368649" y="111428"/>
                    <a:pt x="368533" y="115324"/>
                    <a:pt x="371304" y="118437"/>
                  </a:cubicBezTo>
                  <a:cubicBezTo>
                    <a:pt x="371188" y="118887"/>
                    <a:pt x="370963" y="119228"/>
                    <a:pt x="370855" y="119627"/>
                  </a:cubicBezTo>
                  <a:cubicBezTo>
                    <a:pt x="371188" y="119736"/>
                    <a:pt x="371529" y="119910"/>
                    <a:pt x="371986" y="120019"/>
                  </a:cubicBezTo>
                  <a:cubicBezTo>
                    <a:pt x="372436" y="121550"/>
                    <a:pt x="371188" y="122624"/>
                    <a:pt x="371812" y="123922"/>
                  </a:cubicBezTo>
                  <a:lnTo>
                    <a:pt x="374134" y="124772"/>
                  </a:lnTo>
                  <a:lnTo>
                    <a:pt x="375774" y="130765"/>
                  </a:lnTo>
                  <a:lnTo>
                    <a:pt x="378089" y="131607"/>
                  </a:lnTo>
                  <a:cubicBezTo>
                    <a:pt x="377922" y="132231"/>
                    <a:pt x="377806" y="132398"/>
                    <a:pt x="377581" y="132854"/>
                  </a:cubicBezTo>
                  <a:cubicBezTo>
                    <a:pt x="378821" y="134211"/>
                    <a:pt x="378655" y="135677"/>
                    <a:pt x="379105" y="136076"/>
                  </a:cubicBezTo>
                  <a:cubicBezTo>
                    <a:pt x="380120" y="137542"/>
                    <a:pt x="381426" y="137259"/>
                    <a:pt x="382043" y="138449"/>
                  </a:cubicBezTo>
                  <a:cubicBezTo>
                    <a:pt x="382275" y="138899"/>
                    <a:pt x="382043" y="141104"/>
                    <a:pt x="382275" y="141330"/>
                  </a:cubicBezTo>
                  <a:cubicBezTo>
                    <a:pt x="382500" y="141330"/>
                    <a:pt x="383117" y="141729"/>
                    <a:pt x="383458" y="141786"/>
                  </a:cubicBezTo>
                  <a:lnTo>
                    <a:pt x="382442" y="144101"/>
                  </a:lnTo>
                  <a:lnTo>
                    <a:pt x="384423" y="145966"/>
                  </a:lnTo>
                  <a:cubicBezTo>
                    <a:pt x="384191" y="148571"/>
                    <a:pt x="382043" y="151960"/>
                    <a:pt x="381426" y="154107"/>
                  </a:cubicBezTo>
                  <a:cubicBezTo>
                    <a:pt x="381651" y="154281"/>
                    <a:pt x="382043" y="154448"/>
                    <a:pt x="382275" y="154564"/>
                  </a:cubicBezTo>
                  <a:cubicBezTo>
                    <a:pt x="382043" y="155239"/>
                    <a:pt x="381426" y="157329"/>
                    <a:pt x="380918" y="158069"/>
                  </a:cubicBezTo>
                  <a:cubicBezTo>
                    <a:pt x="380686" y="157953"/>
                    <a:pt x="380403" y="157786"/>
                    <a:pt x="379895" y="157728"/>
                  </a:cubicBezTo>
                  <a:cubicBezTo>
                    <a:pt x="378372" y="160042"/>
                    <a:pt x="378314" y="163496"/>
                    <a:pt x="376674" y="165869"/>
                  </a:cubicBezTo>
                  <a:cubicBezTo>
                    <a:pt x="376333" y="165811"/>
                    <a:pt x="375883" y="165528"/>
                    <a:pt x="375600" y="165470"/>
                  </a:cubicBezTo>
                  <a:cubicBezTo>
                    <a:pt x="373793" y="167335"/>
                    <a:pt x="374301" y="167335"/>
                    <a:pt x="372494" y="169373"/>
                  </a:cubicBezTo>
                  <a:cubicBezTo>
                    <a:pt x="372320" y="169315"/>
                    <a:pt x="371812" y="169032"/>
                    <a:pt x="371529" y="169032"/>
                  </a:cubicBezTo>
                  <a:cubicBezTo>
                    <a:pt x="369548" y="171238"/>
                    <a:pt x="369041" y="174402"/>
                    <a:pt x="366951" y="176440"/>
                  </a:cubicBezTo>
                  <a:cubicBezTo>
                    <a:pt x="366842" y="176383"/>
                    <a:pt x="366443" y="176158"/>
                    <a:pt x="365877" y="175933"/>
                  </a:cubicBezTo>
                  <a:lnTo>
                    <a:pt x="365086" y="178472"/>
                  </a:lnTo>
                  <a:cubicBezTo>
                    <a:pt x="364803" y="178305"/>
                    <a:pt x="364404" y="178189"/>
                    <a:pt x="363954" y="178081"/>
                  </a:cubicBezTo>
                  <a:cubicBezTo>
                    <a:pt x="359826" y="184125"/>
                    <a:pt x="359717" y="190234"/>
                    <a:pt x="355646" y="196111"/>
                  </a:cubicBezTo>
                  <a:cubicBezTo>
                    <a:pt x="355196" y="195828"/>
                    <a:pt x="354913" y="195719"/>
                    <a:pt x="354398" y="195436"/>
                  </a:cubicBezTo>
                  <a:lnTo>
                    <a:pt x="353499" y="197867"/>
                  </a:lnTo>
                  <a:cubicBezTo>
                    <a:pt x="353158" y="197584"/>
                    <a:pt x="352817" y="197584"/>
                    <a:pt x="352251" y="197301"/>
                  </a:cubicBezTo>
                  <a:cubicBezTo>
                    <a:pt x="351576" y="198317"/>
                    <a:pt x="351576" y="199957"/>
                    <a:pt x="351068" y="200864"/>
                  </a:cubicBezTo>
                  <a:cubicBezTo>
                    <a:pt x="350502" y="200632"/>
                    <a:pt x="350219" y="200639"/>
                    <a:pt x="349820" y="200407"/>
                  </a:cubicBezTo>
                  <a:cubicBezTo>
                    <a:pt x="349486" y="201147"/>
                    <a:pt x="348746" y="203236"/>
                    <a:pt x="348579" y="203911"/>
                  </a:cubicBezTo>
                  <a:cubicBezTo>
                    <a:pt x="348129" y="203745"/>
                    <a:pt x="347788" y="203686"/>
                    <a:pt x="347447" y="203462"/>
                  </a:cubicBezTo>
                  <a:lnTo>
                    <a:pt x="346431" y="205834"/>
                  </a:lnTo>
                  <a:cubicBezTo>
                    <a:pt x="346207" y="205834"/>
                    <a:pt x="344001" y="205783"/>
                    <a:pt x="343776" y="206008"/>
                  </a:cubicBezTo>
                  <a:cubicBezTo>
                    <a:pt x="342470" y="207249"/>
                    <a:pt x="341396" y="210529"/>
                    <a:pt x="340271" y="211435"/>
                  </a:cubicBezTo>
                  <a:cubicBezTo>
                    <a:pt x="340039" y="211435"/>
                    <a:pt x="337782" y="211262"/>
                    <a:pt x="337499" y="211719"/>
                  </a:cubicBezTo>
                  <a:cubicBezTo>
                    <a:pt x="335693" y="213410"/>
                    <a:pt x="334894" y="217313"/>
                    <a:pt x="333204" y="219062"/>
                  </a:cubicBezTo>
                  <a:cubicBezTo>
                    <a:pt x="332863" y="219011"/>
                    <a:pt x="332464" y="218779"/>
                    <a:pt x="332014" y="218670"/>
                  </a:cubicBezTo>
                  <a:lnTo>
                    <a:pt x="331223" y="221100"/>
                  </a:lnTo>
                  <a:cubicBezTo>
                    <a:pt x="330773" y="220876"/>
                    <a:pt x="330316" y="220701"/>
                    <a:pt x="329982" y="220701"/>
                  </a:cubicBezTo>
                  <a:cubicBezTo>
                    <a:pt x="328625" y="221667"/>
                    <a:pt x="329075" y="221609"/>
                    <a:pt x="327494" y="223473"/>
                  </a:cubicBezTo>
                  <a:cubicBezTo>
                    <a:pt x="327153" y="223415"/>
                    <a:pt x="326811" y="223190"/>
                    <a:pt x="326420" y="223024"/>
                  </a:cubicBezTo>
                  <a:lnTo>
                    <a:pt x="325404" y="225512"/>
                  </a:lnTo>
                  <a:cubicBezTo>
                    <a:pt x="324889" y="225512"/>
                    <a:pt x="322516" y="224206"/>
                    <a:pt x="321950" y="224206"/>
                  </a:cubicBezTo>
                  <a:cubicBezTo>
                    <a:pt x="321783" y="224438"/>
                    <a:pt x="321667" y="224888"/>
                    <a:pt x="321558" y="225171"/>
                  </a:cubicBezTo>
                  <a:lnTo>
                    <a:pt x="319294" y="224264"/>
                  </a:lnTo>
                  <a:cubicBezTo>
                    <a:pt x="319011" y="224438"/>
                    <a:pt x="317314" y="226245"/>
                    <a:pt x="317205" y="226078"/>
                  </a:cubicBezTo>
                  <a:cubicBezTo>
                    <a:pt x="315674" y="226078"/>
                    <a:pt x="315166" y="224772"/>
                    <a:pt x="313809" y="224772"/>
                  </a:cubicBezTo>
                  <a:cubicBezTo>
                    <a:pt x="313642" y="225171"/>
                    <a:pt x="313359" y="225512"/>
                    <a:pt x="313301" y="225846"/>
                  </a:cubicBezTo>
                  <a:cubicBezTo>
                    <a:pt x="309005" y="224946"/>
                    <a:pt x="307083" y="222573"/>
                    <a:pt x="304427" y="221100"/>
                  </a:cubicBezTo>
                  <a:cubicBezTo>
                    <a:pt x="304819" y="218786"/>
                    <a:pt x="306009" y="220143"/>
                    <a:pt x="304311" y="218503"/>
                  </a:cubicBezTo>
                  <a:cubicBezTo>
                    <a:pt x="304710" y="217371"/>
                    <a:pt x="306067" y="214940"/>
                    <a:pt x="306125" y="213808"/>
                  </a:cubicBezTo>
                  <a:cubicBezTo>
                    <a:pt x="305784" y="213692"/>
                    <a:pt x="305276" y="213583"/>
                    <a:pt x="304935" y="213300"/>
                  </a:cubicBezTo>
                  <a:cubicBezTo>
                    <a:pt x="305385" y="211486"/>
                    <a:pt x="307083" y="209622"/>
                    <a:pt x="307141" y="207699"/>
                  </a:cubicBezTo>
                  <a:cubicBezTo>
                    <a:pt x="306858" y="207648"/>
                    <a:pt x="306350" y="207249"/>
                    <a:pt x="306009" y="207249"/>
                  </a:cubicBezTo>
                  <a:lnTo>
                    <a:pt x="306858" y="204876"/>
                  </a:lnTo>
                  <a:cubicBezTo>
                    <a:pt x="306633" y="204702"/>
                    <a:pt x="306125" y="204651"/>
                    <a:pt x="305784" y="204535"/>
                  </a:cubicBezTo>
                  <a:cubicBezTo>
                    <a:pt x="305501" y="201430"/>
                    <a:pt x="307141" y="200407"/>
                    <a:pt x="307308" y="196902"/>
                  </a:cubicBezTo>
                  <a:cubicBezTo>
                    <a:pt x="306916" y="196902"/>
                    <a:pt x="306633" y="196677"/>
                    <a:pt x="306125" y="196619"/>
                  </a:cubicBezTo>
                  <a:cubicBezTo>
                    <a:pt x="306067" y="194080"/>
                    <a:pt x="306633" y="194080"/>
                    <a:pt x="306858" y="191475"/>
                  </a:cubicBezTo>
                  <a:cubicBezTo>
                    <a:pt x="306350" y="191424"/>
                    <a:pt x="306067" y="191250"/>
                    <a:pt x="305559" y="191192"/>
                  </a:cubicBezTo>
                  <a:cubicBezTo>
                    <a:pt x="305784" y="188935"/>
                    <a:pt x="307591" y="187296"/>
                    <a:pt x="307874" y="185372"/>
                  </a:cubicBezTo>
                  <a:cubicBezTo>
                    <a:pt x="307591" y="185372"/>
                    <a:pt x="307141" y="185031"/>
                    <a:pt x="306858" y="184865"/>
                  </a:cubicBezTo>
                  <a:cubicBezTo>
                    <a:pt x="307141" y="181585"/>
                    <a:pt x="307591" y="181694"/>
                    <a:pt x="307874" y="178472"/>
                  </a:cubicBezTo>
                  <a:cubicBezTo>
                    <a:pt x="307591" y="178472"/>
                    <a:pt x="307141" y="178305"/>
                    <a:pt x="306691" y="178189"/>
                  </a:cubicBezTo>
                  <a:cubicBezTo>
                    <a:pt x="306916" y="176949"/>
                    <a:pt x="307874" y="175875"/>
                    <a:pt x="308048" y="174684"/>
                  </a:cubicBezTo>
                  <a:cubicBezTo>
                    <a:pt x="307816" y="174684"/>
                    <a:pt x="307308" y="174293"/>
                    <a:pt x="306916" y="174293"/>
                  </a:cubicBezTo>
                  <a:cubicBezTo>
                    <a:pt x="306916" y="172762"/>
                    <a:pt x="308440" y="171122"/>
                    <a:pt x="308723" y="169598"/>
                  </a:cubicBezTo>
                  <a:cubicBezTo>
                    <a:pt x="308382" y="169598"/>
                    <a:pt x="307874" y="169315"/>
                    <a:pt x="307591" y="169315"/>
                  </a:cubicBezTo>
                  <a:cubicBezTo>
                    <a:pt x="308099" y="165528"/>
                    <a:pt x="308839" y="164628"/>
                    <a:pt x="309513" y="160608"/>
                  </a:cubicBezTo>
                  <a:cubicBezTo>
                    <a:pt x="309289" y="160608"/>
                    <a:pt x="308839" y="160608"/>
                    <a:pt x="308498" y="160383"/>
                  </a:cubicBezTo>
                  <a:cubicBezTo>
                    <a:pt x="308948" y="157953"/>
                    <a:pt x="310812" y="155689"/>
                    <a:pt x="311153" y="153432"/>
                  </a:cubicBezTo>
                  <a:cubicBezTo>
                    <a:pt x="310812" y="153091"/>
                    <a:pt x="310195" y="153033"/>
                    <a:pt x="309971" y="152808"/>
                  </a:cubicBezTo>
                  <a:cubicBezTo>
                    <a:pt x="310021" y="151568"/>
                    <a:pt x="311045" y="150660"/>
                    <a:pt x="311327" y="149471"/>
                  </a:cubicBezTo>
                  <a:cubicBezTo>
                    <a:pt x="311045" y="149246"/>
                    <a:pt x="310645" y="149079"/>
                    <a:pt x="310195" y="148905"/>
                  </a:cubicBezTo>
                  <a:lnTo>
                    <a:pt x="311045" y="146532"/>
                  </a:lnTo>
                  <a:cubicBezTo>
                    <a:pt x="310645" y="146532"/>
                    <a:pt x="310195" y="146481"/>
                    <a:pt x="309971" y="146249"/>
                  </a:cubicBezTo>
                  <a:cubicBezTo>
                    <a:pt x="310479" y="142969"/>
                    <a:pt x="312735" y="138957"/>
                    <a:pt x="313925" y="135910"/>
                  </a:cubicBezTo>
                  <a:cubicBezTo>
                    <a:pt x="312960" y="137825"/>
                    <a:pt x="313301" y="134211"/>
                    <a:pt x="313301" y="134211"/>
                  </a:cubicBezTo>
                  <a:cubicBezTo>
                    <a:pt x="313700" y="134269"/>
                    <a:pt x="313925" y="134437"/>
                    <a:pt x="314433" y="134719"/>
                  </a:cubicBezTo>
                  <a:cubicBezTo>
                    <a:pt x="317430" y="126803"/>
                    <a:pt x="320368" y="119511"/>
                    <a:pt x="323481" y="111653"/>
                  </a:cubicBezTo>
                  <a:cubicBezTo>
                    <a:pt x="322966" y="111428"/>
                    <a:pt x="322741" y="111428"/>
                    <a:pt x="322291" y="111312"/>
                  </a:cubicBezTo>
                  <a:cubicBezTo>
                    <a:pt x="322407" y="110013"/>
                    <a:pt x="323648" y="108773"/>
                    <a:pt x="323648" y="107699"/>
                  </a:cubicBezTo>
                  <a:cubicBezTo>
                    <a:pt x="323648" y="107191"/>
                    <a:pt x="321892" y="106001"/>
                    <a:pt x="321783" y="105660"/>
                  </a:cubicBezTo>
                  <a:lnTo>
                    <a:pt x="322690" y="103512"/>
                  </a:lnTo>
                  <a:cubicBezTo>
                    <a:pt x="322291" y="103345"/>
                    <a:pt x="321950" y="103120"/>
                    <a:pt x="321558" y="103120"/>
                  </a:cubicBezTo>
                  <a:cubicBezTo>
                    <a:pt x="321783" y="102663"/>
                    <a:pt x="321892" y="102213"/>
                    <a:pt x="322008" y="101872"/>
                  </a:cubicBezTo>
                  <a:cubicBezTo>
                    <a:pt x="319802" y="99442"/>
                    <a:pt x="320252" y="97236"/>
                    <a:pt x="317996" y="95088"/>
                  </a:cubicBezTo>
                  <a:cubicBezTo>
                    <a:pt x="318163" y="94638"/>
                    <a:pt x="318337" y="94130"/>
                    <a:pt x="318445" y="93731"/>
                  </a:cubicBezTo>
                  <a:cubicBezTo>
                    <a:pt x="317996" y="93673"/>
                    <a:pt x="317771" y="93506"/>
                    <a:pt x="317430" y="93281"/>
                  </a:cubicBezTo>
                  <a:lnTo>
                    <a:pt x="318278" y="91133"/>
                  </a:lnTo>
                  <a:cubicBezTo>
                    <a:pt x="317996" y="90909"/>
                    <a:pt x="316356" y="88986"/>
                    <a:pt x="316356" y="88986"/>
                  </a:cubicBezTo>
                  <a:cubicBezTo>
                    <a:pt x="316073" y="87346"/>
                    <a:pt x="316980" y="85706"/>
                    <a:pt x="317030" y="83783"/>
                  </a:cubicBezTo>
                  <a:cubicBezTo>
                    <a:pt x="316697" y="83783"/>
                    <a:pt x="316298" y="83616"/>
                    <a:pt x="315848" y="83384"/>
                  </a:cubicBezTo>
                  <a:cubicBezTo>
                    <a:pt x="315848" y="82085"/>
                    <a:pt x="317596" y="80221"/>
                    <a:pt x="317596" y="78864"/>
                  </a:cubicBezTo>
                  <a:cubicBezTo>
                    <a:pt x="317314" y="78697"/>
                    <a:pt x="316980" y="78581"/>
                    <a:pt x="316472" y="78414"/>
                  </a:cubicBezTo>
                  <a:lnTo>
                    <a:pt x="317430" y="76092"/>
                  </a:lnTo>
                  <a:cubicBezTo>
                    <a:pt x="317030" y="76041"/>
                    <a:pt x="316697" y="75809"/>
                    <a:pt x="316298" y="75584"/>
                  </a:cubicBezTo>
                  <a:lnTo>
                    <a:pt x="317205" y="73379"/>
                  </a:lnTo>
                  <a:cubicBezTo>
                    <a:pt x="316980" y="73211"/>
                    <a:pt x="316472" y="72987"/>
                    <a:pt x="315957" y="72928"/>
                  </a:cubicBezTo>
                  <a:lnTo>
                    <a:pt x="316980" y="70440"/>
                  </a:lnTo>
                  <a:cubicBezTo>
                    <a:pt x="316697" y="70381"/>
                    <a:pt x="316073" y="70273"/>
                    <a:pt x="315848" y="70157"/>
                  </a:cubicBezTo>
                  <a:lnTo>
                    <a:pt x="316697" y="67784"/>
                  </a:lnTo>
                  <a:lnTo>
                    <a:pt x="314774" y="65694"/>
                  </a:lnTo>
                  <a:cubicBezTo>
                    <a:pt x="314549" y="63205"/>
                    <a:pt x="315848" y="62016"/>
                    <a:pt x="315848" y="59534"/>
                  </a:cubicBezTo>
                  <a:cubicBezTo>
                    <a:pt x="315507" y="59302"/>
                    <a:pt x="315115" y="59251"/>
                    <a:pt x="314774" y="59077"/>
                  </a:cubicBezTo>
                  <a:lnTo>
                    <a:pt x="315732" y="56820"/>
                  </a:lnTo>
                  <a:cubicBezTo>
                    <a:pt x="315391" y="56647"/>
                    <a:pt x="314883" y="56479"/>
                    <a:pt x="314549" y="56305"/>
                  </a:cubicBezTo>
                  <a:cubicBezTo>
                    <a:pt x="314658" y="56022"/>
                    <a:pt x="314883" y="55573"/>
                    <a:pt x="314883" y="55289"/>
                  </a:cubicBezTo>
                  <a:cubicBezTo>
                    <a:pt x="313642" y="53591"/>
                    <a:pt x="314549" y="52409"/>
                    <a:pt x="312735" y="50544"/>
                  </a:cubicBezTo>
                  <a:cubicBezTo>
                    <a:pt x="312960" y="50087"/>
                    <a:pt x="313243" y="49637"/>
                    <a:pt x="313359" y="49238"/>
                  </a:cubicBezTo>
                  <a:lnTo>
                    <a:pt x="310986" y="48280"/>
                  </a:lnTo>
                  <a:cubicBezTo>
                    <a:pt x="310529" y="47772"/>
                    <a:pt x="310812" y="46357"/>
                    <a:pt x="310812" y="45683"/>
                  </a:cubicBezTo>
                  <a:cubicBezTo>
                    <a:pt x="309913" y="45175"/>
                    <a:pt x="308048" y="44892"/>
                    <a:pt x="307308" y="44101"/>
                  </a:cubicBezTo>
                  <a:cubicBezTo>
                    <a:pt x="307591" y="43927"/>
                    <a:pt x="307591" y="43361"/>
                    <a:pt x="307816" y="43078"/>
                  </a:cubicBezTo>
                  <a:cubicBezTo>
                    <a:pt x="305160" y="41438"/>
                    <a:pt x="301488" y="40480"/>
                    <a:pt x="298550" y="39523"/>
                  </a:cubicBezTo>
                  <a:cubicBezTo>
                    <a:pt x="298376" y="39747"/>
                    <a:pt x="298209" y="40255"/>
                    <a:pt x="298093" y="40480"/>
                  </a:cubicBezTo>
                  <a:lnTo>
                    <a:pt x="295778" y="39573"/>
                  </a:lnTo>
                  <a:cubicBezTo>
                    <a:pt x="295662" y="39689"/>
                    <a:pt x="292215" y="42120"/>
                    <a:pt x="292099" y="42120"/>
                  </a:cubicBezTo>
                  <a:cubicBezTo>
                    <a:pt x="291708" y="42004"/>
                    <a:pt x="291308" y="41895"/>
                    <a:pt x="290975" y="41670"/>
                  </a:cubicBezTo>
                  <a:cubicBezTo>
                    <a:pt x="288827" y="43535"/>
                    <a:pt x="288428" y="47040"/>
                    <a:pt x="286563" y="49470"/>
                  </a:cubicBezTo>
                  <a:cubicBezTo>
                    <a:pt x="286563" y="49637"/>
                    <a:pt x="284357" y="49637"/>
                    <a:pt x="283965" y="49637"/>
                  </a:cubicBezTo>
                  <a:cubicBezTo>
                    <a:pt x="282609" y="52750"/>
                    <a:pt x="281078" y="56820"/>
                    <a:pt x="279946" y="60093"/>
                  </a:cubicBezTo>
                  <a:cubicBezTo>
                    <a:pt x="279554" y="59984"/>
                    <a:pt x="279213" y="59759"/>
                    <a:pt x="278705" y="59534"/>
                  </a:cubicBezTo>
                  <a:cubicBezTo>
                    <a:pt x="276557" y="63996"/>
                    <a:pt x="274976" y="68742"/>
                    <a:pt x="273278" y="73610"/>
                  </a:cubicBezTo>
                  <a:cubicBezTo>
                    <a:pt x="273677" y="73661"/>
                    <a:pt x="274069" y="73835"/>
                    <a:pt x="274518" y="74002"/>
                  </a:cubicBezTo>
                  <a:cubicBezTo>
                    <a:pt x="272828" y="78864"/>
                    <a:pt x="269940" y="83616"/>
                    <a:pt x="268641" y="88986"/>
                  </a:cubicBezTo>
                  <a:cubicBezTo>
                    <a:pt x="268982" y="88986"/>
                    <a:pt x="269265" y="89211"/>
                    <a:pt x="269882" y="89377"/>
                  </a:cubicBezTo>
                  <a:cubicBezTo>
                    <a:pt x="268757" y="91583"/>
                    <a:pt x="268416" y="94413"/>
                    <a:pt x="267059" y="96278"/>
                  </a:cubicBezTo>
                  <a:cubicBezTo>
                    <a:pt x="266718" y="96053"/>
                    <a:pt x="266211" y="96053"/>
                    <a:pt x="265870" y="95828"/>
                  </a:cubicBezTo>
                  <a:lnTo>
                    <a:pt x="264912" y="98200"/>
                  </a:lnTo>
                  <a:cubicBezTo>
                    <a:pt x="264571" y="97976"/>
                    <a:pt x="264230" y="97918"/>
                    <a:pt x="263722" y="97693"/>
                  </a:cubicBezTo>
                  <a:lnTo>
                    <a:pt x="262931" y="100007"/>
                  </a:lnTo>
                  <a:cubicBezTo>
                    <a:pt x="262648" y="99783"/>
                    <a:pt x="262140" y="99783"/>
                    <a:pt x="261857" y="99615"/>
                  </a:cubicBezTo>
                  <a:cubicBezTo>
                    <a:pt x="261407" y="99557"/>
                    <a:pt x="259992" y="101256"/>
                    <a:pt x="259651" y="101422"/>
                  </a:cubicBezTo>
                  <a:cubicBezTo>
                    <a:pt x="256146" y="101256"/>
                    <a:pt x="253491" y="99383"/>
                    <a:pt x="249928" y="98875"/>
                  </a:cubicBezTo>
                  <a:cubicBezTo>
                    <a:pt x="249928" y="99383"/>
                    <a:pt x="249762" y="99783"/>
                    <a:pt x="249587" y="100124"/>
                  </a:cubicBezTo>
                  <a:lnTo>
                    <a:pt x="247331" y="99101"/>
                  </a:lnTo>
                  <a:cubicBezTo>
                    <a:pt x="247214" y="99615"/>
                    <a:pt x="246990" y="100007"/>
                    <a:pt x="246765" y="100457"/>
                  </a:cubicBezTo>
                  <a:cubicBezTo>
                    <a:pt x="243086" y="100007"/>
                    <a:pt x="240604" y="97976"/>
                    <a:pt x="237100" y="97918"/>
                  </a:cubicBezTo>
                  <a:cubicBezTo>
                    <a:pt x="236984" y="98200"/>
                    <a:pt x="236926" y="98541"/>
                    <a:pt x="236643" y="98933"/>
                  </a:cubicBezTo>
                  <a:cubicBezTo>
                    <a:pt x="234720" y="99108"/>
                    <a:pt x="235061" y="98709"/>
                    <a:pt x="232688" y="98875"/>
                  </a:cubicBezTo>
                  <a:cubicBezTo>
                    <a:pt x="232572" y="99101"/>
                    <a:pt x="232464" y="99615"/>
                    <a:pt x="232405" y="100007"/>
                  </a:cubicBezTo>
                  <a:cubicBezTo>
                    <a:pt x="231615" y="100007"/>
                    <a:pt x="229634" y="98541"/>
                    <a:pt x="228959" y="98541"/>
                  </a:cubicBezTo>
                  <a:cubicBezTo>
                    <a:pt x="228727" y="98933"/>
                    <a:pt x="228618" y="99442"/>
                    <a:pt x="228451" y="99783"/>
                  </a:cubicBezTo>
                  <a:cubicBezTo>
                    <a:pt x="225679" y="100007"/>
                    <a:pt x="226187" y="99383"/>
                    <a:pt x="223307" y="99101"/>
                  </a:cubicBezTo>
                  <a:cubicBezTo>
                    <a:pt x="223191" y="99557"/>
                    <a:pt x="223074" y="100007"/>
                    <a:pt x="222850" y="100457"/>
                  </a:cubicBezTo>
                  <a:cubicBezTo>
                    <a:pt x="220078" y="100290"/>
                    <a:pt x="218271" y="98709"/>
                    <a:pt x="215499" y="98709"/>
                  </a:cubicBezTo>
                  <a:lnTo>
                    <a:pt x="213526" y="100573"/>
                  </a:lnTo>
                  <a:cubicBezTo>
                    <a:pt x="209564" y="100290"/>
                    <a:pt x="206625" y="97976"/>
                    <a:pt x="202613" y="97693"/>
                  </a:cubicBezTo>
                  <a:cubicBezTo>
                    <a:pt x="202497" y="97976"/>
                    <a:pt x="202272" y="98426"/>
                    <a:pt x="202272" y="98709"/>
                  </a:cubicBezTo>
                  <a:cubicBezTo>
                    <a:pt x="200973" y="98875"/>
                    <a:pt x="199783" y="97693"/>
                    <a:pt x="198658" y="97352"/>
                  </a:cubicBezTo>
                  <a:cubicBezTo>
                    <a:pt x="198484" y="97918"/>
                    <a:pt x="198426" y="98200"/>
                    <a:pt x="198317" y="98541"/>
                  </a:cubicBezTo>
                  <a:lnTo>
                    <a:pt x="195995" y="97693"/>
                  </a:lnTo>
                  <a:cubicBezTo>
                    <a:pt x="195771" y="97693"/>
                    <a:pt x="194305" y="99101"/>
                    <a:pt x="193964" y="99615"/>
                  </a:cubicBezTo>
                  <a:cubicBezTo>
                    <a:pt x="193623" y="99442"/>
                    <a:pt x="193340" y="99383"/>
                    <a:pt x="192890" y="99101"/>
                  </a:cubicBezTo>
                  <a:cubicBezTo>
                    <a:pt x="193173" y="100515"/>
                    <a:pt x="191417" y="101023"/>
                    <a:pt x="191591" y="102438"/>
                  </a:cubicBezTo>
                  <a:cubicBezTo>
                    <a:pt x="191925" y="102663"/>
                    <a:pt x="192266" y="102721"/>
                    <a:pt x="192549" y="103004"/>
                  </a:cubicBezTo>
                  <a:lnTo>
                    <a:pt x="193456" y="107416"/>
                  </a:lnTo>
                  <a:lnTo>
                    <a:pt x="195771" y="108264"/>
                  </a:lnTo>
                  <a:lnTo>
                    <a:pt x="196786" y="112727"/>
                  </a:lnTo>
                  <a:cubicBezTo>
                    <a:pt x="197019" y="113068"/>
                    <a:pt x="199166" y="114592"/>
                    <a:pt x="199841" y="114991"/>
                  </a:cubicBezTo>
                  <a:cubicBezTo>
                    <a:pt x="199674" y="115615"/>
                    <a:pt x="199500" y="115840"/>
                    <a:pt x="199391" y="116348"/>
                  </a:cubicBezTo>
                  <a:lnTo>
                    <a:pt x="201764" y="117196"/>
                  </a:lnTo>
                  <a:lnTo>
                    <a:pt x="200690" y="119511"/>
                  </a:lnTo>
                  <a:cubicBezTo>
                    <a:pt x="200690" y="120868"/>
                    <a:pt x="203237" y="120810"/>
                    <a:pt x="203803" y="122058"/>
                  </a:cubicBezTo>
                  <a:lnTo>
                    <a:pt x="202838" y="124314"/>
                  </a:lnTo>
                  <a:cubicBezTo>
                    <a:pt x="203237" y="124540"/>
                    <a:pt x="203687" y="124547"/>
                    <a:pt x="204028" y="124714"/>
                  </a:cubicBezTo>
                  <a:lnTo>
                    <a:pt x="203237" y="126920"/>
                  </a:lnTo>
                  <a:cubicBezTo>
                    <a:pt x="203571" y="127311"/>
                    <a:pt x="203970" y="127369"/>
                    <a:pt x="204195" y="127485"/>
                  </a:cubicBezTo>
                  <a:lnTo>
                    <a:pt x="203346" y="129916"/>
                  </a:lnTo>
                  <a:cubicBezTo>
                    <a:pt x="203571" y="130649"/>
                    <a:pt x="205210" y="131215"/>
                    <a:pt x="205210" y="132006"/>
                  </a:cubicBezTo>
                  <a:cubicBezTo>
                    <a:pt x="205435" y="133246"/>
                    <a:pt x="204420" y="135626"/>
                    <a:pt x="204536" y="137034"/>
                  </a:cubicBezTo>
                  <a:cubicBezTo>
                    <a:pt x="204536" y="137034"/>
                    <a:pt x="206117" y="138674"/>
                    <a:pt x="206400" y="138957"/>
                  </a:cubicBezTo>
                  <a:lnTo>
                    <a:pt x="205609" y="141279"/>
                  </a:lnTo>
                  <a:cubicBezTo>
                    <a:pt x="205950" y="141330"/>
                    <a:pt x="206342" y="141562"/>
                    <a:pt x="206625" y="141729"/>
                  </a:cubicBezTo>
                  <a:cubicBezTo>
                    <a:pt x="206517" y="144101"/>
                    <a:pt x="204536" y="146474"/>
                    <a:pt x="204028" y="148796"/>
                  </a:cubicBezTo>
                  <a:cubicBezTo>
                    <a:pt x="204420" y="148854"/>
                    <a:pt x="204761" y="148905"/>
                    <a:pt x="205044" y="149079"/>
                  </a:cubicBezTo>
                  <a:cubicBezTo>
                    <a:pt x="203237" y="153773"/>
                    <a:pt x="201423" y="158294"/>
                    <a:pt x="199674" y="162814"/>
                  </a:cubicBezTo>
                  <a:cubicBezTo>
                    <a:pt x="204195" y="163888"/>
                    <a:pt x="202838" y="165528"/>
                    <a:pt x="202838" y="165528"/>
                  </a:cubicBezTo>
                  <a:cubicBezTo>
                    <a:pt x="202613" y="165869"/>
                    <a:pt x="202497" y="166094"/>
                    <a:pt x="202272" y="166602"/>
                  </a:cubicBezTo>
                  <a:cubicBezTo>
                    <a:pt x="203404" y="167393"/>
                    <a:pt x="205718" y="167676"/>
                    <a:pt x="206966" y="168409"/>
                  </a:cubicBezTo>
                  <a:cubicBezTo>
                    <a:pt x="206625" y="168808"/>
                    <a:pt x="206567" y="169091"/>
                    <a:pt x="206517" y="169598"/>
                  </a:cubicBezTo>
                  <a:cubicBezTo>
                    <a:pt x="207757" y="170048"/>
                    <a:pt x="209789" y="170788"/>
                    <a:pt x="211037" y="171238"/>
                  </a:cubicBezTo>
                  <a:cubicBezTo>
                    <a:pt x="211204" y="171129"/>
                    <a:pt x="211320" y="170506"/>
                    <a:pt x="211429" y="170223"/>
                  </a:cubicBezTo>
                  <a:cubicBezTo>
                    <a:pt x="213018" y="170280"/>
                    <a:pt x="214650" y="171637"/>
                    <a:pt x="216007" y="172087"/>
                  </a:cubicBezTo>
                  <a:cubicBezTo>
                    <a:pt x="216181" y="171637"/>
                    <a:pt x="216348" y="171238"/>
                    <a:pt x="216522" y="170788"/>
                  </a:cubicBezTo>
                  <a:cubicBezTo>
                    <a:pt x="217647" y="171129"/>
                    <a:pt x="218953" y="172087"/>
                    <a:pt x="220078" y="172203"/>
                  </a:cubicBezTo>
                  <a:cubicBezTo>
                    <a:pt x="220252" y="171920"/>
                    <a:pt x="220361" y="171521"/>
                    <a:pt x="220535" y="171122"/>
                  </a:cubicBezTo>
                  <a:cubicBezTo>
                    <a:pt x="221551" y="171122"/>
                    <a:pt x="222741" y="172203"/>
                    <a:pt x="223923" y="172370"/>
                  </a:cubicBezTo>
                  <a:cubicBezTo>
                    <a:pt x="226528" y="172370"/>
                    <a:pt x="221950" y="169997"/>
                    <a:pt x="225505" y="171688"/>
                  </a:cubicBezTo>
                  <a:cubicBezTo>
                    <a:pt x="225454" y="172087"/>
                    <a:pt x="225222" y="172370"/>
                    <a:pt x="225171" y="173045"/>
                  </a:cubicBezTo>
                  <a:cubicBezTo>
                    <a:pt x="225737" y="173277"/>
                    <a:pt x="227885" y="173785"/>
                    <a:pt x="228451" y="174177"/>
                  </a:cubicBezTo>
                  <a:lnTo>
                    <a:pt x="227544" y="176440"/>
                  </a:lnTo>
                  <a:cubicBezTo>
                    <a:pt x="228052" y="176781"/>
                    <a:pt x="228451" y="176891"/>
                    <a:pt x="228727" y="176949"/>
                  </a:cubicBezTo>
                  <a:cubicBezTo>
                    <a:pt x="228168" y="178189"/>
                    <a:pt x="227544" y="180170"/>
                    <a:pt x="226920" y="181585"/>
                  </a:cubicBezTo>
                  <a:cubicBezTo>
                    <a:pt x="226528" y="181527"/>
                    <a:pt x="226245" y="181302"/>
                    <a:pt x="225737" y="181077"/>
                  </a:cubicBezTo>
                  <a:lnTo>
                    <a:pt x="224939" y="183450"/>
                  </a:lnTo>
                  <a:lnTo>
                    <a:pt x="222625" y="182601"/>
                  </a:lnTo>
                  <a:lnTo>
                    <a:pt x="221717" y="185031"/>
                  </a:lnTo>
                  <a:cubicBezTo>
                    <a:pt x="221268" y="184807"/>
                    <a:pt x="220985" y="184807"/>
                    <a:pt x="220644" y="184582"/>
                  </a:cubicBezTo>
                  <a:cubicBezTo>
                    <a:pt x="220535" y="184865"/>
                    <a:pt x="220361" y="185372"/>
                    <a:pt x="220078" y="185598"/>
                  </a:cubicBezTo>
                  <a:lnTo>
                    <a:pt x="217879" y="184807"/>
                  </a:lnTo>
                  <a:lnTo>
                    <a:pt x="216972" y="187013"/>
                  </a:lnTo>
                  <a:cubicBezTo>
                    <a:pt x="216689" y="186787"/>
                    <a:pt x="216181" y="186672"/>
                    <a:pt x="215782" y="186505"/>
                  </a:cubicBezTo>
                  <a:cubicBezTo>
                    <a:pt x="215557" y="187013"/>
                    <a:pt x="215499" y="187296"/>
                    <a:pt x="215216" y="187520"/>
                  </a:cubicBezTo>
                  <a:cubicBezTo>
                    <a:pt x="212503" y="187912"/>
                    <a:pt x="210471" y="189784"/>
                    <a:pt x="207757" y="190067"/>
                  </a:cubicBezTo>
                  <a:cubicBezTo>
                    <a:pt x="207532" y="190292"/>
                    <a:pt x="207416" y="190742"/>
                    <a:pt x="207307" y="191250"/>
                  </a:cubicBezTo>
                  <a:cubicBezTo>
                    <a:pt x="205718" y="191707"/>
                    <a:pt x="205950" y="190800"/>
                    <a:pt x="204536" y="191475"/>
                  </a:cubicBezTo>
                  <a:cubicBezTo>
                    <a:pt x="204253" y="191475"/>
                    <a:pt x="200973" y="193797"/>
                    <a:pt x="200748" y="194080"/>
                  </a:cubicBezTo>
                  <a:cubicBezTo>
                    <a:pt x="200465" y="193797"/>
                    <a:pt x="200066" y="193797"/>
                    <a:pt x="199674" y="193398"/>
                  </a:cubicBezTo>
                  <a:lnTo>
                    <a:pt x="198767" y="195828"/>
                  </a:lnTo>
                  <a:lnTo>
                    <a:pt x="194472" y="196677"/>
                  </a:lnTo>
                  <a:cubicBezTo>
                    <a:pt x="192999" y="198484"/>
                    <a:pt x="193623" y="200639"/>
                    <a:pt x="192266" y="202272"/>
                  </a:cubicBezTo>
                  <a:cubicBezTo>
                    <a:pt x="190517" y="201372"/>
                    <a:pt x="189160" y="201147"/>
                    <a:pt x="192890" y="204310"/>
                  </a:cubicBezTo>
                  <a:lnTo>
                    <a:pt x="195205" y="205101"/>
                  </a:lnTo>
                  <a:cubicBezTo>
                    <a:pt x="194980" y="205384"/>
                    <a:pt x="194871" y="205834"/>
                    <a:pt x="194755" y="206342"/>
                  </a:cubicBezTo>
                  <a:cubicBezTo>
                    <a:pt x="195430" y="206574"/>
                    <a:pt x="197468" y="207249"/>
                    <a:pt x="198143" y="207648"/>
                  </a:cubicBezTo>
                  <a:cubicBezTo>
                    <a:pt x="198317" y="207249"/>
                    <a:pt x="198484" y="206857"/>
                    <a:pt x="198658" y="206458"/>
                  </a:cubicBezTo>
                  <a:cubicBezTo>
                    <a:pt x="200066" y="206574"/>
                    <a:pt x="201931" y="207931"/>
                    <a:pt x="203346" y="208214"/>
                  </a:cubicBezTo>
                  <a:cubicBezTo>
                    <a:pt x="203404" y="207931"/>
                    <a:pt x="203687" y="207648"/>
                    <a:pt x="203803" y="206966"/>
                  </a:cubicBezTo>
                  <a:cubicBezTo>
                    <a:pt x="204536" y="207082"/>
                    <a:pt x="206400" y="208265"/>
                    <a:pt x="207191" y="208439"/>
                  </a:cubicBezTo>
                  <a:cubicBezTo>
                    <a:pt x="207307" y="207931"/>
                    <a:pt x="207532" y="207648"/>
                    <a:pt x="207757" y="207249"/>
                  </a:cubicBezTo>
                  <a:cubicBezTo>
                    <a:pt x="208606" y="207416"/>
                    <a:pt x="209847" y="208490"/>
                    <a:pt x="211204" y="208490"/>
                  </a:cubicBezTo>
                  <a:cubicBezTo>
                    <a:pt x="211429" y="208214"/>
                    <a:pt x="211429" y="207931"/>
                    <a:pt x="211545" y="207648"/>
                  </a:cubicBezTo>
                  <a:lnTo>
                    <a:pt x="213917" y="208439"/>
                  </a:lnTo>
                  <a:cubicBezTo>
                    <a:pt x="213976" y="207931"/>
                    <a:pt x="214258" y="207648"/>
                    <a:pt x="214258" y="207249"/>
                  </a:cubicBezTo>
                  <a:cubicBezTo>
                    <a:pt x="217197" y="207249"/>
                    <a:pt x="217879" y="208664"/>
                    <a:pt x="220535" y="208214"/>
                  </a:cubicBezTo>
                  <a:lnTo>
                    <a:pt x="224148" y="205834"/>
                  </a:lnTo>
                  <a:lnTo>
                    <a:pt x="226528" y="206574"/>
                  </a:lnTo>
                  <a:lnTo>
                    <a:pt x="228451" y="204702"/>
                  </a:lnTo>
                  <a:cubicBezTo>
                    <a:pt x="228959" y="204934"/>
                    <a:pt x="229293" y="205101"/>
                    <a:pt x="229634" y="205326"/>
                  </a:cubicBezTo>
                  <a:lnTo>
                    <a:pt x="234894" y="201821"/>
                  </a:lnTo>
                  <a:cubicBezTo>
                    <a:pt x="237100" y="201821"/>
                    <a:pt x="240713" y="203462"/>
                    <a:pt x="243485" y="204027"/>
                  </a:cubicBezTo>
                  <a:cubicBezTo>
                    <a:pt x="243369" y="204419"/>
                    <a:pt x="243086" y="204702"/>
                    <a:pt x="243035" y="205326"/>
                  </a:cubicBezTo>
                  <a:cubicBezTo>
                    <a:pt x="243768" y="205384"/>
                    <a:pt x="245800" y="205834"/>
                    <a:pt x="246366" y="206574"/>
                  </a:cubicBezTo>
                  <a:cubicBezTo>
                    <a:pt x="246990" y="206966"/>
                    <a:pt x="246366" y="208664"/>
                    <a:pt x="246649" y="209339"/>
                  </a:cubicBezTo>
                  <a:cubicBezTo>
                    <a:pt x="247214" y="210130"/>
                    <a:pt x="249421" y="211262"/>
                    <a:pt x="249762" y="211769"/>
                  </a:cubicBezTo>
                  <a:cubicBezTo>
                    <a:pt x="249762" y="211769"/>
                    <a:pt x="248970" y="219685"/>
                    <a:pt x="248796" y="220701"/>
                  </a:cubicBezTo>
                  <a:cubicBezTo>
                    <a:pt x="249362" y="220876"/>
                    <a:pt x="249587" y="221100"/>
                    <a:pt x="250153" y="221100"/>
                  </a:cubicBezTo>
                  <a:lnTo>
                    <a:pt x="249195" y="223415"/>
                  </a:lnTo>
                  <a:cubicBezTo>
                    <a:pt x="249587" y="223473"/>
                    <a:pt x="249928" y="223698"/>
                    <a:pt x="250327" y="223872"/>
                  </a:cubicBezTo>
                  <a:cubicBezTo>
                    <a:pt x="249928" y="226078"/>
                    <a:pt x="248405" y="227543"/>
                    <a:pt x="248064" y="229691"/>
                  </a:cubicBezTo>
                  <a:cubicBezTo>
                    <a:pt x="248347" y="229808"/>
                    <a:pt x="248688" y="229974"/>
                    <a:pt x="249195" y="230091"/>
                  </a:cubicBezTo>
                  <a:cubicBezTo>
                    <a:pt x="248572" y="232630"/>
                    <a:pt x="247214" y="234727"/>
                    <a:pt x="246366" y="236984"/>
                  </a:cubicBezTo>
                  <a:cubicBezTo>
                    <a:pt x="246765" y="237383"/>
                    <a:pt x="247214" y="237383"/>
                    <a:pt x="247614" y="237549"/>
                  </a:cubicBezTo>
                  <a:cubicBezTo>
                    <a:pt x="246990" y="239081"/>
                    <a:pt x="246482" y="241794"/>
                    <a:pt x="245408" y="243260"/>
                  </a:cubicBezTo>
                  <a:cubicBezTo>
                    <a:pt x="245067" y="243035"/>
                    <a:pt x="244675" y="242977"/>
                    <a:pt x="244218" y="242752"/>
                  </a:cubicBezTo>
                  <a:lnTo>
                    <a:pt x="243369" y="245183"/>
                  </a:lnTo>
                  <a:cubicBezTo>
                    <a:pt x="242861" y="245066"/>
                    <a:pt x="242527" y="244900"/>
                    <a:pt x="242070" y="244675"/>
                  </a:cubicBezTo>
                  <a:lnTo>
                    <a:pt x="241337" y="247048"/>
                  </a:lnTo>
                  <a:cubicBezTo>
                    <a:pt x="240938" y="246939"/>
                    <a:pt x="240489" y="246707"/>
                    <a:pt x="240205" y="246540"/>
                  </a:cubicBezTo>
                  <a:lnTo>
                    <a:pt x="236476" y="249195"/>
                  </a:lnTo>
                  <a:cubicBezTo>
                    <a:pt x="236135" y="248970"/>
                    <a:pt x="235794" y="248854"/>
                    <a:pt x="235344" y="248746"/>
                  </a:cubicBezTo>
                  <a:cubicBezTo>
                    <a:pt x="234894" y="248854"/>
                    <a:pt x="232006" y="251118"/>
                    <a:pt x="231615" y="251292"/>
                  </a:cubicBezTo>
                  <a:cubicBezTo>
                    <a:pt x="230541" y="251292"/>
                    <a:pt x="227711" y="250269"/>
                    <a:pt x="226528" y="250668"/>
                  </a:cubicBezTo>
                  <a:cubicBezTo>
                    <a:pt x="226528" y="250893"/>
                    <a:pt x="226354" y="251285"/>
                    <a:pt x="226187" y="251684"/>
                  </a:cubicBezTo>
                  <a:cubicBezTo>
                    <a:pt x="223132" y="251967"/>
                    <a:pt x="221551" y="253832"/>
                    <a:pt x="218670" y="254173"/>
                  </a:cubicBezTo>
                  <a:cubicBezTo>
                    <a:pt x="218387" y="254398"/>
                    <a:pt x="218155" y="254906"/>
                    <a:pt x="218046" y="255247"/>
                  </a:cubicBezTo>
                  <a:cubicBezTo>
                    <a:pt x="217139" y="255472"/>
                    <a:pt x="215557" y="253998"/>
                    <a:pt x="214650" y="253832"/>
                  </a:cubicBezTo>
                  <a:cubicBezTo>
                    <a:pt x="214541" y="254281"/>
                    <a:pt x="214258" y="254565"/>
                    <a:pt x="214258" y="255021"/>
                  </a:cubicBezTo>
                  <a:lnTo>
                    <a:pt x="211886" y="254173"/>
                  </a:lnTo>
                  <a:cubicBezTo>
                    <a:pt x="211770" y="254339"/>
                    <a:pt x="211545" y="254906"/>
                    <a:pt x="211429" y="255362"/>
                  </a:cubicBezTo>
                  <a:cubicBezTo>
                    <a:pt x="208606" y="255362"/>
                    <a:pt x="209339" y="254906"/>
                    <a:pt x="206342" y="254398"/>
                  </a:cubicBezTo>
                  <a:cubicBezTo>
                    <a:pt x="206117" y="255021"/>
                    <a:pt x="206117" y="255472"/>
                    <a:pt x="205950" y="255754"/>
                  </a:cubicBezTo>
                  <a:cubicBezTo>
                    <a:pt x="204761" y="255922"/>
                    <a:pt x="203687" y="254398"/>
                    <a:pt x="202497" y="254281"/>
                  </a:cubicBezTo>
                  <a:cubicBezTo>
                    <a:pt x="202272" y="254797"/>
                    <a:pt x="202272" y="255080"/>
                    <a:pt x="202047" y="255530"/>
                  </a:cubicBezTo>
                  <a:cubicBezTo>
                    <a:pt x="199275" y="255472"/>
                    <a:pt x="199674" y="255021"/>
                    <a:pt x="196960" y="254906"/>
                  </a:cubicBezTo>
                  <a:cubicBezTo>
                    <a:pt x="196786" y="255355"/>
                    <a:pt x="196562" y="255754"/>
                    <a:pt x="196562" y="255922"/>
                  </a:cubicBezTo>
                  <a:cubicBezTo>
                    <a:pt x="194305" y="255922"/>
                    <a:pt x="193173" y="253890"/>
                    <a:pt x="190742" y="253832"/>
                  </a:cubicBezTo>
                  <a:cubicBezTo>
                    <a:pt x="190684" y="254173"/>
                    <a:pt x="190568" y="254398"/>
                    <a:pt x="190343" y="254906"/>
                  </a:cubicBezTo>
                  <a:cubicBezTo>
                    <a:pt x="189044" y="254906"/>
                    <a:pt x="188029" y="253832"/>
                    <a:pt x="186839" y="253665"/>
                  </a:cubicBezTo>
                  <a:cubicBezTo>
                    <a:pt x="186730" y="253998"/>
                    <a:pt x="186614" y="254281"/>
                    <a:pt x="186447" y="254906"/>
                  </a:cubicBezTo>
                  <a:lnTo>
                    <a:pt x="184016" y="253890"/>
                  </a:lnTo>
                  <a:cubicBezTo>
                    <a:pt x="183958" y="254281"/>
                    <a:pt x="183675" y="254565"/>
                    <a:pt x="183559" y="255021"/>
                  </a:cubicBezTo>
                  <a:cubicBezTo>
                    <a:pt x="178698" y="254565"/>
                    <a:pt x="175701" y="252366"/>
                    <a:pt x="170498" y="251292"/>
                  </a:cubicBezTo>
                  <a:cubicBezTo>
                    <a:pt x="170331" y="251684"/>
                    <a:pt x="170223" y="251967"/>
                    <a:pt x="169990" y="252366"/>
                  </a:cubicBezTo>
                  <a:cubicBezTo>
                    <a:pt x="168750" y="251967"/>
                    <a:pt x="166827" y="251060"/>
                    <a:pt x="165412" y="250668"/>
                  </a:cubicBezTo>
                  <a:cubicBezTo>
                    <a:pt x="165129" y="250893"/>
                    <a:pt x="165129" y="251285"/>
                    <a:pt x="164904" y="251684"/>
                  </a:cubicBezTo>
                  <a:cubicBezTo>
                    <a:pt x="161624" y="251060"/>
                    <a:pt x="155065" y="247446"/>
                    <a:pt x="153941" y="245974"/>
                  </a:cubicBezTo>
                  <a:cubicBezTo>
                    <a:pt x="153941" y="245865"/>
                    <a:pt x="153824" y="243260"/>
                    <a:pt x="153824" y="243260"/>
                  </a:cubicBezTo>
                  <a:lnTo>
                    <a:pt x="151394" y="242353"/>
                  </a:lnTo>
                  <a:cubicBezTo>
                    <a:pt x="152584" y="240263"/>
                    <a:pt x="152584" y="237383"/>
                    <a:pt x="154049" y="235518"/>
                  </a:cubicBezTo>
                  <a:cubicBezTo>
                    <a:pt x="154557" y="235685"/>
                    <a:pt x="154840" y="235743"/>
                    <a:pt x="155297" y="235968"/>
                  </a:cubicBezTo>
                  <a:lnTo>
                    <a:pt x="156088" y="233820"/>
                  </a:lnTo>
                  <a:cubicBezTo>
                    <a:pt x="156538" y="233878"/>
                    <a:pt x="156879" y="233878"/>
                    <a:pt x="157271" y="234045"/>
                  </a:cubicBezTo>
                  <a:cubicBezTo>
                    <a:pt x="158461" y="232913"/>
                    <a:pt x="162923" y="225512"/>
                    <a:pt x="162923" y="222849"/>
                  </a:cubicBezTo>
                  <a:cubicBezTo>
                    <a:pt x="162923" y="222849"/>
                    <a:pt x="161400" y="220876"/>
                    <a:pt x="161516" y="219685"/>
                  </a:cubicBezTo>
                  <a:cubicBezTo>
                    <a:pt x="159310" y="219577"/>
                    <a:pt x="158120" y="217480"/>
                    <a:pt x="155747" y="217480"/>
                  </a:cubicBezTo>
                  <a:cubicBezTo>
                    <a:pt x="155631" y="217879"/>
                    <a:pt x="155522" y="218271"/>
                    <a:pt x="155406" y="218670"/>
                  </a:cubicBezTo>
                  <a:cubicBezTo>
                    <a:pt x="154840" y="218554"/>
                    <a:pt x="149246" y="220194"/>
                    <a:pt x="149246" y="220194"/>
                  </a:cubicBezTo>
                  <a:lnTo>
                    <a:pt x="148397" y="222573"/>
                  </a:lnTo>
                  <a:cubicBezTo>
                    <a:pt x="147722" y="223024"/>
                    <a:pt x="146416" y="222566"/>
                    <a:pt x="145741" y="222849"/>
                  </a:cubicBezTo>
                  <a:cubicBezTo>
                    <a:pt x="145625" y="223190"/>
                    <a:pt x="145342" y="223698"/>
                    <a:pt x="145233" y="223981"/>
                  </a:cubicBezTo>
                  <a:cubicBezTo>
                    <a:pt x="139349" y="224438"/>
                    <a:pt x="135511" y="229299"/>
                    <a:pt x="129575" y="229866"/>
                  </a:cubicBezTo>
                  <a:cubicBezTo>
                    <a:pt x="129459" y="230315"/>
                    <a:pt x="129401" y="230714"/>
                    <a:pt x="129234" y="231048"/>
                  </a:cubicBezTo>
                  <a:lnTo>
                    <a:pt x="126912" y="230091"/>
                  </a:lnTo>
                  <a:lnTo>
                    <a:pt x="126122" y="232521"/>
                  </a:lnTo>
                  <a:cubicBezTo>
                    <a:pt x="125447" y="232971"/>
                    <a:pt x="123357" y="232180"/>
                    <a:pt x="122000" y="232238"/>
                  </a:cubicBezTo>
                  <a:lnTo>
                    <a:pt x="118546" y="234836"/>
                  </a:lnTo>
                  <a:lnTo>
                    <a:pt x="116065" y="233878"/>
                  </a:lnTo>
                  <a:lnTo>
                    <a:pt x="112502" y="236417"/>
                  </a:lnTo>
                  <a:cubicBezTo>
                    <a:pt x="111878" y="236650"/>
                    <a:pt x="107975" y="235743"/>
                    <a:pt x="107467" y="235910"/>
                  </a:cubicBezTo>
                  <a:cubicBezTo>
                    <a:pt x="107184" y="236193"/>
                    <a:pt x="107126" y="236475"/>
                    <a:pt x="106850" y="236984"/>
                  </a:cubicBezTo>
                  <a:cubicBezTo>
                    <a:pt x="103795" y="236193"/>
                    <a:pt x="103795" y="234727"/>
                    <a:pt x="100515" y="233145"/>
                  </a:cubicBezTo>
                  <a:cubicBezTo>
                    <a:pt x="100682" y="232463"/>
                    <a:pt x="101756" y="230315"/>
                    <a:pt x="101930" y="229691"/>
                  </a:cubicBezTo>
                  <a:cubicBezTo>
                    <a:pt x="101647" y="229467"/>
                    <a:pt x="101140" y="229467"/>
                    <a:pt x="100624" y="229299"/>
                  </a:cubicBezTo>
                  <a:cubicBezTo>
                    <a:pt x="101756" y="224213"/>
                    <a:pt x="104811" y="220194"/>
                    <a:pt x="106052" y="215332"/>
                  </a:cubicBezTo>
                  <a:cubicBezTo>
                    <a:pt x="105718" y="215274"/>
                    <a:pt x="105435" y="214940"/>
                    <a:pt x="104978" y="214940"/>
                  </a:cubicBezTo>
                  <a:cubicBezTo>
                    <a:pt x="105544" y="212618"/>
                    <a:pt x="106850" y="210130"/>
                    <a:pt x="107750" y="207931"/>
                  </a:cubicBezTo>
                  <a:cubicBezTo>
                    <a:pt x="106618" y="206857"/>
                    <a:pt x="106052" y="208439"/>
                    <a:pt x="106850" y="206342"/>
                  </a:cubicBezTo>
                  <a:cubicBezTo>
                    <a:pt x="107467" y="206574"/>
                    <a:pt x="107750" y="206574"/>
                    <a:pt x="108207" y="206857"/>
                  </a:cubicBezTo>
                  <a:cubicBezTo>
                    <a:pt x="108998" y="204876"/>
                    <a:pt x="109672" y="203236"/>
                    <a:pt x="110355" y="201147"/>
                  </a:cubicBezTo>
                  <a:cubicBezTo>
                    <a:pt x="110746" y="201198"/>
                    <a:pt x="111196" y="201372"/>
                    <a:pt x="111595" y="201430"/>
                  </a:cubicBezTo>
                  <a:cubicBezTo>
                    <a:pt x="113351" y="198542"/>
                    <a:pt x="113460" y="195212"/>
                    <a:pt x="115158" y="192324"/>
                  </a:cubicBezTo>
                  <a:cubicBezTo>
                    <a:pt x="115608" y="192607"/>
                    <a:pt x="115724" y="192665"/>
                    <a:pt x="116232" y="192832"/>
                  </a:cubicBezTo>
                  <a:cubicBezTo>
                    <a:pt x="119678" y="184125"/>
                    <a:pt x="123974" y="175193"/>
                    <a:pt x="126687" y="166261"/>
                  </a:cubicBezTo>
                  <a:cubicBezTo>
                    <a:pt x="126354" y="166094"/>
                    <a:pt x="126013" y="166036"/>
                    <a:pt x="125505" y="165869"/>
                  </a:cubicBezTo>
                  <a:cubicBezTo>
                    <a:pt x="129292" y="155921"/>
                    <a:pt x="132115" y="145008"/>
                    <a:pt x="137201" y="135910"/>
                  </a:cubicBezTo>
                  <a:cubicBezTo>
                    <a:pt x="137542" y="136076"/>
                    <a:pt x="138050" y="136134"/>
                    <a:pt x="138449" y="136359"/>
                  </a:cubicBezTo>
                  <a:cubicBezTo>
                    <a:pt x="139240" y="133987"/>
                    <a:pt x="139632" y="131215"/>
                    <a:pt x="141047" y="129292"/>
                  </a:cubicBezTo>
                  <a:lnTo>
                    <a:pt x="143877" y="129067"/>
                  </a:lnTo>
                  <a:cubicBezTo>
                    <a:pt x="144385" y="128334"/>
                    <a:pt x="144834" y="126637"/>
                    <a:pt x="145233" y="125729"/>
                  </a:cubicBezTo>
                  <a:cubicBezTo>
                    <a:pt x="145625" y="125846"/>
                    <a:pt x="145857" y="125954"/>
                    <a:pt x="146416" y="126238"/>
                  </a:cubicBezTo>
                  <a:cubicBezTo>
                    <a:pt x="147207" y="124938"/>
                    <a:pt x="147323" y="122624"/>
                    <a:pt x="148114" y="121434"/>
                  </a:cubicBezTo>
                  <a:cubicBezTo>
                    <a:pt x="148455" y="121717"/>
                    <a:pt x="148963" y="121717"/>
                    <a:pt x="149246" y="122000"/>
                  </a:cubicBezTo>
                  <a:cubicBezTo>
                    <a:pt x="149638" y="121267"/>
                    <a:pt x="150436" y="119228"/>
                    <a:pt x="150661" y="118495"/>
                  </a:cubicBezTo>
                  <a:cubicBezTo>
                    <a:pt x="151002" y="118720"/>
                    <a:pt x="151394" y="118887"/>
                    <a:pt x="151844" y="118887"/>
                  </a:cubicBezTo>
                  <a:cubicBezTo>
                    <a:pt x="154557" y="115158"/>
                    <a:pt x="155297" y="111145"/>
                    <a:pt x="157837" y="106734"/>
                  </a:cubicBezTo>
                  <a:cubicBezTo>
                    <a:pt x="158345" y="106908"/>
                    <a:pt x="158686" y="107075"/>
                    <a:pt x="159027" y="107191"/>
                  </a:cubicBezTo>
                  <a:cubicBezTo>
                    <a:pt x="159934" y="105493"/>
                    <a:pt x="160442" y="103004"/>
                    <a:pt x="161400" y="101248"/>
                  </a:cubicBezTo>
                  <a:cubicBezTo>
                    <a:pt x="161741" y="101531"/>
                    <a:pt x="162190" y="101531"/>
                    <a:pt x="162531" y="101872"/>
                  </a:cubicBezTo>
                  <a:cubicBezTo>
                    <a:pt x="163663" y="98709"/>
                    <a:pt x="165129" y="95828"/>
                    <a:pt x="166036" y="92715"/>
                  </a:cubicBezTo>
                  <a:cubicBezTo>
                    <a:pt x="165586" y="92324"/>
                    <a:pt x="165354" y="92316"/>
                    <a:pt x="164904" y="92040"/>
                  </a:cubicBezTo>
                  <a:cubicBezTo>
                    <a:pt x="165129" y="90683"/>
                    <a:pt x="166377" y="88986"/>
                    <a:pt x="166827" y="87513"/>
                  </a:cubicBezTo>
                  <a:cubicBezTo>
                    <a:pt x="166377" y="87513"/>
                    <a:pt x="166036" y="87288"/>
                    <a:pt x="165586" y="87063"/>
                  </a:cubicBezTo>
                  <a:cubicBezTo>
                    <a:pt x="165811" y="85706"/>
                    <a:pt x="166827" y="83783"/>
                    <a:pt x="167393" y="82593"/>
                  </a:cubicBezTo>
                  <a:cubicBezTo>
                    <a:pt x="166994" y="82310"/>
                    <a:pt x="166660" y="82310"/>
                    <a:pt x="166203" y="82085"/>
                  </a:cubicBezTo>
                  <a:cubicBezTo>
                    <a:pt x="166377" y="80903"/>
                    <a:pt x="167618" y="79771"/>
                    <a:pt x="167618" y="78639"/>
                  </a:cubicBezTo>
                  <a:cubicBezTo>
                    <a:pt x="167168" y="78581"/>
                    <a:pt x="166827" y="78414"/>
                    <a:pt x="166377" y="78189"/>
                  </a:cubicBezTo>
                  <a:lnTo>
                    <a:pt x="167393" y="75809"/>
                  </a:lnTo>
                  <a:cubicBezTo>
                    <a:pt x="166994" y="75700"/>
                    <a:pt x="166660" y="75584"/>
                    <a:pt x="166203" y="75301"/>
                  </a:cubicBezTo>
                  <a:cubicBezTo>
                    <a:pt x="166377" y="72928"/>
                    <a:pt x="168409" y="71122"/>
                    <a:pt x="168975" y="68517"/>
                  </a:cubicBezTo>
                  <a:cubicBezTo>
                    <a:pt x="168634" y="68408"/>
                    <a:pt x="168184" y="68234"/>
                    <a:pt x="167734" y="68009"/>
                  </a:cubicBezTo>
                  <a:cubicBezTo>
                    <a:pt x="167734" y="66877"/>
                    <a:pt x="168975" y="65636"/>
                    <a:pt x="169033" y="64678"/>
                  </a:cubicBezTo>
                  <a:cubicBezTo>
                    <a:pt x="168750" y="64447"/>
                    <a:pt x="168409" y="64447"/>
                    <a:pt x="168017" y="64055"/>
                  </a:cubicBezTo>
                  <a:lnTo>
                    <a:pt x="168975" y="61849"/>
                  </a:lnTo>
                  <a:cubicBezTo>
                    <a:pt x="168634" y="61566"/>
                    <a:pt x="168068" y="61449"/>
                    <a:pt x="167734" y="61341"/>
                  </a:cubicBezTo>
                  <a:cubicBezTo>
                    <a:pt x="167734" y="61341"/>
                    <a:pt x="168409" y="56479"/>
                    <a:pt x="168409" y="56255"/>
                  </a:cubicBezTo>
                  <a:cubicBezTo>
                    <a:pt x="168017" y="56022"/>
                    <a:pt x="167618" y="56029"/>
                    <a:pt x="167168" y="55797"/>
                  </a:cubicBezTo>
                  <a:cubicBezTo>
                    <a:pt x="167168" y="55347"/>
                    <a:pt x="167168" y="53200"/>
                    <a:pt x="166827" y="53033"/>
                  </a:cubicBezTo>
                  <a:lnTo>
                    <a:pt x="164563" y="52184"/>
                  </a:lnTo>
                  <a:cubicBezTo>
                    <a:pt x="164795" y="51618"/>
                    <a:pt x="164846" y="51393"/>
                    <a:pt x="165129" y="51110"/>
                  </a:cubicBezTo>
                  <a:cubicBezTo>
                    <a:pt x="162415" y="51110"/>
                    <a:pt x="160210" y="49071"/>
                    <a:pt x="157612" y="49470"/>
                  </a:cubicBezTo>
                  <a:lnTo>
                    <a:pt x="156879" y="51618"/>
                  </a:lnTo>
                  <a:lnTo>
                    <a:pt x="152409" y="52750"/>
                  </a:lnTo>
                  <a:lnTo>
                    <a:pt x="151394" y="54898"/>
                  </a:lnTo>
                  <a:cubicBezTo>
                    <a:pt x="151227" y="54840"/>
                    <a:pt x="150719" y="54782"/>
                    <a:pt x="150436" y="54390"/>
                  </a:cubicBezTo>
                  <a:lnTo>
                    <a:pt x="149529" y="56988"/>
                  </a:lnTo>
                  <a:lnTo>
                    <a:pt x="146648" y="57154"/>
                  </a:lnTo>
                  <a:cubicBezTo>
                    <a:pt x="145799" y="57945"/>
                    <a:pt x="144834" y="59984"/>
                    <a:pt x="143877" y="61341"/>
                  </a:cubicBezTo>
                  <a:cubicBezTo>
                    <a:pt x="143419" y="61167"/>
                    <a:pt x="143086" y="60942"/>
                    <a:pt x="142578" y="60717"/>
                  </a:cubicBezTo>
                  <a:lnTo>
                    <a:pt x="141613" y="63205"/>
                  </a:lnTo>
                  <a:cubicBezTo>
                    <a:pt x="141555" y="63205"/>
                    <a:pt x="139124" y="63205"/>
                    <a:pt x="138899" y="63322"/>
                  </a:cubicBezTo>
                  <a:cubicBezTo>
                    <a:pt x="138224" y="64055"/>
                    <a:pt x="138224" y="66086"/>
                    <a:pt x="137542" y="66935"/>
                  </a:cubicBezTo>
                  <a:cubicBezTo>
                    <a:pt x="137201" y="66877"/>
                    <a:pt x="136809" y="66768"/>
                    <a:pt x="136468" y="66543"/>
                  </a:cubicBezTo>
                  <a:cubicBezTo>
                    <a:pt x="134887" y="68974"/>
                    <a:pt x="133929" y="72080"/>
                    <a:pt x="132115" y="74177"/>
                  </a:cubicBezTo>
                  <a:cubicBezTo>
                    <a:pt x="131781" y="73944"/>
                    <a:pt x="131324" y="73835"/>
                    <a:pt x="130983" y="73661"/>
                  </a:cubicBezTo>
                  <a:lnTo>
                    <a:pt x="130083" y="75867"/>
                  </a:lnTo>
                  <a:cubicBezTo>
                    <a:pt x="129575" y="75700"/>
                    <a:pt x="129292" y="75584"/>
                    <a:pt x="129009" y="75475"/>
                  </a:cubicBezTo>
                  <a:cubicBezTo>
                    <a:pt x="127536" y="77449"/>
                    <a:pt x="127703" y="80504"/>
                    <a:pt x="126346" y="82310"/>
                  </a:cubicBezTo>
                  <a:cubicBezTo>
                    <a:pt x="126013" y="82085"/>
                    <a:pt x="125447" y="82085"/>
                    <a:pt x="125106" y="81919"/>
                  </a:cubicBezTo>
                  <a:cubicBezTo>
                    <a:pt x="124598" y="82369"/>
                    <a:pt x="124199" y="84516"/>
                    <a:pt x="123749" y="85307"/>
                  </a:cubicBezTo>
                  <a:cubicBezTo>
                    <a:pt x="123357" y="85198"/>
                    <a:pt x="123016" y="84973"/>
                    <a:pt x="122675" y="84799"/>
                  </a:cubicBezTo>
                  <a:lnTo>
                    <a:pt x="121717" y="87288"/>
                  </a:lnTo>
                  <a:cubicBezTo>
                    <a:pt x="121318" y="87063"/>
                    <a:pt x="120926" y="86947"/>
                    <a:pt x="120411" y="86838"/>
                  </a:cubicBezTo>
                  <a:cubicBezTo>
                    <a:pt x="118662" y="88986"/>
                    <a:pt x="118096" y="92490"/>
                    <a:pt x="116116" y="94413"/>
                  </a:cubicBezTo>
                  <a:cubicBezTo>
                    <a:pt x="115724" y="94805"/>
                    <a:pt x="114026" y="94580"/>
                    <a:pt x="113460" y="94696"/>
                  </a:cubicBezTo>
                  <a:lnTo>
                    <a:pt x="112502" y="96902"/>
                  </a:lnTo>
                  <a:cubicBezTo>
                    <a:pt x="112277" y="96902"/>
                    <a:pt x="111762" y="96670"/>
                    <a:pt x="111428" y="96503"/>
                  </a:cubicBezTo>
                  <a:cubicBezTo>
                    <a:pt x="110746" y="97352"/>
                    <a:pt x="110804" y="99101"/>
                    <a:pt x="110122" y="100007"/>
                  </a:cubicBezTo>
                  <a:cubicBezTo>
                    <a:pt x="109839" y="99783"/>
                    <a:pt x="109389" y="99783"/>
                    <a:pt x="108823" y="99557"/>
                  </a:cubicBezTo>
                  <a:cubicBezTo>
                    <a:pt x="107583" y="100798"/>
                    <a:pt x="107184" y="102097"/>
                    <a:pt x="105943" y="103570"/>
                  </a:cubicBezTo>
                  <a:cubicBezTo>
                    <a:pt x="105544" y="103512"/>
                    <a:pt x="105210" y="103345"/>
                    <a:pt x="104811" y="103120"/>
                  </a:cubicBezTo>
                  <a:cubicBezTo>
                    <a:pt x="102213" y="106625"/>
                    <a:pt x="102155" y="109672"/>
                    <a:pt x="99609" y="113068"/>
                  </a:cubicBezTo>
                  <a:cubicBezTo>
                    <a:pt x="99275" y="112952"/>
                    <a:pt x="98934" y="112843"/>
                    <a:pt x="98477" y="112727"/>
                  </a:cubicBezTo>
                  <a:lnTo>
                    <a:pt x="97461" y="114933"/>
                  </a:lnTo>
                  <a:cubicBezTo>
                    <a:pt x="97120" y="114875"/>
                    <a:pt x="96728" y="114708"/>
                    <a:pt x="96329" y="114708"/>
                  </a:cubicBezTo>
                  <a:cubicBezTo>
                    <a:pt x="92824" y="119627"/>
                    <a:pt x="91867" y="125729"/>
                    <a:pt x="88420" y="131382"/>
                  </a:cubicBezTo>
                  <a:cubicBezTo>
                    <a:pt x="88188" y="131215"/>
                    <a:pt x="87680" y="131157"/>
                    <a:pt x="87288" y="131041"/>
                  </a:cubicBezTo>
                  <a:cubicBezTo>
                    <a:pt x="86831" y="131556"/>
                    <a:pt x="86098" y="133529"/>
                    <a:pt x="85931" y="134269"/>
                  </a:cubicBezTo>
                  <a:cubicBezTo>
                    <a:pt x="85648" y="134211"/>
                    <a:pt x="85249" y="133987"/>
                    <a:pt x="84799" y="133870"/>
                  </a:cubicBezTo>
                  <a:cubicBezTo>
                    <a:pt x="83276" y="136301"/>
                    <a:pt x="82935" y="139639"/>
                    <a:pt x="81578" y="142012"/>
                  </a:cubicBezTo>
                  <a:cubicBezTo>
                    <a:pt x="81404" y="141786"/>
                    <a:pt x="80845" y="141729"/>
                    <a:pt x="80613" y="141729"/>
                  </a:cubicBezTo>
                  <a:cubicBezTo>
                    <a:pt x="78356" y="146757"/>
                    <a:pt x="76716" y="152583"/>
                    <a:pt x="74111" y="157786"/>
                  </a:cubicBezTo>
                  <a:cubicBezTo>
                    <a:pt x="73828" y="157561"/>
                    <a:pt x="73379" y="157329"/>
                    <a:pt x="72987" y="157278"/>
                  </a:cubicBezTo>
                  <a:cubicBezTo>
                    <a:pt x="69990" y="165303"/>
                    <a:pt x="67893" y="169315"/>
                    <a:pt x="64222" y="176383"/>
                  </a:cubicBezTo>
                  <a:cubicBezTo>
                    <a:pt x="63823" y="176158"/>
                    <a:pt x="63373" y="175933"/>
                    <a:pt x="62974" y="175875"/>
                  </a:cubicBezTo>
                  <a:cubicBezTo>
                    <a:pt x="58794" y="184016"/>
                    <a:pt x="57321" y="190742"/>
                    <a:pt x="52968" y="198542"/>
                  </a:cubicBezTo>
                  <a:cubicBezTo>
                    <a:pt x="52576" y="198484"/>
                    <a:pt x="52235" y="198317"/>
                    <a:pt x="51727" y="198259"/>
                  </a:cubicBezTo>
                  <a:cubicBezTo>
                    <a:pt x="49296" y="201821"/>
                    <a:pt x="48506" y="204876"/>
                    <a:pt x="46133" y="209114"/>
                  </a:cubicBezTo>
                  <a:cubicBezTo>
                    <a:pt x="45676" y="209114"/>
                    <a:pt x="45342" y="208889"/>
                    <a:pt x="44943" y="208664"/>
                  </a:cubicBezTo>
                  <a:cubicBezTo>
                    <a:pt x="42512" y="213410"/>
                    <a:pt x="41605" y="219062"/>
                    <a:pt x="39124" y="223698"/>
                  </a:cubicBezTo>
                  <a:cubicBezTo>
                    <a:pt x="38666" y="223473"/>
                    <a:pt x="38275" y="223415"/>
                    <a:pt x="37992" y="223190"/>
                  </a:cubicBezTo>
                  <a:cubicBezTo>
                    <a:pt x="36976" y="224888"/>
                    <a:pt x="36519" y="227543"/>
                    <a:pt x="35619" y="228900"/>
                  </a:cubicBezTo>
                  <a:cubicBezTo>
                    <a:pt x="35387" y="228900"/>
                    <a:pt x="34995" y="228676"/>
                    <a:pt x="34487" y="228617"/>
                  </a:cubicBezTo>
                  <a:cubicBezTo>
                    <a:pt x="33921" y="229691"/>
                    <a:pt x="33130" y="231788"/>
                    <a:pt x="32731" y="233145"/>
                  </a:cubicBezTo>
                  <a:cubicBezTo>
                    <a:pt x="32281" y="232971"/>
                    <a:pt x="31940" y="232862"/>
                    <a:pt x="31599" y="232688"/>
                  </a:cubicBezTo>
                  <a:cubicBezTo>
                    <a:pt x="29568" y="236134"/>
                    <a:pt x="28886" y="240662"/>
                    <a:pt x="27079" y="244334"/>
                  </a:cubicBezTo>
                  <a:cubicBezTo>
                    <a:pt x="26629" y="244051"/>
                    <a:pt x="26288" y="243826"/>
                    <a:pt x="25889" y="243826"/>
                  </a:cubicBezTo>
                  <a:cubicBezTo>
                    <a:pt x="24931" y="245858"/>
                    <a:pt x="24082" y="248629"/>
                    <a:pt x="23175" y="250777"/>
                  </a:cubicBezTo>
                  <a:cubicBezTo>
                    <a:pt x="22725" y="250668"/>
                    <a:pt x="22442" y="250552"/>
                    <a:pt x="21993" y="250269"/>
                  </a:cubicBezTo>
                  <a:cubicBezTo>
                    <a:pt x="19163" y="254906"/>
                    <a:pt x="18314" y="257960"/>
                    <a:pt x="15433" y="263497"/>
                  </a:cubicBezTo>
                  <a:cubicBezTo>
                    <a:pt x="15041" y="263330"/>
                    <a:pt x="14759" y="263271"/>
                    <a:pt x="14359" y="263105"/>
                  </a:cubicBezTo>
                  <a:cubicBezTo>
                    <a:pt x="10122" y="272885"/>
                    <a:pt x="6051" y="280744"/>
                    <a:pt x="1923" y="291373"/>
                  </a:cubicBezTo>
                  <a:cubicBezTo>
                    <a:pt x="2373" y="291599"/>
                    <a:pt x="2714" y="291765"/>
                    <a:pt x="3164" y="292048"/>
                  </a:cubicBezTo>
                  <a:cubicBezTo>
                    <a:pt x="2547" y="293913"/>
                    <a:pt x="965" y="295611"/>
                    <a:pt x="791" y="297925"/>
                  </a:cubicBezTo>
                  <a:cubicBezTo>
                    <a:pt x="1132" y="298100"/>
                    <a:pt x="1582" y="298208"/>
                    <a:pt x="1923" y="298208"/>
                  </a:cubicBezTo>
                  <a:cubicBezTo>
                    <a:pt x="1923" y="299340"/>
                    <a:pt x="791" y="300581"/>
                    <a:pt x="566" y="301713"/>
                  </a:cubicBezTo>
                  <a:cubicBezTo>
                    <a:pt x="958" y="301713"/>
                    <a:pt x="1357" y="301938"/>
                    <a:pt x="1698" y="302170"/>
                  </a:cubicBezTo>
                  <a:cubicBezTo>
                    <a:pt x="1698" y="304543"/>
                    <a:pt x="1357" y="304543"/>
                    <a:pt x="1132" y="307032"/>
                  </a:cubicBezTo>
                  <a:cubicBezTo>
                    <a:pt x="1582" y="307366"/>
                    <a:pt x="1865" y="307598"/>
                    <a:pt x="2373" y="307649"/>
                  </a:cubicBezTo>
                  <a:cubicBezTo>
                    <a:pt x="2148" y="309745"/>
                    <a:pt x="283" y="311153"/>
                    <a:pt x="0" y="313417"/>
                  </a:cubicBezTo>
                  <a:cubicBezTo>
                    <a:pt x="399" y="313475"/>
                    <a:pt x="791" y="313700"/>
                    <a:pt x="1132" y="313925"/>
                  </a:cubicBezTo>
                  <a:lnTo>
                    <a:pt x="283" y="316072"/>
                  </a:lnTo>
                  <a:cubicBezTo>
                    <a:pt x="733" y="316298"/>
                    <a:pt x="958" y="316298"/>
                    <a:pt x="1357" y="316530"/>
                  </a:cubicBezTo>
                  <a:cubicBezTo>
                    <a:pt x="1582" y="318844"/>
                    <a:pt x="283" y="320709"/>
                    <a:pt x="399" y="322857"/>
                  </a:cubicBezTo>
                  <a:cubicBezTo>
                    <a:pt x="791" y="322915"/>
                    <a:pt x="1074" y="323140"/>
                    <a:pt x="1582" y="323314"/>
                  </a:cubicBezTo>
                  <a:lnTo>
                    <a:pt x="566" y="325686"/>
                  </a:lnTo>
                  <a:cubicBezTo>
                    <a:pt x="958" y="325744"/>
                    <a:pt x="1357" y="325912"/>
                    <a:pt x="1698" y="326027"/>
                  </a:cubicBezTo>
                  <a:cubicBezTo>
                    <a:pt x="1582" y="326477"/>
                    <a:pt x="1357" y="326702"/>
                    <a:pt x="1357" y="327101"/>
                  </a:cubicBezTo>
                  <a:cubicBezTo>
                    <a:pt x="1698" y="327377"/>
                    <a:pt x="1923" y="327384"/>
                    <a:pt x="2431" y="327609"/>
                  </a:cubicBezTo>
                  <a:cubicBezTo>
                    <a:pt x="2431" y="328059"/>
                    <a:pt x="2547" y="330265"/>
                    <a:pt x="2714" y="330490"/>
                  </a:cubicBezTo>
                  <a:lnTo>
                    <a:pt x="4978" y="331223"/>
                  </a:lnTo>
                  <a:lnTo>
                    <a:pt x="5827" y="335634"/>
                  </a:lnTo>
                  <a:lnTo>
                    <a:pt x="8199" y="336483"/>
                  </a:lnTo>
                  <a:cubicBezTo>
                    <a:pt x="8199" y="336766"/>
                    <a:pt x="7974" y="337332"/>
                    <a:pt x="7800" y="337557"/>
                  </a:cubicBezTo>
                  <a:cubicBezTo>
                    <a:pt x="8424" y="338232"/>
                    <a:pt x="10405" y="338689"/>
                    <a:pt x="11305" y="338972"/>
                  </a:cubicBezTo>
                  <a:cubicBezTo>
                    <a:pt x="11138" y="339197"/>
                    <a:pt x="10913" y="339821"/>
                    <a:pt x="10739" y="340271"/>
                  </a:cubicBezTo>
                  <a:cubicBezTo>
                    <a:pt x="15208" y="341229"/>
                    <a:pt x="17356" y="342702"/>
                    <a:pt x="21652" y="343209"/>
                  </a:cubicBezTo>
                  <a:cubicBezTo>
                    <a:pt x="21768" y="342760"/>
                    <a:pt x="21993" y="342361"/>
                    <a:pt x="22101" y="342135"/>
                  </a:cubicBezTo>
                  <a:lnTo>
                    <a:pt x="24307" y="342926"/>
                  </a:lnTo>
                  <a:cubicBezTo>
                    <a:pt x="24481" y="342702"/>
                    <a:pt x="24706" y="342193"/>
                    <a:pt x="24764" y="341737"/>
                  </a:cubicBezTo>
                  <a:lnTo>
                    <a:pt x="27079" y="342760"/>
                  </a:lnTo>
                  <a:lnTo>
                    <a:pt x="29227" y="340837"/>
                  </a:lnTo>
                  <a:lnTo>
                    <a:pt x="31549" y="341737"/>
                  </a:lnTo>
                  <a:cubicBezTo>
                    <a:pt x="31715" y="341287"/>
                    <a:pt x="31773" y="340837"/>
                    <a:pt x="31940" y="340612"/>
                  </a:cubicBezTo>
                  <a:cubicBezTo>
                    <a:pt x="34146" y="340271"/>
                    <a:pt x="34030" y="339705"/>
                    <a:pt x="36127" y="339364"/>
                  </a:cubicBezTo>
                  <a:cubicBezTo>
                    <a:pt x="36461" y="338972"/>
                    <a:pt x="36519" y="338689"/>
                    <a:pt x="36693" y="338232"/>
                  </a:cubicBezTo>
                  <a:lnTo>
                    <a:pt x="39066" y="339197"/>
                  </a:lnTo>
                  <a:cubicBezTo>
                    <a:pt x="39124" y="339197"/>
                    <a:pt x="40988" y="336084"/>
                    <a:pt x="41438" y="336084"/>
                  </a:cubicBezTo>
                  <a:lnTo>
                    <a:pt x="43753" y="337049"/>
                  </a:lnTo>
                  <a:lnTo>
                    <a:pt x="44885" y="334844"/>
                  </a:lnTo>
                  <a:lnTo>
                    <a:pt x="47490" y="334618"/>
                  </a:lnTo>
                  <a:lnTo>
                    <a:pt x="48506" y="332297"/>
                  </a:lnTo>
                  <a:cubicBezTo>
                    <a:pt x="48789" y="332580"/>
                    <a:pt x="49071" y="332580"/>
                    <a:pt x="49296" y="332862"/>
                  </a:cubicBezTo>
                  <a:lnTo>
                    <a:pt x="50486" y="330490"/>
                  </a:lnTo>
                  <a:cubicBezTo>
                    <a:pt x="50994" y="330657"/>
                    <a:pt x="51161" y="330657"/>
                    <a:pt x="51502" y="330889"/>
                  </a:cubicBezTo>
                  <a:cubicBezTo>
                    <a:pt x="52518" y="329699"/>
                    <a:pt x="52743" y="327609"/>
                    <a:pt x="53425" y="326361"/>
                  </a:cubicBezTo>
                  <a:cubicBezTo>
                    <a:pt x="53766" y="326477"/>
                    <a:pt x="54158" y="326477"/>
                    <a:pt x="54608" y="326702"/>
                  </a:cubicBezTo>
                  <a:cubicBezTo>
                    <a:pt x="58961" y="315507"/>
                    <a:pt x="62415" y="302736"/>
                    <a:pt x="68125" y="292273"/>
                  </a:cubicBezTo>
                  <a:cubicBezTo>
                    <a:pt x="68517" y="292332"/>
                    <a:pt x="68916" y="292673"/>
                    <a:pt x="69366" y="292673"/>
                  </a:cubicBezTo>
                  <a:cubicBezTo>
                    <a:pt x="70215" y="290691"/>
                    <a:pt x="70665" y="288935"/>
                    <a:pt x="71514" y="286846"/>
                  </a:cubicBezTo>
                  <a:cubicBezTo>
                    <a:pt x="71913" y="286846"/>
                    <a:pt x="72189" y="287071"/>
                    <a:pt x="72530" y="287245"/>
                  </a:cubicBezTo>
                  <a:cubicBezTo>
                    <a:pt x="75417" y="282384"/>
                    <a:pt x="76034" y="276049"/>
                    <a:pt x="78922" y="271071"/>
                  </a:cubicBezTo>
                  <a:cubicBezTo>
                    <a:pt x="79372" y="271304"/>
                    <a:pt x="79539" y="271471"/>
                    <a:pt x="80105" y="271587"/>
                  </a:cubicBezTo>
                  <a:cubicBezTo>
                    <a:pt x="80330" y="270789"/>
                    <a:pt x="85423" y="268307"/>
                    <a:pt x="85423" y="268307"/>
                  </a:cubicBezTo>
                  <a:cubicBezTo>
                    <a:pt x="85423" y="268024"/>
                    <a:pt x="85648" y="267567"/>
                    <a:pt x="85815" y="267284"/>
                  </a:cubicBezTo>
                  <a:cubicBezTo>
                    <a:pt x="88754" y="267567"/>
                    <a:pt x="91018" y="269664"/>
                    <a:pt x="93731" y="270339"/>
                  </a:cubicBezTo>
                  <a:cubicBezTo>
                    <a:pt x="94072" y="270056"/>
                    <a:pt x="94181" y="269664"/>
                    <a:pt x="94464" y="269207"/>
                  </a:cubicBezTo>
                  <a:cubicBezTo>
                    <a:pt x="96561" y="269831"/>
                    <a:pt x="98143" y="270622"/>
                    <a:pt x="100174" y="271471"/>
                  </a:cubicBezTo>
                  <a:cubicBezTo>
                    <a:pt x="100174" y="271071"/>
                    <a:pt x="100400" y="270796"/>
                    <a:pt x="100624" y="270339"/>
                  </a:cubicBezTo>
                  <a:cubicBezTo>
                    <a:pt x="106850" y="271870"/>
                    <a:pt x="112785" y="275766"/>
                    <a:pt x="118945" y="277631"/>
                  </a:cubicBezTo>
                  <a:cubicBezTo>
                    <a:pt x="119170" y="277290"/>
                    <a:pt x="119395" y="276782"/>
                    <a:pt x="119511" y="276499"/>
                  </a:cubicBezTo>
                  <a:cubicBezTo>
                    <a:pt x="125331" y="277914"/>
                    <a:pt x="127935" y="279612"/>
                    <a:pt x="133588" y="280628"/>
                  </a:cubicBezTo>
                  <a:cubicBezTo>
                    <a:pt x="133646" y="280236"/>
                    <a:pt x="133929" y="279837"/>
                    <a:pt x="134212" y="279387"/>
                  </a:cubicBezTo>
                  <a:cubicBezTo>
                    <a:pt x="136301" y="280003"/>
                    <a:pt x="137825" y="280802"/>
                    <a:pt x="139973" y="281876"/>
                  </a:cubicBezTo>
                  <a:cubicBezTo>
                    <a:pt x="139973" y="281418"/>
                    <a:pt x="140147" y="280969"/>
                    <a:pt x="140372" y="280628"/>
                  </a:cubicBezTo>
                  <a:cubicBezTo>
                    <a:pt x="143985" y="281476"/>
                    <a:pt x="147207" y="283965"/>
                    <a:pt x="150828" y="284698"/>
                  </a:cubicBezTo>
                  <a:cubicBezTo>
                    <a:pt x="150886" y="284306"/>
                    <a:pt x="151002" y="283799"/>
                    <a:pt x="151227" y="283515"/>
                  </a:cubicBezTo>
                  <a:cubicBezTo>
                    <a:pt x="152409" y="283515"/>
                    <a:pt x="153658" y="284698"/>
                    <a:pt x="154782" y="284756"/>
                  </a:cubicBezTo>
                  <a:cubicBezTo>
                    <a:pt x="154782" y="284531"/>
                    <a:pt x="154840" y="284190"/>
                    <a:pt x="155065" y="283741"/>
                  </a:cubicBezTo>
                  <a:lnTo>
                    <a:pt x="157496" y="284698"/>
                  </a:lnTo>
                  <a:cubicBezTo>
                    <a:pt x="157554" y="284306"/>
                    <a:pt x="157612" y="283791"/>
                    <a:pt x="157837" y="283341"/>
                  </a:cubicBezTo>
                  <a:cubicBezTo>
                    <a:pt x="161741" y="283741"/>
                    <a:pt x="163663" y="285489"/>
                    <a:pt x="167618" y="285714"/>
                  </a:cubicBezTo>
                  <a:cubicBezTo>
                    <a:pt x="167734" y="285489"/>
                    <a:pt x="167734" y="285206"/>
                    <a:pt x="168017" y="284756"/>
                  </a:cubicBezTo>
                  <a:lnTo>
                    <a:pt x="170331" y="285605"/>
                  </a:lnTo>
                  <a:cubicBezTo>
                    <a:pt x="170390" y="285206"/>
                    <a:pt x="170498" y="284981"/>
                    <a:pt x="170781" y="284531"/>
                  </a:cubicBezTo>
                  <a:cubicBezTo>
                    <a:pt x="173727" y="284815"/>
                    <a:pt x="176550" y="286621"/>
                    <a:pt x="179322" y="286621"/>
                  </a:cubicBezTo>
                  <a:cubicBezTo>
                    <a:pt x="179663" y="286505"/>
                    <a:pt x="181070" y="284698"/>
                    <a:pt x="181411" y="284698"/>
                  </a:cubicBezTo>
                  <a:cubicBezTo>
                    <a:pt x="182427" y="284531"/>
                    <a:pt x="185141" y="285380"/>
                    <a:pt x="186389" y="285380"/>
                  </a:cubicBezTo>
                  <a:cubicBezTo>
                    <a:pt x="186447" y="284981"/>
                    <a:pt x="186730" y="284531"/>
                    <a:pt x="186839" y="284190"/>
                  </a:cubicBezTo>
                  <a:lnTo>
                    <a:pt x="189160" y="285206"/>
                  </a:lnTo>
                  <a:cubicBezTo>
                    <a:pt x="189269" y="284698"/>
                    <a:pt x="189494" y="284306"/>
                    <a:pt x="189494" y="283965"/>
                  </a:cubicBezTo>
                  <a:cubicBezTo>
                    <a:pt x="192266" y="284190"/>
                    <a:pt x="192208" y="284531"/>
                    <a:pt x="194639" y="284531"/>
                  </a:cubicBezTo>
                  <a:cubicBezTo>
                    <a:pt x="194871" y="284190"/>
                    <a:pt x="194871" y="283791"/>
                    <a:pt x="194980" y="283341"/>
                  </a:cubicBezTo>
                  <a:cubicBezTo>
                    <a:pt x="196562" y="283283"/>
                    <a:pt x="196960" y="284756"/>
                    <a:pt x="198484" y="284756"/>
                  </a:cubicBezTo>
                  <a:cubicBezTo>
                    <a:pt x="198883" y="284756"/>
                    <a:pt x="200240" y="283116"/>
                    <a:pt x="200465" y="282950"/>
                  </a:cubicBezTo>
                  <a:cubicBezTo>
                    <a:pt x="203005" y="282326"/>
                    <a:pt x="204536" y="284190"/>
                    <a:pt x="206966" y="283965"/>
                  </a:cubicBezTo>
                  <a:lnTo>
                    <a:pt x="208889" y="282158"/>
                  </a:lnTo>
                  <a:cubicBezTo>
                    <a:pt x="209789" y="282100"/>
                    <a:pt x="213018" y="282891"/>
                    <a:pt x="213976" y="282891"/>
                  </a:cubicBezTo>
                  <a:cubicBezTo>
                    <a:pt x="213976" y="282891"/>
                    <a:pt x="215840" y="280802"/>
                    <a:pt x="216007" y="280969"/>
                  </a:cubicBezTo>
                  <a:lnTo>
                    <a:pt x="218387" y="281927"/>
                  </a:lnTo>
                  <a:cubicBezTo>
                    <a:pt x="218438" y="281476"/>
                    <a:pt x="218670" y="281194"/>
                    <a:pt x="218837" y="280744"/>
                  </a:cubicBezTo>
                  <a:lnTo>
                    <a:pt x="221101" y="281476"/>
                  </a:lnTo>
                  <a:cubicBezTo>
                    <a:pt x="221210" y="281194"/>
                    <a:pt x="221268" y="280802"/>
                    <a:pt x="221551" y="280403"/>
                  </a:cubicBezTo>
                  <a:lnTo>
                    <a:pt x="223756" y="281194"/>
                  </a:lnTo>
                  <a:lnTo>
                    <a:pt x="225788" y="279387"/>
                  </a:lnTo>
                  <a:lnTo>
                    <a:pt x="228393" y="280403"/>
                  </a:lnTo>
                  <a:cubicBezTo>
                    <a:pt x="228393" y="280003"/>
                    <a:pt x="228451" y="279612"/>
                    <a:pt x="228727" y="279162"/>
                  </a:cubicBezTo>
                  <a:lnTo>
                    <a:pt x="230932" y="280003"/>
                  </a:lnTo>
                  <a:lnTo>
                    <a:pt x="232971" y="278313"/>
                  </a:lnTo>
                  <a:lnTo>
                    <a:pt x="235344" y="279162"/>
                  </a:lnTo>
                  <a:cubicBezTo>
                    <a:pt x="235402" y="278821"/>
                    <a:pt x="235685" y="278596"/>
                    <a:pt x="235794" y="278088"/>
                  </a:cubicBezTo>
                  <a:cubicBezTo>
                    <a:pt x="236418" y="278313"/>
                    <a:pt x="238457" y="279162"/>
                    <a:pt x="239190" y="279387"/>
                  </a:cubicBezTo>
                  <a:cubicBezTo>
                    <a:pt x="239299" y="279162"/>
                    <a:pt x="239356" y="278596"/>
                    <a:pt x="239640" y="278139"/>
                  </a:cubicBezTo>
                  <a:cubicBezTo>
                    <a:pt x="240938" y="278596"/>
                    <a:pt x="242861" y="280003"/>
                    <a:pt x="244218" y="280003"/>
                  </a:cubicBezTo>
                  <a:cubicBezTo>
                    <a:pt x="246765" y="280003"/>
                    <a:pt x="242244" y="277290"/>
                    <a:pt x="245800" y="279387"/>
                  </a:cubicBezTo>
                  <a:cubicBezTo>
                    <a:pt x="245749" y="279612"/>
                    <a:pt x="245633" y="280003"/>
                    <a:pt x="245466" y="280403"/>
                  </a:cubicBezTo>
                  <a:cubicBezTo>
                    <a:pt x="246032" y="280744"/>
                    <a:pt x="249645" y="283341"/>
                    <a:pt x="249645" y="283341"/>
                  </a:cubicBezTo>
                  <a:cubicBezTo>
                    <a:pt x="249762" y="284531"/>
                    <a:pt x="248064" y="286846"/>
                    <a:pt x="247781" y="288036"/>
                  </a:cubicBezTo>
                  <a:cubicBezTo>
                    <a:pt x="248180" y="288145"/>
                    <a:pt x="248572" y="288319"/>
                    <a:pt x="248970" y="288486"/>
                  </a:cubicBezTo>
                  <a:cubicBezTo>
                    <a:pt x="247897" y="292498"/>
                    <a:pt x="247331" y="294080"/>
                    <a:pt x="246366" y="298208"/>
                  </a:cubicBezTo>
                  <a:cubicBezTo>
                    <a:pt x="246141" y="298100"/>
                    <a:pt x="245749" y="298100"/>
                    <a:pt x="245466" y="297867"/>
                  </a:cubicBezTo>
                  <a:cubicBezTo>
                    <a:pt x="244675" y="299565"/>
                    <a:pt x="244218" y="302170"/>
                    <a:pt x="243086" y="303578"/>
                  </a:cubicBezTo>
                  <a:cubicBezTo>
                    <a:pt x="242752" y="303353"/>
                    <a:pt x="242295" y="303302"/>
                    <a:pt x="241845" y="303128"/>
                  </a:cubicBezTo>
                  <a:lnTo>
                    <a:pt x="240938" y="305501"/>
                  </a:lnTo>
                  <a:cubicBezTo>
                    <a:pt x="240713" y="305501"/>
                    <a:pt x="238225" y="305675"/>
                    <a:pt x="238225" y="305675"/>
                  </a:cubicBezTo>
                  <a:lnTo>
                    <a:pt x="237434" y="307822"/>
                  </a:lnTo>
                  <a:lnTo>
                    <a:pt x="234553" y="308214"/>
                  </a:lnTo>
                  <a:lnTo>
                    <a:pt x="233820" y="310420"/>
                  </a:lnTo>
                  <a:cubicBezTo>
                    <a:pt x="233312" y="310311"/>
                    <a:pt x="232971" y="310304"/>
                    <a:pt x="232572" y="310137"/>
                  </a:cubicBezTo>
                  <a:cubicBezTo>
                    <a:pt x="232180" y="310304"/>
                    <a:pt x="230765" y="311835"/>
                    <a:pt x="230599" y="311835"/>
                  </a:cubicBezTo>
                  <a:cubicBezTo>
                    <a:pt x="230142" y="311610"/>
                    <a:pt x="229634" y="311552"/>
                    <a:pt x="229351" y="311327"/>
                  </a:cubicBezTo>
                  <a:lnTo>
                    <a:pt x="228451" y="313642"/>
                  </a:lnTo>
                  <a:lnTo>
                    <a:pt x="225505" y="313925"/>
                  </a:lnTo>
                  <a:cubicBezTo>
                    <a:pt x="224997" y="314433"/>
                    <a:pt x="223532" y="317487"/>
                    <a:pt x="222741" y="318169"/>
                  </a:cubicBezTo>
                  <a:cubicBezTo>
                    <a:pt x="222225" y="318452"/>
                    <a:pt x="220252" y="318169"/>
                    <a:pt x="219969" y="318278"/>
                  </a:cubicBezTo>
                  <a:lnTo>
                    <a:pt x="219120" y="320767"/>
                  </a:lnTo>
                  <a:cubicBezTo>
                    <a:pt x="218837" y="320709"/>
                    <a:pt x="218387" y="320484"/>
                    <a:pt x="217930" y="320143"/>
                  </a:cubicBezTo>
                  <a:cubicBezTo>
                    <a:pt x="217197" y="320767"/>
                    <a:pt x="216007" y="322799"/>
                    <a:pt x="215499" y="323314"/>
                  </a:cubicBezTo>
                  <a:cubicBezTo>
                    <a:pt x="215216" y="323314"/>
                    <a:pt x="212677" y="323481"/>
                    <a:pt x="212677" y="323481"/>
                  </a:cubicBezTo>
                  <a:lnTo>
                    <a:pt x="211770" y="325912"/>
                  </a:lnTo>
                  <a:cubicBezTo>
                    <a:pt x="211429" y="325686"/>
                    <a:pt x="211037" y="325686"/>
                    <a:pt x="210580" y="325462"/>
                  </a:cubicBezTo>
                  <a:cubicBezTo>
                    <a:pt x="210021" y="326361"/>
                    <a:pt x="210130" y="328059"/>
                    <a:pt x="209339" y="329017"/>
                  </a:cubicBezTo>
                  <a:cubicBezTo>
                    <a:pt x="210246" y="329474"/>
                    <a:pt x="210580" y="332072"/>
                    <a:pt x="210580" y="332072"/>
                  </a:cubicBezTo>
                  <a:cubicBezTo>
                    <a:pt x="213526" y="334394"/>
                    <a:pt x="219911" y="334676"/>
                    <a:pt x="222625" y="335351"/>
                  </a:cubicBezTo>
                  <a:cubicBezTo>
                    <a:pt x="222850" y="334902"/>
                    <a:pt x="223074" y="334618"/>
                    <a:pt x="223132" y="334219"/>
                  </a:cubicBezTo>
                  <a:cubicBezTo>
                    <a:pt x="224148" y="334394"/>
                    <a:pt x="225454" y="335409"/>
                    <a:pt x="226528" y="335634"/>
                  </a:cubicBezTo>
                  <a:cubicBezTo>
                    <a:pt x="227370" y="335409"/>
                    <a:pt x="227885" y="333770"/>
                    <a:pt x="228451" y="333770"/>
                  </a:cubicBezTo>
                  <a:cubicBezTo>
                    <a:pt x="231615" y="333770"/>
                    <a:pt x="232006" y="334902"/>
                    <a:pt x="234778" y="334676"/>
                  </a:cubicBezTo>
                  <a:cubicBezTo>
                    <a:pt x="234894" y="334452"/>
                    <a:pt x="235061" y="333994"/>
                    <a:pt x="235344" y="333770"/>
                  </a:cubicBezTo>
                  <a:lnTo>
                    <a:pt x="237608" y="334618"/>
                  </a:lnTo>
                  <a:cubicBezTo>
                    <a:pt x="237717" y="334219"/>
                    <a:pt x="237942" y="333770"/>
                    <a:pt x="238174" y="333544"/>
                  </a:cubicBezTo>
                  <a:cubicBezTo>
                    <a:pt x="239356" y="333544"/>
                    <a:pt x="241112" y="334902"/>
                    <a:pt x="242578" y="335127"/>
                  </a:cubicBezTo>
                  <a:lnTo>
                    <a:pt x="241787" y="337557"/>
                  </a:lnTo>
                  <a:lnTo>
                    <a:pt x="244218" y="341120"/>
                  </a:lnTo>
                  <a:cubicBezTo>
                    <a:pt x="244218" y="342760"/>
                    <a:pt x="242752" y="343151"/>
                    <a:pt x="242861" y="344624"/>
                  </a:cubicBezTo>
                  <a:cubicBezTo>
                    <a:pt x="243369" y="344682"/>
                    <a:pt x="243768" y="344907"/>
                    <a:pt x="244109" y="345248"/>
                  </a:cubicBezTo>
                  <a:cubicBezTo>
                    <a:pt x="243884" y="347113"/>
                    <a:pt x="241845" y="348753"/>
                    <a:pt x="241845" y="350843"/>
                  </a:cubicBezTo>
                  <a:cubicBezTo>
                    <a:pt x="242070" y="351184"/>
                    <a:pt x="242527" y="351184"/>
                    <a:pt x="242861" y="351351"/>
                  </a:cubicBezTo>
                  <a:lnTo>
                    <a:pt x="242012" y="353498"/>
                  </a:lnTo>
                  <a:cubicBezTo>
                    <a:pt x="242527" y="353723"/>
                    <a:pt x="242861" y="353781"/>
                    <a:pt x="243202" y="354006"/>
                  </a:cubicBezTo>
                  <a:cubicBezTo>
                    <a:pt x="242578" y="356611"/>
                    <a:pt x="242527" y="361073"/>
                    <a:pt x="240771" y="363671"/>
                  </a:cubicBezTo>
                  <a:cubicBezTo>
                    <a:pt x="240372" y="363446"/>
                    <a:pt x="239981" y="363446"/>
                    <a:pt x="239640" y="363163"/>
                  </a:cubicBezTo>
                  <a:lnTo>
                    <a:pt x="238682" y="365543"/>
                  </a:lnTo>
                  <a:lnTo>
                    <a:pt x="234270" y="366668"/>
                  </a:lnTo>
                  <a:lnTo>
                    <a:pt x="233312" y="368873"/>
                  </a:lnTo>
                  <a:cubicBezTo>
                    <a:pt x="232572" y="369099"/>
                    <a:pt x="229351" y="368141"/>
                    <a:pt x="228393" y="368198"/>
                  </a:cubicBezTo>
                  <a:cubicBezTo>
                    <a:pt x="228277" y="368648"/>
                    <a:pt x="228168" y="368873"/>
                    <a:pt x="227885" y="369272"/>
                  </a:cubicBezTo>
                  <a:cubicBezTo>
                    <a:pt x="225505" y="369556"/>
                    <a:pt x="224380" y="370796"/>
                    <a:pt x="222059" y="371021"/>
                  </a:cubicBezTo>
                  <a:cubicBezTo>
                    <a:pt x="221892" y="371420"/>
                    <a:pt x="221717" y="371703"/>
                    <a:pt x="221551" y="372095"/>
                  </a:cubicBezTo>
                  <a:cubicBezTo>
                    <a:pt x="221101" y="371928"/>
                    <a:pt x="220760" y="371812"/>
                    <a:pt x="220361" y="371645"/>
                  </a:cubicBezTo>
                  <a:cubicBezTo>
                    <a:pt x="220361" y="372095"/>
                    <a:pt x="220078" y="372494"/>
                    <a:pt x="219969" y="372835"/>
                  </a:cubicBezTo>
                  <a:cubicBezTo>
                    <a:pt x="217197" y="373060"/>
                    <a:pt x="215216" y="374983"/>
                    <a:pt x="212278" y="375374"/>
                  </a:cubicBezTo>
                  <a:cubicBezTo>
                    <a:pt x="212220" y="375658"/>
                    <a:pt x="211995" y="375941"/>
                    <a:pt x="211886" y="376390"/>
                  </a:cubicBezTo>
                  <a:cubicBezTo>
                    <a:pt x="210130" y="376789"/>
                    <a:pt x="208715" y="375600"/>
                    <a:pt x="206966" y="375832"/>
                  </a:cubicBezTo>
                  <a:cubicBezTo>
                    <a:pt x="206625" y="376166"/>
                    <a:pt x="206567" y="376398"/>
                    <a:pt x="206517" y="376906"/>
                  </a:cubicBezTo>
                  <a:cubicBezTo>
                    <a:pt x="204028" y="376398"/>
                    <a:pt x="199108" y="374700"/>
                    <a:pt x="197127" y="373401"/>
                  </a:cubicBezTo>
                  <a:cubicBezTo>
                    <a:pt x="197352" y="372835"/>
                    <a:pt x="197577" y="372610"/>
                    <a:pt x="197635" y="372095"/>
                  </a:cubicBezTo>
                  <a:lnTo>
                    <a:pt x="195430" y="371195"/>
                  </a:lnTo>
                  <a:cubicBezTo>
                    <a:pt x="195488" y="370970"/>
                    <a:pt x="195662" y="370455"/>
                    <a:pt x="195771" y="370005"/>
                  </a:cubicBezTo>
                  <a:cubicBezTo>
                    <a:pt x="194588" y="369272"/>
                    <a:pt x="192491" y="369048"/>
                    <a:pt x="191083" y="368307"/>
                  </a:cubicBezTo>
                  <a:cubicBezTo>
                    <a:pt x="191250" y="367916"/>
                    <a:pt x="191417" y="367466"/>
                    <a:pt x="191642" y="367183"/>
                  </a:cubicBezTo>
                  <a:cubicBezTo>
                    <a:pt x="188761" y="365993"/>
                    <a:pt x="186447" y="364977"/>
                    <a:pt x="183559" y="363954"/>
                  </a:cubicBezTo>
                  <a:cubicBezTo>
                    <a:pt x="183334" y="364411"/>
                    <a:pt x="183225" y="364803"/>
                    <a:pt x="183109" y="365028"/>
                  </a:cubicBezTo>
                  <a:cubicBezTo>
                    <a:pt x="180845" y="364578"/>
                    <a:pt x="178589" y="362713"/>
                    <a:pt x="176042" y="362322"/>
                  </a:cubicBezTo>
                  <a:cubicBezTo>
                    <a:pt x="175984" y="362713"/>
                    <a:pt x="175875" y="363112"/>
                    <a:pt x="175701" y="363446"/>
                  </a:cubicBezTo>
                  <a:lnTo>
                    <a:pt x="173444" y="362713"/>
                  </a:lnTo>
                  <a:cubicBezTo>
                    <a:pt x="173386" y="363112"/>
                    <a:pt x="173212" y="363446"/>
                    <a:pt x="173045" y="363954"/>
                  </a:cubicBezTo>
                  <a:cubicBezTo>
                    <a:pt x="171855" y="363678"/>
                    <a:pt x="170498" y="362488"/>
                    <a:pt x="169599" y="362322"/>
                  </a:cubicBezTo>
                  <a:cubicBezTo>
                    <a:pt x="169316" y="362713"/>
                    <a:pt x="169258" y="363163"/>
                    <a:pt x="169033" y="363446"/>
                  </a:cubicBezTo>
                  <a:cubicBezTo>
                    <a:pt x="164795" y="362430"/>
                    <a:pt x="161741" y="361472"/>
                    <a:pt x="157104" y="360340"/>
                  </a:cubicBezTo>
                  <a:cubicBezTo>
                    <a:pt x="156879" y="360566"/>
                    <a:pt x="156763" y="360907"/>
                    <a:pt x="156596" y="361472"/>
                  </a:cubicBezTo>
                  <a:cubicBezTo>
                    <a:pt x="152018" y="359891"/>
                    <a:pt x="150204" y="358193"/>
                    <a:pt x="146757" y="356096"/>
                  </a:cubicBezTo>
                  <a:cubicBezTo>
                    <a:pt x="146931" y="355704"/>
                    <a:pt x="147040" y="355421"/>
                    <a:pt x="147207" y="354971"/>
                  </a:cubicBezTo>
                  <a:lnTo>
                    <a:pt x="144101" y="352540"/>
                  </a:lnTo>
                  <a:cubicBezTo>
                    <a:pt x="145175" y="351466"/>
                    <a:pt x="145059" y="348862"/>
                    <a:pt x="146024" y="347904"/>
                  </a:cubicBezTo>
                  <a:cubicBezTo>
                    <a:pt x="146082" y="347788"/>
                    <a:pt x="148455" y="347904"/>
                    <a:pt x="148680" y="347679"/>
                  </a:cubicBezTo>
                  <a:cubicBezTo>
                    <a:pt x="150037" y="347113"/>
                    <a:pt x="149870" y="345698"/>
                    <a:pt x="151227" y="344682"/>
                  </a:cubicBezTo>
                  <a:cubicBezTo>
                    <a:pt x="151677" y="344849"/>
                    <a:pt x="152018" y="344907"/>
                    <a:pt x="152409" y="345248"/>
                  </a:cubicBezTo>
                  <a:cubicBezTo>
                    <a:pt x="152584" y="344682"/>
                    <a:pt x="152809" y="344400"/>
                    <a:pt x="152917" y="344000"/>
                  </a:cubicBezTo>
                  <a:cubicBezTo>
                    <a:pt x="153150" y="343833"/>
                    <a:pt x="160442" y="341737"/>
                    <a:pt x="160442" y="341737"/>
                  </a:cubicBezTo>
                  <a:cubicBezTo>
                    <a:pt x="162531" y="339589"/>
                    <a:pt x="161965" y="338914"/>
                    <a:pt x="163888" y="336084"/>
                  </a:cubicBezTo>
                  <a:cubicBezTo>
                    <a:pt x="163039" y="335351"/>
                    <a:pt x="161965" y="336483"/>
                    <a:pt x="163097" y="334618"/>
                  </a:cubicBezTo>
                  <a:cubicBezTo>
                    <a:pt x="160609" y="334394"/>
                    <a:pt x="158577" y="332130"/>
                    <a:pt x="156313" y="332072"/>
                  </a:cubicBezTo>
                  <a:cubicBezTo>
                    <a:pt x="156313" y="332072"/>
                    <a:pt x="154165" y="333770"/>
                    <a:pt x="154165" y="333936"/>
                  </a:cubicBezTo>
                  <a:cubicBezTo>
                    <a:pt x="152584" y="334162"/>
                    <a:pt x="150545" y="332862"/>
                    <a:pt x="148963" y="333203"/>
                  </a:cubicBezTo>
                  <a:lnTo>
                    <a:pt x="146931" y="335068"/>
                  </a:lnTo>
                  <a:lnTo>
                    <a:pt x="144609" y="334219"/>
                  </a:lnTo>
                  <a:cubicBezTo>
                    <a:pt x="144551" y="334445"/>
                    <a:pt x="144385" y="334676"/>
                    <a:pt x="144268" y="335351"/>
                  </a:cubicBezTo>
                  <a:cubicBezTo>
                    <a:pt x="143253" y="335351"/>
                    <a:pt x="140147" y="334445"/>
                    <a:pt x="139124" y="334618"/>
                  </a:cubicBezTo>
                  <a:lnTo>
                    <a:pt x="137150" y="336367"/>
                  </a:lnTo>
                  <a:cubicBezTo>
                    <a:pt x="136077" y="336483"/>
                    <a:pt x="134662" y="335127"/>
                    <a:pt x="133646" y="335068"/>
                  </a:cubicBezTo>
                  <a:cubicBezTo>
                    <a:pt x="133530" y="335634"/>
                    <a:pt x="133363" y="335918"/>
                    <a:pt x="133131" y="336084"/>
                  </a:cubicBezTo>
                  <a:lnTo>
                    <a:pt x="130983" y="335351"/>
                  </a:lnTo>
                  <a:cubicBezTo>
                    <a:pt x="130366" y="335918"/>
                    <a:pt x="129459" y="337049"/>
                    <a:pt x="128726" y="337274"/>
                  </a:cubicBezTo>
                  <a:lnTo>
                    <a:pt x="126629" y="336316"/>
                  </a:lnTo>
                  <a:cubicBezTo>
                    <a:pt x="126629" y="336766"/>
                    <a:pt x="126354" y="337049"/>
                    <a:pt x="126122" y="337557"/>
                  </a:cubicBezTo>
                  <a:lnTo>
                    <a:pt x="123749" y="336483"/>
                  </a:lnTo>
                  <a:cubicBezTo>
                    <a:pt x="123524" y="336991"/>
                    <a:pt x="123466" y="337332"/>
                    <a:pt x="123357" y="337557"/>
                  </a:cubicBezTo>
                  <a:lnTo>
                    <a:pt x="121093" y="336766"/>
                  </a:lnTo>
                  <a:cubicBezTo>
                    <a:pt x="120977" y="336766"/>
                    <a:pt x="115724" y="340104"/>
                    <a:pt x="115724" y="340104"/>
                  </a:cubicBezTo>
                  <a:cubicBezTo>
                    <a:pt x="115499" y="339872"/>
                    <a:pt x="114984" y="339821"/>
                    <a:pt x="114592" y="339589"/>
                  </a:cubicBezTo>
                  <a:lnTo>
                    <a:pt x="113743" y="342135"/>
                  </a:lnTo>
                  <a:cubicBezTo>
                    <a:pt x="113177" y="342361"/>
                    <a:pt x="111878" y="342193"/>
                    <a:pt x="111087" y="342361"/>
                  </a:cubicBezTo>
                  <a:lnTo>
                    <a:pt x="110180" y="344400"/>
                  </a:lnTo>
                  <a:cubicBezTo>
                    <a:pt x="109839" y="344400"/>
                    <a:pt x="109506" y="344117"/>
                    <a:pt x="108657" y="344000"/>
                  </a:cubicBezTo>
                  <a:cubicBezTo>
                    <a:pt x="105544" y="348804"/>
                    <a:pt x="103795" y="357061"/>
                    <a:pt x="101756" y="362322"/>
                  </a:cubicBezTo>
                  <a:cubicBezTo>
                    <a:pt x="102213" y="362488"/>
                    <a:pt x="102496" y="362713"/>
                    <a:pt x="102946" y="362880"/>
                  </a:cubicBezTo>
                  <a:cubicBezTo>
                    <a:pt x="102605" y="364353"/>
                    <a:pt x="101140" y="366218"/>
                    <a:pt x="101082" y="367633"/>
                  </a:cubicBezTo>
                  <a:cubicBezTo>
                    <a:pt x="101365" y="367633"/>
                    <a:pt x="101756" y="367916"/>
                    <a:pt x="102213" y="368083"/>
                  </a:cubicBezTo>
                  <a:lnTo>
                    <a:pt x="101365" y="370404"/>
                  </a:lnTo>
                  <a:cubicBezTo>
                    <a:pt x="101756" y="370629"/>
                    <a:pt x="102213" y="370687"/>
                    <a:pt x="102496" y="370796"/>
                  </a:cubicBezTo>
                  <a:cubicBezTo>
                    <a:pt x="102213" y="372893"/>
                    <a:pt x="100624" y="375607"/>
                    <a:pt x="99833" y="377697"/>
                  </a:cubicBezTo>
                  <a:cubicBezTo>
                    <a:pt x="100174" y="377805"/>
                    <a:pt x="100515" y="378031"/>
                    <a:pt x="101024" y="378262"/>
                  </a:cubicBezTo>
                  <a:cubicBezTo>
                    <a:pt x="99609" y="382783"/>
                    <a:pt x="95995" y="387194"/>
                    <a:pt x="95480" y="391940"/>
                  </a:cubicBezTo>
                  <a:cubicBezTo>
                    <a:pt x="95995" y="392165"/>
                    <a:pt x="96220" y="392390"/>
                    <a:pt x="96670" y="392448"/>
                  </a:cubicBezTo>
                  <a:lnTo>
                    <a:pt x="95763" y="394711"/>
                  </a:lnTo>
                  <a:cubicBezTo>
                    <a:pt x="96162" y="394821"/>
                    <a:pt x="96561" y="394994"/>
                    <a:pt x="96895" y="395103"/>
                  </a:cubicBezTo>
                  <a:lnTo>
                    <a:pt x="95995" y="397367"/>
                  </a:lnTo>
                  <a:cubicBezTo>
                    <a:pt x="96329" y="397592"/>
                    <a:pt x="96728" y="397650"/>
                    <a:pt x="97236" y="397875"/>
                  </a:cubicBezTo>
                  <a:cubicBezTo>
                    <a:pt x="97403" y="398216"/>
                    <a:pt x="97120" y="400306"/>
                    <a:pt x="97294" y="400647"/>
                  </a:cubicBezTo>
                  <a:cubicBezTo>
                    <a:pt x="98760" y="402511"/>
                    <a:pt x="106052" y="406016"/>
                    <a:pt x="109672" y="406807"/>
                  </a:cubicBezTo>
                  <a:cubicBezTo>
                    <a:pt x="109839" y="406524"/>
                    <a:pt x="110014" y="406016"/>
                    <a:pt x="110122" y="405624"/>
                  </a:cubicBezTo>
                  <a:cubicBezTo>
                    <a:pt x="110746" y="405624"/>
                    <a:pt x="112836" y="406807"/>
                    <a:pt x="113627" y="406981"/>
                  </a:cubicBezTo>
                  <a:cubicBezTo>
                    <a:pt x="113685" y="406582"/>
                    <a:pt x="113910" y="406132"/>
                    <a:pt x="114026" y="405849"/>
                  </a:cubicBezTo>
                  <a:cubicBezTo>
                    <a:pt x="116907" y="406132"/>
                    <a:pt x="119903" y="407830"/>
                    <a:pt x="122450" y="407830"/>
                  </a:cubicBezTo>
                  <a:cubicBezTo>
                    <a:pt x="122900" y="407830"/>
                    <a:pt x="124199" y="406074"/>
                    <a:pt x="124598" y="406016"/>
                  </a:cubicBezTo>
                  <a:cubicBezTo>
                    <a:pt x="126071" y="405624"/>
                    <a:pt x="128218" y="406807"/>
                    <a:pt x="129575" y="406582"/>
                  </a:cubicBezTo>
                  <a:lnTo>
                    <a:pt x="133363" y="404209"/>
                  </a:lnTo>
                  <a:cubicBezTo>
                    <a:pt x="134771" y="404094"/>
                    <a:pt x="135228" y="405624"/>
                    <a:pt x="136809" y="405508"/>
                  </a:cubicBezTo>
                  <a:lnTo>
                    <a:pt x="138790" y="403470"/>
                  </a:lnTo>
                  <a:cubicBezTo>
                    <a:pt x="139973" y="403419"/>
                    <a:pt x="142462" y="404435"/>
                    <a:pt x="143877" y="404376"/>
                  </a:cubicBezTo>
                  <a:cubicBezTo>
                    <a:pt x="144101" y="403702"/>
                    <a:pt x="144218" y="403419"/>
                    <a:pt x="144268" y="403078"/>
                  </a:cubicBezTo>
                  <a:cubicBezTo>
                    <a:pt x="145799" y="402961"/>
                    <a:pt x="147606" y="404601"/>
                    <a:pt x="148963" y="404834"/>
                  </a:cubicBezTo>
                  <a:cubicBezTo>
                    <a:pt x="148963" y="404493"/>
                    <a:pt x="149246" y="404094"/>
                    <a:pt x="149362" y="403702"/>
                  </a:cubicBezTo>
                  <a:cubicBezTo>
                    <a:pt x="153150" y="404435"/>
                    <a:pt x="154782" y="405167"/>
                    <a:pt x="159027" y="406132"/>
                  </a:cubicBezTo>
                  <a:cubicBezTo>
                    <a:pt x="159136" y="405849"/>
                    <a:pt x="159419" y="405508"/>
                    <a:pt x="159419" y="404942"/>
                  </a:cubicBezTo>
                  <a:cubicBezTo>
                    <a:pt x="165586" y="406132"/>
                    <a:pt x="168975" y="408672"/>
                    <a:pt x="174852" y="409746"/>
                  </a:cubicBezTo>
                  <a:cubicBezTo>
                    <a:pt x="174968" y="409354"/>
                    <a:pt x="175135" y="409071"/>
                    <a:pt x="175309" y="408447"/>
                  </a:cubicBezTo>
                  <a:cubicBezTo>
                    <a:pt x="175984" y="408672"/>
                    <a:pt x="178248" y="409746"/>
                    <a:pt x="178922" y="410028"/>
                  </a:cubicBezTo>
                  <a:cubicBezTo>
                    <a:pt x="179039" y="409579"/>
                    <a:pt x="179097" y="409296"/>
                    <a:pt x="179322" y="408846"/>
                  </a:cubicBezTo>
                  <a:cubicBezTo>
                    <a:pt x="188595" y="410994"/>
                    <a:pt x="195662" y="415514"/>
                    <a:pt x="205210" y="417546"/>
                  </a:cubicBezTo>
                  <a:cubicBezTo>
                    <a:pt x="205210" y="417321"/>
                    <a:pt x="205435" y="416704"/>
                    <a:pt x="205609" y="416421"/>
                  </a:cubicBezTo>
                  <a:cubicBezTo>
                    <a:pt x="206342" y="416421"/>
                    <a:pt x="208265" y="417553"/>
                    <a:pt x="208998" y="417662"/>
                  </a:cubicBezTo>
                  <a:cubicBezTo>
                    <a:pt x="208998" y="417379"/>
                    <a:pt x="209339" y="417096"/>
                    <a:pt x="209397" y="416646"/>
                  </a:cubicBezTo>
                  <a:cubicBezTo>
                    <a:pt x="210921" y="416929"/>
                    <a:pt x="212503" y="418112"/>
                    <a:pt x="214034" y="418453"/>
                  </a:cubicBezTo>
                  <a:cubicBezTo>
                    <a:pt x="214258" y="418003"/>
                    <a:pt x="214367" y="417553"/>
                    <a:pt x="214541" y="417321"/>
                  </a:cubicBezTo>
                  <a:cubicBezTo>
                    <a:pt x="216348" y="417604"/>
                    <a:pt x="218387" y="419469"/>
                    <a:pt x="220361" y="419469"/>
                  </a:cubicBezTo>
                  <a:cubicBezTo>
                    <a:pt x="220535" y="419193"/>
                    <a:pt x="220644" y="418794"/>
                    <a:pt x="220760" y="418453"/>
                  </a:cubicBezTo>
                  <a:cubicBezTo>
                    <a:pt x="223415" y="418344"/>
                    <a:pt x="223074" y="418794"/>
                    <a:pt x="225737" y="419019"/>
                  </a:cubicBezTo>
                  <a:cubicBezTo>
                    <a:pt x="225962" y="418794"/>
                    <a:pt x="226187" y="418344"/>
                    <a:pt x="226354" y="417836"/>
                  </a:cubicBezTo>
                  <a:cubicBezTo>
                    <a:pt x="230033" y="418344"/>
                    <a:pt x="232971" y="420884"/>
                    <a:pt x="236643" y="421848"/>
                  </a:cubicBezTo>
                  <a:cubicBezTo>
                    <a:pt x="236759" y="421507"/>
                    <a:pt x="236926" y="421108"/>
                    <a:pt x="237100" y="420775"/>
                  </a:cubicBezTo>
                  <a:cubicBezTo>
                    <a:pt x="239581" y="421566"/>
                    <a:pt x="242527" y="423314"/>
                    <a:pt x="245067" y="423938"/>
                  </a:cubicBezTo>
                  <a:cubicBezTo>
                    <a:pt x="245241" y="423488"/>
                    <a:pt x="245466" y="423205"/>
                    <a:pt x="245633" y="422748"/>
                  </a:cubicBezTo>
                  <a:cubicBezTo>
                    <a:pt x="246990" y="423031"/>
                    <a:pt x="247781" y="423488"/>
                    <a:pt x="249137" y="423996"/>
                  </a:cubicBezTo>
                  <a:cubicBezTo>
                    <a:pt x="249195" y="423772"/>
                    <a:pt x="249362" y="423314"/>
                    <a:pt x="249587" y="422864"/>
                  </a:cubicBezTo>
                  <a:cubicBezTo>
                    <a:pt x="251967" y="423314"/>
                    <a:pt x="254057" y="425070"/>
                    <a:pt x="256430" y="425694"/>
                  </a:cubicBezTo>
                  <a:cubicBezTo>
                    <a:pt x="256487" y="425411"/>
                    <a:pt x="256771" y="424954"/>
                    <a:pt x="256938" y="424446"/>
                  </a:cubicBezTo>
                  <a:cubicBezTo>
                    <a:pt x="259259" y="425070"/>
                    <a:pt x="261574" y="426311"/>
                    <a:pt x="263722" y="427051"/>
                  </a:cubicBezTo>
                  <a:cubicBezTo>
                    <a:pt x="263896" y="426768"/>
                    <a:pt x="264179" y="426485"/>
                    <a:pt x="264288" y="425919"/>
                  </a:cubicBezTo>
                  <a:cubicBezTo>
                    <a:pt x="266718" y="426768"/>
                    <a:pt x="268757" y="428459"/>
                    <a:pt x="271130" y="428633"/>
                  </a:cubicBezTo>
                  <a:cubicBezTo>
                    <a:pt x="271355" y="428459"/>
                    <a:pt x="271471" y="428176"/>
                    <a:pt x="271580" y="427726"/>
                  </a:cubicBezTo>
                  <a:cubicBezTo>
                    <a:pt x="273111" y="427951"/>
                    <a:pt x="274859" y="429141"/>
                    <a:pt x="276158" y="429366"/>
                  </a:cubicBezTo>
                  <a:cubicBezTo>
                    <a:pt x="276441" y="429141"/>
                    <a:pt x="276441" y="428633"/>
                    <a:pt x="276666" y="428176"/>
                  </a:cubicBezTo>
                  <a:cubicBezTo>
                    <a:pt x="279612" y="429366"/>
                    <a:pt x="284582" y="430323"/>
                    <a:pt x="287187" y="432420"/>
                  </a:cubicBezTo>
                  <a:cubicBezTo>
                    <a:pt x="286955" y="432870"/>
                    <a:pt x="286730" y="433153"/>
                    <a:pt x="286730" y="433552"/>
                  </a:cubicBezTo>
                  <a:lnTo>
                    <a:pt x="288827" y="434394"/>
                  </a:lnTo>
                  <a:cubicBezTo>
                    <a:pt x="290010" y="435301"/>
                    <a:pt x="288203" y="436259"/>
                    <a:pt x="288711" y="438298"/>
                  </a:cubicBezTo>
                  <a:cubicBezTo>
                    <a:pt x="288769" y="438748"/>
                    <a:pt x="291084" y="441403"/>
                    <a:pt x="291200" y="441969"/>
                  </a:cubicBezTo>
                  <a:cubicBezTo>
                    <a:pt x="291483" y="442934"/>
                    <a:pt x="290184" y="446040"/>
                    <a:pt x="290634" y="447063"/>
                  </a:cubicBezTo>
                  <a:lnTo>
                    <a:pt x="293689" y="449544"/>
                  </a:lnTo>
                  <a:lnTo>
                    <a:pt x="292723" y="451866"/>
                  </a:lnTo>
                  <a:lnTo>
                    <a:pt x="295096" y="452490"/>
                  </a:lnTo>
                  <a:cubicBezTo>
                    <a:pt x="295836" y="453390"/>
                    <a:pt x="294588" y="454971"/>
                    <a:pt x="294813" y="456670"/>
                  </a:cubicBezTo>
                  <a:cubicBezTo>
                    <a:pt x="295154" y="456894"/>
                    <a:pt x="295662" y="456894"/>
                    <a:pt x="295836" y="457177"/>
                  </a:cubicBezTo>
                  <a:cubicBezTo>
                    <a:pt x="296003" y="457968"/>
                    <a:pt x="295836" y="459100"/>
                    <a:pt x="296286" y="459949"/>
                  </a:cubicBezTo>
                  <a:cubicBezTo>
                    <a:pt x="296627" y="460065"/>
                    <a:pt x="297019" y="460232"/>
                    <a:pt x="297476" y="460290"/>
                  </a:cubicBezTo>
                  <a:cubicBezTo>
                    <a:pt x="297476" y="460682"/>
                    <a:pt x="297585" y="463062"/>
                    <a:pt x="297585" y="463287"/>
                  </a:cubicBezTo>
                  <a:lnTo>
                    <a:pt x="299907" y="463903"/>
                  </a:lnTo>
                  <a:cubicBezTo>
                    <a:pt x="300240" y="464470"/>
                    <a:pt x="299791" y="465434"/>
                    <a:pt x="301264" y="467074"/>
                  </a:cubicBezTo>
                  <a:cubicBezTo>
                    <a:pt x="301089" y="467466"/>
                    <a:pt x="300981" y="467974"/>
                    <a:pt x="300806" y="468431"/>
                  </a:cubicBezTo>
                  <a:lnTo>
                    <a:pt x="303186" y="469106"/>
                  </a:lnTo>
                  <a:cubicBezTo>
                    <a:pt x="303186" y="469222"/>
                    <a:pt x="303469" y="471994"/>
                    <a:pt x="303469" y="471994"/>
                  </a:cubicBezTo>
                  <a:lnTo>
                    <a:pt x="305784" y="472952"/>
                  </a:lnTo>
                  <a:lnTo>
                    <a:pt x="305051" y="475099"/>
                  </a:lnTo>
                  <a:cubicBezTo>
                    <a:pt x="305160" y="475499"/>
                    <a:pt x="307308" y="477022"/>
                    <a:pt x="307874" y="477646"/>
                  </a:cubicBezTo>
                  <a:lnTo>
                    <a:pt x="306916" y="479903"/>
                  </a:lnTo>
                  <a:cubicBezTo>
                    <a:pt x="307141" y="480469"/>
                    <a:pt x="310021" y="484713"/>
                    <a:pt x="310195" y="485163"/>
                  </a:cubicBezTo>
                  <a:cubicBezTo>
                    <a:pt x="310304" y="486404"/>
                    <a:pt x="309513" y="489234"/>
                    <a:pt x="309513" y="490141"/>
                  </a:cubicBezTo>
                  <a:cubicBezTo>
                    <a:pt x="309913" y="490365"/>
                    <a:pt x="310195" y="490591"/>
                    <a:pt x="310761" y="490816"/>
                  </a:cubicBezTo>
                  <a:cubicBezTo>
                    <a:pt x="310812" y="492738"/>
                    <a:pt x="310529" y="492230"/>
                    <a:pt x="310479" y="494603"/>
                  </a:cubicBezTo>
                  <a:cubicBezTo>
                    <a:pt x="310812" y="494661"/>
                    <a:pt x="311269" y="495053"/>
                    <a:pt x="311661" y="495111"/>
                  </a:cubicBezTo>
                  <a:cubicBezTo>
                    <a:pt x="311553" y="496526"/>
                    <a:pt x="309913" y="498223"/>
                    <a:pt x="309913" y="499689"/>
                  </a:cubicBezTo>
                  <a:cubicBezTo>
                    <a:pt x="310195" y="499806"/>
                    <a:pt x="310529" y="499864"/>
                    <a:pt x="311045" y="500255"/>
                  </a:cubicBezTo>
                  <a:cubicBezTo>
                    <a:pt x="311045" y="502628"/>
                    <a:pt x="310529" y="502802"/>
                    <a:pt x="310195" y="505233"/>
                  </a:cubicBezTo>
                  <a:cubicBezTo>
                    <a:pt x="310761" y="505458"/>
                    <a:pt x="311045" y="505683"/>
                    <a:pt x="311378" y="505799"/>
                  </a:cubicBezTo>
                  <a:lnTo>
                    <a:pt x="310645" y="508005"/>
                  </a:lnTo>
                  <a:cubicBezTo>
                    <a:pt x="311045" y="508229"/>
                    <a:pt x="311378" y="508229"/>
                    <a:pt x="311835" y="508455"/>
                  </a:cubicBezTo>
                  <a:cubicBezTo>
                    <a:pt x="311661" y="508962"/>
                    <a:pt x="311378" y="509187"/>
                    <a:pt x="311327" y="509695"/>
                  </a:cubicBezTo>
                  <a:cubicBezTo>
                    <a:pt x="312960" y="511560"/>
                    <a:pt x="312735" y="512975"/>
                    <a:pt x="314549" y="514840"/>
                  </a:cubicBezTo>
                  <a:cubicBezTo>
                    <a:pt x="314433" y="515297"/>
                    <a:pt x="314317" y="515580"/>
                    <a:pt x="314150" y="516030"/>
                  </a:cubicBezTo>
                  <a:lnTo>
                    <a:pt x="316356" y="516988"/>
                  </a:lnTo>
                  <a:cubicBezTo>
                    <a:pt x="316581" y="517270"/>
                    <a:pt x="317205" y="520891"/>
                    <a:pt x="317430" y="521290"/>
                  </a:cubicBezTo>
                  <a:cubicBezTo>
                    <a:pt x="317996" y="522132"/>
                    <a:pt x="320593" y="523155"/>
                    <a:pt x="321442" y="524337"/>
                  </a:cubicBezTo>
                  <a:cubicBezTo>
                    <a:pt x="321384" y="524563"/>
                    <a:pt x="321159" y="524962"/>
                    <a:pt x="321101" y="525411"/>
                  </a:cubicBezTo>
                  <a:lnTo>
                    <a:pt x="323365" y="526261"/>
                  </a:lnTo>
                  <a:cubicBezTo>
                    <a:pt x="323307" y="526717"/>
                    <a:pt x="323140" y="527109"/>
                    <a:pt x="322915" y="527508"/>
                  </a:cubicBezTo>
                  <a:lnTo>
                    <a:pt x="325172" y="528241"/>
                  </a:lnTo>
                  <a:cubicBezTo>
                    <a:pt x="325063" y="528807"/>
                    <a:pt x="324889" y="529199"/>
                    <a:pt x="324780" y="529482"/>
                  </a:cubicBezTo>
                  <a:lnTo>
                    <a:pt x="326928" y="530447"/>
                  </a:lnTo>
                  <a:lnTo>
                    <a:pt x="326079" y="532595"/>
                  </a:lnTo>
                  <a:cubicBezTo>
                    <a:pt x="326420" y="532762"/>
                    <a:pt x="328110" y="534568"/>
                    <a:pt x="328002" y="534626"/>
                  </a:cubicBezTo>
                  <a:cubicBezTo>
                    <a:pt x="328110" y="536324"/>
                    <a:pt x="326645" y="536549"/>
                    <a:pt x="326645" y="538189"/>
                  </a:cubicBezTo>
                  <a:cubicBezTo>
                    <a:pt x="326811" y="538871"/>
                    <a:pt x="328625" y="539379"/>
                    <a:pt x="328625" y="540337"/>
                  </a:cubicBezTo>
                  <a:cubicBezTo>
                    <a:pt x="328625" y="544807"/>
                    <a:pt x="325121" y="548536"/>
                    <a:pt x="324664" y="553455"/>
                  </a:cubicBezTo>
                  <a:cubicBezTo>
                    <a:pt x="325121" y="553506"/>
                    <a:pt x="325404" y="553905"/>
                    <a:pt x="325854" y="553905"/>
                  </a:cubicBezTo>
                  <a:cubicBezTo>
                    <a:pt x="325962" y="555378"/>
                    <a:pt x="324381" y="555770"/>
                    <a:pt x="324381" y="557301"/>
                  </a:cubicBezTo>
                  <a:lnTo>
                    <a:pt x="326928" y="560806"/>
                  </a:lnTo>
                  <a:cubicBezTo>
                    <a:pt x="327661" y="561763"/>
                    <a:pt x="327153" y="562612"/>
                    <a:pt x="327377" y="563853"/>
                  </a:cubicBezTo>
                  <a:cubicBezTo>
                    <a:pt x="330432" y="564702"/>
                    <a:pt x="329017" y="566233"/>
                    <a:pt x="332580" y="567191"/>
                  </a:cubicBezTo>
                  <a:cubicBezTo>
                    <a:pt x="332863" y="566683"/>
                    <a:pt x="333030" y="566400"/>
                    <a:pt x="333088" y="566175"/>
                  </a:cubicBezTo>
                  <a:cubicBezTo>
                    <a:pt x="333770" y="565718"/>
                    <a:pt x="335693" y="567191"/>
                    <a:pt x="336534" y="567191"/>
                  </a:cubicBezTo>
                  <a:cubicBezTo>
                    <a:pt x="336817" y="567191"/>
                    <a:pt x="338290" y="565493"/>
                    <a:pt x="338573" y="565493"/>
                  </a:cubicBezTo>
                  <a:lnTo>
                    <a:pt x="341004" y="566400"/>
                  </a:lnTo>
                  <a:cubicBezTo>
                    <a:pt x="341004" y="566175"/>
                    <a:pt x="341287" y="565609"/>
                    <a:pt x="341396" y="565101"/>
                  </a:cubicBezTo>
                  <a:cubicBezTo>
                    <a:pt x="343776" y="565210"/>
                    <a:pt x="343551" y="565725"/>
                    <a:pt x="345299" y="565493"/>
                  </a:cubicBezTo>
                  <a:cubicBezTo>
                    <a:pt x="345524" y="565043"/>
                    <a:pt x="345582" y="564593"/>
                    <a:pt x="345699" y="564361"/>
                  </a:cubicBezTo>
                  <a:cubicBezTo>
                    <a:pt x="347447" y="564086"/>
                    <a:pt x="349203" y="565101"/>
                    <a:pt x="350785" y="564818"/>
                  </a:cubicBezTo>
                  <a:cubicBezTo>
                    <a:pt x="351576" y="564702"/>
                    <a:pt x="353724" y="562496"/>
                    <a:pt x="354398" y="562387"/>
                  </a:cubicBezTo>
                  <a:lnTo>
                    <a:pt x="356829" y="563287"/>
                  </a:lnTo>
                  <a:cubicBezTo>
                    <a:pt x="357003" y="563062"/>
                    <a:pt x="357061" y="562496"/>
                    <a:pt x="357286" y="562046"/>
                  </a:cubicBezTo>
                  <a:cubicBezTo>
                    <a:pt x="361241" y="561763"/>
                    <a:pt x="364012" y="558709"/>
                    <a:pt x="368192" y="558375"/>
                  </a:cubicBezTo>
                  <a:cubicBezTo>
                    <a:pt x="368192" y="557976"/>
                    <a:pt x="368199" y="557577"/>
                    <a:pt x="368475" y="557301"/>
                  </a:cubicBezTo>
                  <a:cubicBezTo>
                    <a:pt x="368649" y="557069"/>
                    <a:pt x="372494" y="556394"/>
                    <a:pt x="372719" y="556227"/>
                  </a:cubicBezTo>
                  <a:cubicBezTo>
                    <a:pt x="375034" y="554529"/>
                    <a:pt x="374584" y="552098"/>
                    <a:pt x="376674" y="549951"/>
                  </a:cubicBezTo>
                  <a:cubicBezTo>
                    <a:pt x="377015" y="550009"/>
                    <a:pt x="377406" y="550176"/>
                    <a:pt x="377806" y="550285"/>
                  </a:cubicBezTo>
                  <a:cubicBezTo>
                    <a:pt x="379105" y="548986"/>
                    <a:pt x="378821" y="549044"/>
                    <a:pt x="380403" y="547346"/>
                  </a:cubicBezTo>
                  <a:cubicBezTo>
                    <a:pt x="380686" y="547578"/>
                    <a:pt x="380918" y="547629"/>
                    <a:pt x="381477" y="547687"/>
                  </a:cubicBezTo>
                  <a:cubicBezTo>
                    <a:pt x="382275" y="546838"/>
                    <a:pt x="382159" y="545089"/>
                    <a:pt x="382834" y="544066"/>
                  </a:cubicBezTo>
                  <a:cubicBezTo>
                    <a:pt x="383291" y="544298"/>
                    <a:pt x="383574" y="544349"/>
                    <a:pt x="383966" y="544581"/>
                  </a:cubicBezTo>
                  <a:cubicBezTo>
                    <a:pt x="386005" y="541752"/>
                    <a:pt x="385548" y="541752"/>
                    <a:pt x="387420" y="539379"/>
                  </a:cubicBezTo>
                  <a:cubicBezTo>
                    <a:pt x="387870" y="539546"/>
                    <a:pt x="388094" y="539604"/>
                    <a:pt x="388435" y="539829"/>
                  </a:cubicBezTo>
                  <a:cubicBezTo>
                    <a:pt x="391882" y="534909"/>
                    <a:pt x="391824" y="531064"/>
                    <a:pt x="395046" y="526485"/>
                  </a:cubicBezTo>
                  <a:cubicBezTo>
                    <a:pt x="395503" y="526660"/>
                    <a:pt x="395837" y="526710"/>
                    <a:pt x="396294" y="527109"/>
                  </a:cubicBezTo>
                  <a:lnTo>
                    <a:pt x="397193" y="524563"/>
                  </a:lnTo>
                  <a:cubicBezTo>
                    <a:pt x="397534" y="524795"/>
                    <a:pt x="397875" y="524962"/>
                    <a:pt x="398216" y="525019"/>
                  </a:cubicBezTo>
                  <a:cubicBezTo>
                    <a:pt x="399232" y="523830"/>
                    <a:pt x="399232" y="521457"/>
                    <a:pt x="400139" y="520267"/>
                  </a:cubicBezTo>
                  <a:cubicBezTo>
                    <a:pt x="400422" y="520550"/>
                    <a:pt x="400930" y="520775"/>
                    <a:pt x="401213" y="520891"/>
                  </a:cubicBezTo>
                  <a:cubicBezTo>
                    <a:pt x="404493" y="515580"/>
                    <a:pt x="406241" y="508229"/>
                    <a:pt x="408505" y="502628"/>
                  </a:cubicBezTo>
                  <a:cubicBezTo>
                    <a:pt x="415115" y="485555"/>
                    <a:pt x="421733" y="468656"/>
                    <a:pt x="428292" y="451750"/>
                  </a:cubicBezTo>
                  <a:cubicBezTo>
                    <a:pt x="428009" y="451583"/>
                    <a:pt x="427443" y="451467"/>
                    <a:pt x="427160" y="451358"/>
                  </a:cubicBezTo>
                  <a:cubicBezTo>
                    <a:pt x="428800" y="445590"/>
                    <a:pt x="431680" y="440504"/>
                    <a:pt x="433487" y="435134"/>
                  </a:cubicBezTo>
                  <a:cubicBezTo>
                    <a:pt x="433095" y="435018"/>
                    <a:pt x="432696" y="434851"/>
                    <a:pt x="432305" y="434851"/>
                  </a:cubicBezTo>
                  <a:cubicBezTo>
                    <a:pt x="433828" y="430664"/>
                    <a:pt x="435809" y="425919"/>
                    <a:pt x="437449" y="422016"/>
                  </a:cubicBezTo>
                  <a:cubicBezTo>
                    <a:pt x="436092" y="423996"/>
                    <a:pt x="436542" y="420434"/>
                    <a:pt x="436542" y="420434"/>
                  </a:cubicBezTo>
                  <a:cubicBezTo>
                    <a:pt x="437050" y="420716"/>
                    <a:pt x="437449" y="420716"/>
                    <a:pt x="437790" y="420884"/>
                  </a:cubicBezTo>
                  <a:cubicBezTo>
                    <a:pt x="438690" y="418569"/>
                    <a:pt x="439538" y="415964"/>
                    <a:pt x="440446" y="413932"/>
                  </a:cubicBezTo>
                  <a:cubicBezTo>
                    <a:pt x="440895" y="414049"/>
                    <a:pt x="441237" y="414215"/>
                    <a:pt x="441519" y="414440"/>
                  </a:cubicBezTo>
                  <a:cubicBezTo>
                    <a:pt x="447796" y="402062"/>
                    <a:pt x="450792" y="390300"/>
                    <a:pt x="457236" y="378031"/>
                  </a:cubicBezTo>
                  <a:cubicBezTo>
                    <a:pt x="457519" y="378262"/>
                    <a:pt x="457853" y="378262"/>
                    <a:pt x="458368" y="378487"/>
                  </a:cubicBezTo>
                  <a:cubicBezTo>
                    <a:pt x="460965" y="373735"/>
                    <a:pt x="461756" y="370738"/>
                    <a:pt x="464412" y="366218"/>
                  </a:cubicBezTo>
                  <a:cubicBezTo>
                    <a:pt x="464869" y="366218"/>
                    <a:pt x="465145" y="366668"/>
                    <a:pt x="465711" y="366726"/>
                  </a:cubicBezTo>
                  <a:cubicBezTo>
                    <a:pt x="468598" y="360907"/>
                    <a:pt x="470521" y="354006"/>
                    <a:pt x="472778" y="348071"/>
                  </a:cubicBezTo>
                  <a:close/>
                  <a:moveTo>
                    <a:pt x="298042" y="278596"/>
                  </a:moveTo>
                  <a:cubicBezTo>
                    <a:pt x="298376" y="273735"/>
                    <a:pt x="298717" y="264803"/>
                    <a:pt x="302903" y="259092"/>
                  </a:cubicBezTo>
                  <a:cubicBezTo>
                    <a:pt x="303353" y="259426"/>
                    <a:pt x="303636" y="259484"/>
                    <a:pt x="304028" y="259767"/>
                  </a:cubicBezTo>
                  <a:lnTo>
                    <a:pt x="305051" y="257337"/>
                  </a:lnTo>
                  <a:cubicBezTo>
                    <a:pt x="305385" y="257561"/>
                    <a:pt x="305784" y="257561"/>
                    <a:pt x="306125" y="257735"/>
                  </a:cubicBezTo>
                  <a:lnTo>
                    <a:pt x="307083" y="255530"/>
                  </a:lnTo>
                  <a:cubicBezTo>
                    <a:pt x="307308" y="255530"/>
                    <a:pt x="307816" y="255922"/>
                    <a:pt x="308215" y="255922"/>
                  </a:cubicBezTo>
                  <a:cubicBezTo>
                    <a:pt x="308498" y="255922"/>
                    <a:pt x="309738" y="254339"/>
                    <a:pt x="310195" y="253998"/>
                  </a:cubicBezTo>
                  <a:lnTo>
                    <a:pt x="312626" y="254906"/>
                  </a:lnTo>
                  <a:cubicBezTo>
                    <a:pt x="312735" y="254565"/>
                    <a:pt x="312851" y="254281"/>
                    <a:pt x="312960" y="253832"/>
                  </a:cubicBezTo>
                  <a:cubicBezTo>
                    <a:pt x="313925" y="254797"/>
                    <a:pt x="316472" y="254906"/>
                    <a:pt x="317596" y="255530"/>
                  </a:cubicBezTo>
                  <a:cubicBezTo>
                    <a:pt x="317430" y="255922"/>
                    <a:pt x="317430" y="256436"/>
                    <a:pt x="317314" y="256770"/>
                  </a:cubicBezTo>
                  <a:lnTo>
                    <a:pt x="319411" y="257561"/>
                  </a:lnTo>
                  <a:lnTo>
                    <a:pt x="318562" y="260050"/>
                  </a:lnTo>
                  <a:cubicBezTo>
                    <a:pt x="318786" y="260217"/>
                    <a:pt x="320368" y="261915"/>
                    <a:pt x="320484" y="262089"/>
                  </a:cubicBezTo>
                  <a:cubicBezTo>
                    <a:pt x="320259" y="264236"/>
                    <a:pt x="315507" y="276049"/>
                    <a:pt x="314150" y="278139"/>
                  </a:cubicBezTo>
                  <a:cubicBezTo>
                    <a:pt x="313809" y="277914"/>
                    <a:pt x="313359" y="277689"/>
                    <a:pt x="312960" y="277689"/>
                  </a:cubicBezTo>
                  <a:cubicBezTo>
                    <a:pt x="311719" y="277689"/>
                    <a:pt x="311553" y="279779"/>
                    <a:pt x="310479" y="280628"/>
                  </a:cubicBezTo>
                  <a:cubicBezTo>
                    <a:pt x="310021" y="280403"/>
                    <a:pt x="309738" y="280236"/>
                    <a:pt x="309289" y="280178"/>
                  </a:cubicBezTo>
                  <a:cubicBezTo>
                    <a:pt x="308099" y="281194"/>
                    <a:pt x="308498" y="281194"/>
                    <a:pt x="307308" y="282158"/>
                  </a:cubicBezTo>
                  <a:cubicBezTo>
                    <a:pt x="304202" y="280403"/>
                    <a:pt x="301089" y="279612"/>
                    <a:pt x="298042" y="278596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4945262" y="6216876"/>
              <a:ext cx="134886" cy="343659"/>
            </a:xfrm>
            <a:custGeom>
              <a:avLst/>
              <a:gdLst>
                <a:gd name="connsiteX0" fmla="*/ 77674 w 134886"/>
                <a:gd name="connsiteY0" fmla="*/ 72073 h 343659"/>
                <a:gd name="connsiteX1" fmla="*/ 32049 w 134886"/>
                <a:gd name="connsiteY1" fmla="*/ 102431 h 343659"/>
                <a:gd name="connsiteX2" fmla="*/ 0 w 134886"/>
                <a:gd name="connsiteY2" fmla="*/ 65121 h 343659"/>
                <a:gd name="connsiteX3" fmla="*/ 99775 w 134886"/>
                <a:gd name="connsiteY3" fmla="*/ 0 h 343659"/>
                <a:gd name="connsiteX4" fmla="*/ 134887 w 134886"/>
                <a:gd name="connsiteY4" fmla="*/ 15375 h 343659"/>
                <a:gd name="connsiteX5" fmla="*/ 134887 w 134886"/>
                <a:gd name="connsiteY5" fmla="*/ 343660 h 343659"/>
                <a:gd name="connsiteX6" fmla="*/ 77674 w 134886"/>
                <a:gd name="connsiteY6" fmla="*/ 343660 h 343659"/>
                <a:gd name="connsiteX7" fmla="*/ 77674 w 134886"/>
                <a:gd name="connsiteY7" fmla="*/ 72073 h 34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886" h="343659">
                  <a:moveTo>
                    <a:pt x="77674" y="72073"/>
                  </a:moveTo>
                  <a:lnTo>
                    <a:pt x="32049" y="102431"/>
                  </a:lnTo>
                  <a:lnTo>
                    <a:pt x="0" y="65121"/>
                  </a:lnTo>
                  <a:lnTo>
                    <a:pt x="99775" y="0"/>
                  </a:lnTo>
                  <a:lnTo>
                    <a:pt x="134887" y="15375"/>
                  </a:lnTo>
                  <a:lnTo>
                    <a:pt x="134887" y="343660"/>
                  </a:lnTo>
                  <a:lnTo>
                    <a:pt x="77674" y="343660"/>
                  </a:lnTo>
                  <a:lnTo>
                    <a:pt x="77674" y="72073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5237637" y="6215207"/>
              <a:ext cx="246597" cy="346987"/>
            </a:xfrm>
            <a:custGeom>
              <a:avLst/>
              <a:gdLst>
                <a:gd name="connsiteX0" fmla="*/ 190060 w 246597"/>
                <a:gd name="connsiteY0" fmla="*/ 101560 h 346987"/>
                <a:gd name="connsiteX1" fmla="*/ 188029 w 246597"/>
                <a:gd name="connsiteY1" fmla="*/ 136889 h 346987"/>
                <a:gd name="connsiteX2" fmla="*/ 173495 w 246597"/>
                <a:gd name="connsiteY2" fmla="*/ 161145 h 346987"/>
                <a:gd name="connsiteX3" fmla="*/ 129858 w 246597"/>
                <a:gd name="connsiteY3" fmla="*/ 171318 h 346987"/>
                <a:gd name="connsiteX4" fmla="*/ 102663 w 246597"/>
                <a:gd name="connsiteY4" fmla="*/ 169112 h 346987"/>
                <a:gd name="connsiteX5" fmla="*/ 77224 w 246597"/>
                <a:gd name="connsiteY5" fmla="*/ 159273 h 346987"/>
                <a:gd name="connsiteX6" fmla="*/ 61791 w 246597"/>
                <a:gd name="connsiteY6" fmla="*/ 139544 h 346987"/>
                <a:gd name="connsiteX7" fmla="*/ 57662 w 246597"/>
                <a:gd name="connsiteY7" fmla="*/ 109527 h 346987"/>
                <a:gd name="connsiteX8" fmla="*/ 62981 w 246597"/>
                <a:gd name="connsiteY8" fmla="*/ 78320 h 346987"/>
                <a:gd name="connsiteX9" fmla="*/ 76375 w 246597"/>
                <a:gd name="connsiteY9" fmla="*/ 59839 h 346987"/>
                <a:gd name="connsiteX10" fmla="*/ 96728 w 246597"/>
                <a:gd name="connsiteY10" fmla="*/ 49717 h 346987"/>
                <a:gd name="connsiteX11" fmla="*/ 127761 w 246597"/>
                <a:gd name="connsiteY11" fmla="*/ 46604 h 346987"/>
                <a:gd name="connsiteX12" fmla="*/ 163663 w 246597"/>
                <a:gd name="connsiteY12" fmla="*/ 53954 h 346987"/>
                <a:gd name="connsiteX13" fmla="*/ 184749 w 246597"/>
                <a:gd name="connsiteY13" fmla="*/ 73574 h 346987"/>
                <a:gd name="connsiteX14" fmla="*/ 190060 w 246597"/>
                <a:gd name="connsiteY14" fmla="*/ 101560 h 346987"/>
                <a:gd name="connsiteX15" fmla="*/ 192890 w 246597"/>
                <a:gd name="connsiteY15" fmla="*/ 226209 h 346987"/>
                <a:gd name="connsiteX16" fmla="*/ 189726 w 246597"/>
                <a:gd name="connsiteY16" fmla="*/ 250516 h 346987"/>
                <a:gd name="connsiteX17" fmla="*/ 181302 w 246597"/>
                <a:gd name="connsiteY17" fmla="*/ 273190 h 346987"/>
                <a:gd name="connsiteX18" fmla="*/ 164055 w 246597"/>
                <a:gd name="connsiteY18" fmla="*/ 288965 h 346987"/>
                <a:gd name="connsiteX19" fmla="*/ 137034 w 246597"/>
                <a:gd name="connsiteY19" fmla="*/ 297947 h 346987"/>
                <a:gd name="connsiteX20" fmla="*/ 110637 w 246597"/>
                <a:gd name="connsiteY20" fmla="*/ 299870 h 346987"/>
                <a:gd name="connsiteX21" fmla="*/ 77623 w 246597"/>
                <a:gd name="connsiteY21" fmla="*/ 292128 h 346987"/>
                <a:gd name="connsiteX22" fmla="*/ 61624 w 246597"/>
                <a:gd name="connsiteY22" fmla="*/ 276521 h 346987"/>
                <a:gd name="connsiteX23" fmla="*/ 57321 w 246597"/>
                <a:gd name="connsiteY23" fmla="*/ 259847 h 346987"/>
                <a:gd name="connsiteX24" fmla="*/ 0 w 246597"/>
                <a:gd name="connsiteY24" fmla="*/ 260130 h 346987"/>
                <a:gd name="connsiteX25" fmla="*/ 5261 w 246597"/>
                <a:gd name="connsiteY25" fmla="*/ 280315 h 346987"/>
                <a:gd name="connsiteX26" fmla="*/ 18263 w 246597"/>
                <a:gd name="connsiteY26" fmla="*/ 306037 h 346987"/>
                <a:gd name="connsiteX27" fmla="*/ 42686 w 246597"/>
                <a:gd name="connsiteY27" fmla="*/ 329721 h 346987"/>
                <a:gd name="connsiteX28" fmla="*/ 77057 w 246597"/>
                <a:gd name="connsiteY28" fmla="*/ 342890 h 346987"/>
                <a:gd name="connsiteX29" fmla="*/ 122958 w 246597"/>
                <a:gd name="connsiteY29" fmla="*/ 346961 h 346987"/>
                <a:gd name="connsiteX30" fmla="*/ 164962 w 246597"/>
                <a:gd name="connsiteY30" fmla="*/ 341816 h 346987"/>
                <a:gd name="connsiteX31" fmla="*/ 198093 w 246597"/>
                <a:gd name="connsiteY31" fmla="*/ 328647 h 346987"/>
                <a:gd name="connsiteX32" fmla="*/ 220927 w 246597"/>
                <a:gd name="connsiteY32" fmla="*/ 309767 h 346987"/>
                <a:gd name="connsiteX33" fmla="*/ 236476 w 246597"/>
                <a:gd name="connsiteY33" fmla="*/ 284662 h 346987"/>
                <a:gd name="connsiteX34" fmla="*/ 244675 w 246597"/>
                <a:gd name="connsiteY34" fmla="*/ 253512 h 346987"/>
                <a:gd name="connsiteX35" fmla="*/ 246598 w 246597"/>
                <a:gd name="connsiteY35" fmla="*/ 213431 h 346987"/>
                <a:gd name="connsiteX36" fmla="*/ 246598 w 246597"/>
                <a:gd name="connsiteY36" fmla="*/ 116652 h 346987"/>
                <a:gd name="connsiteX37" fmla="*/ 240147 w 246597"/>
                <a:gd name="connsiteY37" fmla="*/ 72326 h 346987"/>
                <a:gd name="connsiteX38" fmla="*/ 220310 w 246597"/>
                <a:gd name="connsiteY38" fmla="*/ 37505 h 346987"/>
                <a:gd name="connsiteX39" fmla="*/ 180794 w 246597"/>
                <a:gd name="connsiteY39" fmla="*/ 11050 h 346987"/>
                <a:gd name="connsiteX40" fmla="*/ 119961 w 246597"/>
                <a:gd name="connsiteY40" fmla="*/ 21 h 346987"/>
                <a:gd name="connsiteX41" fmla="*/ 78073 w 246597"/>
                <a:gd name="connsiteY41" fmla="*/ 6864 h 346987"/>
                <a:gd name="connsiteX42" fmla="*/ 40364 w 246597"/>
                <a:gd name="connsiteY42" fmla="*/ 23878 h 346987"/>
                <a:gd name="connsiteX43" fmla="*/ 16623 w 246597"/>
                <a:gd name="connsiteY43" fmla="*/ 49941 h 346987"/>
                <a:gd name="connsiteX44" fmla="*/ 5261 w 246597"/>
                <a:gd name="connsiteY44" fmla="*/ 79850 h 346987"/>
                <a:gd name="connsiteX45" fmla="*/ 2373 w 246597"/>
                <a:gd name="connsiteY45" fmla="*/ 110775 h 346987"/>
                <a:gd name="connsiteX46" fmla="*/ 9897 w 246597"/>
                <a:gd name="connsiteY46" fmla="*/ 159788 h 346987"/>
                <a:gd name="connsiteX47" fmla="*/ 29510 w 246597"/>
                <a:gd name="connsiteY47" fmla="*/ 187709 h 346987"/>
                <a:gd name="connsiteX48" fmla="*/ 67893 w 246597"/>
                <a:gd name="connsiteY48" fmla="*/ 207721 h 346987"/>
                <a:gd name="connsiteX49" fmla="*/ 128951 w 246597"/>
                <a:gd name="connsiteY49" fmla="*/ 215528 h 346987"/>
                <a:gd name="connsiteX50" fmla="*/ 156480 w 246597"/>
                <a:gd name="connsiteY50" fmla="*/ 212473 h 346987"/>
                <a:gd name="connsiteX51" fmla="*/ 178756 w 246597"/>
                <a:gd name="connsiteY51" fmla="*/ 207495 h 346987"/>
                <a:gd name="connsiteX52" fmla="*/ 192890 w 246597"/>
                <a:gd name="connsiteY52" fmla="*/ 201676 h 346987"/>
                <a:gd name="connsiteX53" fmla="*/ 192890 w 246597"/>
                <a:gd name="connsiteY53" fmla="*/ 226209 h 34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46597" h="346987">
                  <a:moveTo>
                    <a:pt x="190060" y="101560"/>
                  </a:moveTo>
                  <a:cubicBezTo>
                    <a:pt x="191359" y="115462"/>
                    <a:pt x="190568" y="127224"/>
                    <a:pt x="188029" y="136889"/>
                  </a:cubicBezTo>
                  <a:cubicBezTo>
                    <a:pt x="185148" y="146503"/>
                    <a:pt x="180453" y="154586"/>
                    <a:pt x="173495" y="161145"/>
                  </a:cubicBezTo>
                  <a:cubicBezTo>
                    <a:pt x="166602" y="167755"/>
                    <a:pt x="152018" y="171260"/>
                    <a:pt x="129858" y="171318"/>
                  </a:cubicBezTo>
                  <a:cubicBezTo>
                    <a:pt x="121659" y="171543"/>
                    <a:pt x="112611" y="170919"/>
                    <a:pt x="102663" y="169112"/>
                  </a:cubicBezTo>
                  <a:cubicBezTo>
                    <a:pt x="92774" y="167530"/>
                    <a:pt x="84291" y="164192"/>
                    <a:pt x="77224" y="159273"/>
                  </a:cubicBezTo>
                  <a:cubicBezTo>
                    <a:pt x="70099" y="154245"/>
                    <a:pt x="64955" y="147860"/>
                    <a:pt x="61791" y="139544"/>
                  </a:cubicBezTo>
                  <a:cubicBezTo>
                    <a:pt x="58794" y="132651"/>
                    <a:pt x="57437" y="122529"/>
                    <a:pt x="57662" y="109527"/>
                  </a:cubicBezTo>
                  <a:cubicBezTo>
                    <a:pt x="58062" y="96583"/>
                    <a:pt x="59810" y="86127"/>
                    <a:pt x="62981" y="78320"/>
                  </a:cubicBezTo>
                  <a:cubicBezTo>
                    <a:pt x="66145" y="70519"/>
                    <a:pt x="70665" y="64359"/>
                    <a:pt x="76375" y="59839"/>
                  </a:cubicBezTo>
                  <a:cubicBezTo>
                    <a:pt x="81969" y="55427"/>
                    <a:pt x="88812" y="52089"/>
                    <a:pt x="96728" y="49717"/>
                  </a:cubicBezTo>
                  <a:cubicBezTo>
                    <a:pt x="104644" y="47511"/>
                    <a:pt x="114991" y="46437"/>
                    <a:pt x="127761" y="46604"/>
                  </a:cubicBezTo>
                  <a:cubicBezTo>
                    <a:pt x="142179" y="46720"/>
                    <a:pt x="154107" y="49267"/>
                    <a:pt x="163663" y="53954"/>
                  </a:cubicBezTo>
                  <a:cubicBezTo>
                    <a:pt x="173161" y="58649"/>
                    <a:pt x="180229" y="65150"/>
                    <a:pt x="184749" y="73574"/>
                  </a:cubicBezTo>
                  <a:cubicBezTo>
                    <a:pt x="186955" y="78320"/>
                    <a:pt x="188761" y="87708"/>
                    <a:pt x="190060" y="101560"/>
                  </a:cubicBezTo>
                  <a:close/>
                  <a:moveTo>
                    <a:pt x="192890" y="226209"/>
                  </a:moveTo>
                  <a:cubicBezTo>
                    <a:pt x="192890" y="233450"/>
                    <a:pt x="191758" y="241475"/>
                    <a:pt x="189726" y="250516"/>
                  </a:cubicBezTo>
                  <a:cubicBezTo>
                    <a:pt x="187687" y="259622"/>
                    <a:pt x="184749" y="267081"/>
                    <a:pt x="181302" y="273190"/>
                  </a:cubicBezTo>
                  <a:cubicBezTo>
                    <a:pt x="177848" y="278951"/>
                    <a:pt x="172029" y="284328"/>
                    <a:pt x="164055" y="288965"/>
                  </a:cubicBezTo>
                  <a:cubicBezTo>
                    <a:pt x="156030" y="293594"/>
                    <a:pt x="147040" y="296590"/>
                    <a:pt x="137034" y="297947"/>
                  </a:cubicBezTo>
                  <a:cubicBezTo>
                    <a:pt x="127145" y="299362"/>
                    <a:pt x="118263" y="299986"/>
                    <a:pt x="110637" y="299870"/>
                  </a:cubicBezTo>
                  <a:cubicBezTo>
                    <a:pt x="97236" y="299362"/>
                    <a:pt x="86272" y="296823"/>
                    <a:pt x="77623" y="292128"/>
                  </a:cubicBezTo>
                  <a:cubicBezTo>
                    <a:pt x="69083" y="287375"/>
                    <a:pt x="63714" y="282180"/>
                    <a:pt x="61624" y="276521"/>
                  </a:cubicBezTo>
                  <a:cubicBezTo>
                    <a:pt x="59527" y="270926"/>
                    <a:pt x="58062" y="265274"/>
                    <a:pt x="57321" y="259847"/>
                  </a:cubicBezTo>
                  <a:lnTo>
                    <a:pt x="0" y="260130"/>
                  </a:lnTo>
                  <a:lnTo>
                    <a:pt x="5261" y="280315"/>
                  </a:lnTo>
                  <a:cubicBezTo>
                    <a:pt x="6951" y="287433"/>
                    <a:pt x="11305" y="296082"/>
                    <a:pt x="18263" y="306037"/>
                  </a:cubicBezTo>
                  <a:cubicBezTo>
                    <a:pt x="25272" y="316094"/>
                    <a:pt x="33413" y="324068"/>
                    <a:pt x="42686" y="329721"/>
                  </a:cubicBezTo>
                  <a:cubicBezTo>
                    <a:pt x="52010" y="335315"/>
                    <a:pt x="63431" y="339668"/>
                    <a:pt x="77057" y="342890"/>
                  </a:cubicBezTo>
                  <a:cubicBezTo>
                    <a:pt x="90626" y="345945"/>
                    <a:pt x="106001" y="347193"/>
                    <a:pt x="122958" y="346961"/>
                  </a:cubicBezTo>
                  <a:cubicBezTo>
                    <a:pt x="137999" y="346735"/>
                    <a:pt x="151960" y="345096"/>
                    <a:pt x="164962" y="341816"/>
                  </a:cubicBezTo>
                  <a:cubicBezTo>
                    <a:pt x="178081" y="338877"/>
                    <a:pt x="188986" y="334524"/>
                    <a:pt x="198093" y="328647"/>
                  </a:cubicBezTo>
                  <a:cubicBezTo>
                    <a:pt x="207133" y="323103"/>
                    <a:pt x="214766" y="316602"/>
                    <a:pt x="220927" y="309767"/>
                  </a:cubicBezTo>
                  <a:cubicBezTo>
                    <a:pt x="227036" y="302925"/>
                    <a:pt x="232289" y="294726"/>
                    <a:pt x="236476" y="284662"/>
                  </a:cubicBezTo>
                  <a:cubicBezTo>
                    <a:pt x="240547" y="274939"/>
                    <a:pt x="243369" y="264541"/>
                    <a:pt x="244675" y="253512"/>
                  </a:cubicBezTo>
                  <a:cubicBezTo>
                    <a:pt x="245974" y="242607"/>
                    <a:pt x="246598" y="229205"/>
                    <a:pt x="246598" y="213431"/>
                  </a:cubicBezTo>
                  <a:lnTo>
                    <a:pt x="246598" y="116652"/>
                  </a:lnTo>
                  <a:cubicBezTo>
                    <a:pt x="246598" y="100370"/>
                    <a:pt x="244450" y="85503"/>
                    <a:pt x="240147" y="72326"/>
                  </a:cubicBezTo>
                  <a:cubicBezTo>
                    <a:pt x="235910" y="59157"/>
                    <a:pt x="229242" y="47627"/>
                    <a:pt x="220310" y="37505"/>
                  </a:cubicBezTo>
                  <a:cubicBezTo>
                    <a:pt x="211320" y="27724"/>
                    <a:pt x="198201" y="18850"/>
                    <a:pt x="180794" y="11050"/>
                  </a:cubicBezTo>
                  <a:cubicBezTo>
                    <a:pt x="163439" y="3250"/>
                    <a:pt x="143144" y="-312"/>
                    <a:pt x="119961" y="21"/>
                  </a:cubicBezTo>
                  <a:cubicBezTo>
                    <a:pt x="107017" y="645"/>
                    <a:pt x="92998" y="2967"/>
                    <a:pt x="78073" y="6864"/>
                  </a:cubicBezTo>
                  <a:cubicBezTo>
                    <a:pt x="63206" y="10876"/>
                    <a:pt x="50595" y="16702"/>
                    <a:pt x="40364" y="23878"/>
                  </a:cubicBezTo>
                  <a:cubicBezTo>
                    <a:pt x="29967" y="31345"/>
                    <a:pt x="22109" y="39820"/>
                    <a:pt x="16623" y="49941"/>
                  </a:cubicBezTo>
                  <a:cubicBezTo>
                    <a:pt x="11138" y="60122"/>
                    <a:pt x="7350" y="70178"/>
                    <a:pt x="5261" y="79850"/>
                  </a:cubicBezTo>
                  <a:cubicBezTo>
                    <a:pt x="3338" y="89682"/>
                    <a:pt x="2373" y="99862"/>
                    <a:pt x="2373" y="110775"/>
                  </a:cubicBezTo>
                  <a:cubicBezTo>
                    <a:pt x="1981" y="131911"/>
                    <a:pt x="4470" y="148368"/>
                    <a:pt x="9897" y="159788"/>
                  </a:cubicBezTo>
                  <a:cubicBezTo>
                    <a:pt x="15266" y="171318"/>
                    <a:pt x="21826" y="180700"/>
                    <a:pt x="29510" y="187709"/>
                  </a:cubicBezTo>
                  <a:cubicBezTo>
                    <a:pt x="37143" y="194834"/>
                    <a:pt x="49978" y="201452"/>
                    <a:pt x="67893" y="207721"/>
                  </a:cubicBezTo>
                  <a:cubicBezTo>
                    <a:pt x="85815" y="213888"/>
                    <a:pt x="106168" y="216486"/>
                    <a:pt x="128951" y="215528"/>
                  </a:cubicBezTo>
                  <a:cubicBezTo>
                    <a:pt x="137150" y="215303"/>
                    <a:pt x="146307" y="214338"/>
                    <a:pt x="156480" y="212473"/>
                  </a:cubicBezTo>
                  <a:cubicBezTo>
                    <a:pt x="166544" y="211000"/>
                    <a:pt x="173894" y="209193"/>
                    <a:pt x="178756" y="207495"/>
                  </a:cubicBezTo>
                  <a:cubicBezTo>
                    <a:pt x="183559" y="205631"/>
                    <a:pt x="188254" y="203599"/>
                    <a:pt x="192890" y="201676"/>
                  </a:cubicBezTo>
                  <a:lnTo>
                    <a:pt x="192890" y="226209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5537936" y="6214663"/>
              <a:ext cx="259552" cy="346457"/>
            </a:xfrm>
            <a:custGeom>
              <a:avLst/>
              <a:gdLst>
                <a:gd name="connsiteX0" fmla="*/ 101647 w 259552"/>
                <a:gd name="connsiteY0" fmla="*/ 146590 h 346457"/>
                <a:gd name="connsiteX1" fmla="*/ 126179 w 259552"/>
                <a:gd name="connsiteY1" fmla="*/ 145683 h 346457"/>
                <a:gd name="connsiteX2" fmla="*/ 151343 w 259552"/>
                <a:gd name="connsiteY2" fmla="*/ 142236 h 346457"/>
                <a:gd name="connsiteX3" fmla="*/ 173560 w 259552"/>
                <a:gd name="connsiteY3" fmla="*/ 133645 h 346457"/>
                <a:gd name="connsiteX4" fmla="*/ 189610 w 259552"/>
                <a:gd name="connsiteY4" fmla="*/ 116914 h 346457"/>
                <a:gd name="connsiteX5" fmla="*/ 196677 w 259552"/>
                <a:gd name="connsiteY5" fmla="*/ 93107 h 346457"/>
                <a:gd name="connsiteX6" fmla="*/ 193231 w 259552"/>
                <a:gd name="connsiteY6" fmla="*/ 71063 h 346457"/>
                <a:gd name="connsiteX7" fmla="*/ 176042 w 259552"/>
                <a:gd name="connsiteY7" fmla="*/ 51843 h 346457"/>
                <a:gd name="connsiteX8" fmla="*/ 152867 w 259552"/>
                <a:gd name="connsiteY8" fmla="*/ 42229 h 346457"/>
                <a:gd name="connsiteX9" fmla="*/ 125164 w 259552"/>
                <a:gd name="connsiteY9" fmla="*/ 40422 h 346457"/>
                <a:gd name="connsiteX10" fmla="*/ 98767 w 259552"/>
                <a:gd name="connsiteY10" fmla="*/ 45567 h 346457"/>
                <a:gd name="connsiteX11" fmla="*/ 77732 w 259552"/>
                <a:gd name="connsiteY11" fmla="*/ 58402 h 346457"/>
                <a:gd name="connsiteX12" fmla="*/ 64221 w 259552"/>
                <a:gd name="connsiteY12" fmla="*/ 79430 h 346457"/>
                <a:gd name="connsiteX13" fmla="*/ 61566 w 259552"/>
                <a:gd name="connsiteY13" fmla="*/ 88703 h 346457"/>
                <a:gd name="connsiteX14" fmla="*/ 4811 w 259552"/>
                <a:gd name="connsiteY14" fmla="*/ 88703 h 346457"/>
                <a:gd name="connsiteX15" fmla="*/ 10238 w 259552"/>
                <a:gd name="connsiteY15" fmla="*/ 70556 h 346457"/>
                <a:gd name="connsiteX16" fmla="*/ 18829 w 259552"/>
                <a:gd name="connsiteY16" fmla="*/ 51444 h 346457"/>
                <a:gd name="connsiteX17" fmla="*/ 36468 w 259552"/>
                <a:gd name="connsiteY17" fmla="*/ 30757 h 346457"/>
                <a:gd name="connsiteX18" fmla="*/ 69707 w 259552"/>
                <a:gd name="connsiteY18" fmla="*/ 10180 h 346457"/>
                <a:gd name="connsiteX19" fmla="*/ 126920 w 259552"/>
                <a:gd name="connsiteY19" fmla="*/ 0 h 346457"/>
                <a:gd name="connsiteX20" fmla="*/ 159651 w 259552"/>
                <a:gd name="connsiteY20" fmla="*/ 2264 h 346457"/>
                <a:gd name="connsiteX21" fmla="*/ 193006 w 259552"/>
                <a:gd name="connsiteY21" fmla="*/ 11588 h 346457"/>
                <a:gd name="connsiteX22" fmla="*/ 223415 w 259552"/>
                <a:gd name="connsiteY22" fmla="*/ 30924 h 346457"/>
                <a:gd name="connsiteX23" fmla="*/ 242019 w 259552"/>
                <a:gd name="connsiteY23" fmla="*/ 58003 h 346457"/>
                <a:gd name="connsiteX24" fmla="*/ 247954 w 259552"/>
                <a:gd name="connsiteY24" fmla="*/ 89153 h 346457"/>
                <a:gd name="connsiteX25" fmla="*/ 244508 w 259552"/>
                <a:gd name="connsiteY25" fmla="*/ 118270 h 346457"/>
                <a:gd name="connsiteX26" fmla="*/ 222008 w 259552"/>
                <a:gd name="connsiteY26" fmla="*/ 152975 h 346457"/>
                <a:gd name="connsiteX27" fmla="*/ 201655 w 259552"/>
                <a:gd name="connsiteY27" fmla="*/ 168300 h 346457"/>
                <a:gd name="connsiteX28" fmla="*/ 221891 w 259552"/>
                <a:gd name="connsiteY28" fmla="*/ 182202 h 346457"/>
                <a:gd name="connsiteX29" fmla="*/ 239189 w 259552"/>
                <a:gd name="connsiteY29" fmla="*/ 197243 h 346457"/>
                <a:gd name="connsiteX30" fmla="*/ 254006 w 259552"/>
                <a:gd name="connsiteY30" fmla="*/ 219403 h 346457"/>
                <a:gd name="connsiteX31" fmla="*/ 259542 w 259552"/>
                <a:gd name="connsiteY31" fmla="*/ 251401 h 346457"/>
                <a:gd name="connsiteX32" fmla="*/ 248862 w 259552"/>
                <a:gd name="connsiteY32" fmla="*/ 293122 h 346457"/>
                <a:gd name="connsiteX33" fmla="*/ 216805 w 259552"/>
                <a:gd name="connsiteY33" fmla="*/ 325854 h 346457"/>
                <a:gd name="connsiteX34" fmla="*/ 168641 w 259552"/>
                <a:gd name="connsiteY34" fmla="*/ 343550 h 346457"/>
                <a:gd name="connsiteX35" fmla="*/ 120868 w 259552"/>
                <a:gd name="connsiteY35" fmla="*/ 346264 h 346457"/>
                <a:gd name="connsiteX36" fmla="*/ 70048 w 259552"/>
                <a:gd name="connsiteY36" fmla="*/ 338123 h 346457"/>
                <a:gd name="connsiteX37" fmla="*/ 35728 w 259552"/>
                <a:gd name="connsiteY37" fmla="*/ 320709 h 346457"/>
                <a:gd name="connsiteX38" fmla="*/ 13967 w 259552"/>
                <a:gd name="connsiteY38" fmla="*/ 296569 h 346457"/>
                <a:gd name="connsiteX39" fmla="*/ 4245 w 259552"/>
                <a:gd name="connsiteY39" fmla="*/ 274468 h 346457"/>
                <a:gd name="connsiteX40" fmla="*/ 0 w 259552"/>
                <a:gd name="connsiteY40" fmla="*/ 254173 h 346457"/>
                <a:gd name="connsiteX41" fmla="*/ 55007 w 259552"/>
                <a:gd name="connsiteY41" fmla="*/ 254173 h 346457"/>
                <a:gd name="connsiteX42" fmla="*/ 60891 w 259552"/>
                <a:gd name="connsiteY42" fmla="*/ 271297 h 346457"/>
                <a:gd name="connsiteX43" fmla="*/ 74119 w 259552"/>
                <a:gd name="connsiteY43" fmla="*/ 287753 h 346457"/>
                <a:gd name="connsiteX44" fmla="*/ 101647 w 259552"/>
                <a:gd name="connsiteY44" fmla="*/ 300190 h 346457"/>
                <a:gd name="connsiteX45" fmla="*/ 143144 w 259552"/>
                <a:gd name="connsiteY45" fmla="*/ 303012 h 346457"/>
                <a:gd name="connsiteX46" fmla="*/ 174685 w 259552"/>
                <a:gd name="connsiteY46" fmla="*/ 295437 h 346457"/>
                <a:gd name="connsiteX47" fmla="*/ 195154 w 259552"/>
                <a:gd name="connsiteY47" fmla="*/ 278988 h 346457"/>
                <a:gd name="connsiteX48" fmla="*/ 204427 w 259552"/>
                <a:gd name="connsiteY48" fmla="*/ 257561 h 346457"/>
                <a:gd name="connsiteX49" fmla="*/ 201655 w 259552"/>
                <a:gd name="connsiteY49" fmla="*/ 235627 h 346457"/>
                <a:gd name="connsiteX50" fmla="*/ 179438 w 259552"/>
                <a:gd name="connsiteY50" fmla="*/ 207815 h 346457"/>
                <a:gd name="connsiteX51" fmla="*/ 149246 w 259552"/>
                <a:gd name="connsiteY51" fmla="*/ 195378 h 346457"/>
                <a:gd name="connsiteX52" fmla="*/ 120360 w 259552"/>
                <a:gd name="connsiteY52" fmla="*/ 191417 h 346457"/>
                <a:gd name="connsiteX53" fmla="*/ 101647 w 259552"/>
                <a:gd name="connsiteY53" fmla="*/ 190176 h 346457"/>
                <a:gd name="connsiteX54" fmla="*/ 101647 w 259552"/>
                <a:gd name="connsiteY54" fmla="*/ 146590 h 346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59552" h="346457">
                  <a:moveTo>
                    <a:pt x="101647" y="146590"/>
                  </a:moveTo>
                  <a:cubicBezTo>
                    <a:pt x="109730" y="146590"/>
                    <a:pt x="117872" y="146307"/>
                    <a:pt x="126179" y="145683"/>
                  </a:cubicBezTo>
                  <a:cubicBezTo>
                    <a:pt x="134495" y="145175"/>
                    <a:pt x="142861" y="144043"/>
                    <a:pt x="151343" y="142236"/>
                  </a:cubicBezTo>
                  <a:cubicBezTo>
                    <a:pt x="159934" y="140256"/>
                    <a:pt x="167342" y="137600"/>
                    <a:pt x="173560" y="133645"/>
                  </a:cubicBezTo>
                  <a:cubicBezTo>
                    <a:pt x="179887" y="129742"/>
                    <a:pt x="185206" y="124206"/>
                    <a:pt x="189610" y="116914"/>
                  </a:cubicBezTo>
                  <a:cubicBezTo>
                    <a:pt x="194022" y="109614"/>
                    <a:pt x="196336" y="101705"/>
                    <a:pt x="196677" y="93107"/>
                  </a:cubicBezTo>
                  <a:cubicBezTo>
                    <a:pt x="197018" y="84574"/>
                    <a:pt x="195828" y="77108"/>
                    <a:pt x="193231" y="71063"/>
                  </a:cubicBezTo>
                  <a:cubicBezTo>
                    <a:pt x="189385" y="62923"/>
                    <a:pt x="183675" y="56530"/>
                    <a:pt x="176042" y="51843"/>
                  </a:cubicBezTo>
                  <a:cubicBezTo>
                    <a:pt x="168242" y="47148"/>
                    <a:pt x="160608" y="43869"/>
                    <a:pt x="152867" y="42229"/>
                  </a:cubicBezTo>
                  <a:cubicBezTo>
                    <a:pt x="145175" y="40814"/>
                    <a:pt x="135852" y="40139"/>
                    <a:pt x="125164" y="40422"/>
                  </a:cubicBezTo>
                  <a:cubicBezTo>
                    <a:pt x="114258" y="41329"/>
                    <a:pt x="105493" y="42969"/>
                    <a:pt x="98767" y="45567"/>
                  </a:cubicBezTo>
                  <a:cubicBezTo>
                    <a:pt x="91924" y="48056"/>
                    <a:pt x="84915" y="52351"/>
                    <a:pt x="77732" y="58402"/>
                  </a:cubicBezTo>
                  <a:cubicBezTo>
                    <a:pt x="70440" y="64620"/>
                    <a:pt x="66086" y="71455"/>
                    <a:pt x="64221" y="79430"/>
                  </a:cubicBezTo>
                  <a:lnTo>
                    <a:pt x="61566" y="88703"/>
                  </a:lnTo>
                  <a:lnTo>
                    <a:pt x="4811" y="88703"/>
                  </a:lnTo>
                  <a:cubicBezTo>
                    <a:pt x="6392" y="83051"/>
                    <a:pt x="8257" y="76832"/>
                    <a:pt x="10238" y="70556"/>
                  </a:cubicBezTo>
                  <a:cubicBezTo>
                    <a:pt x="12211" y="64164"/>
                    <a:pt x="15099" y="57778"/>
                    <a:pt x="18829" y="51444"/>
                  </a:cubicBezTo>
                  <a:cubicBezTo>
                    <a:pt x="22450" y="45117"/>
                    <a:pt x="28385" y="38216"/>
                    <a:pt x="36468" y="30757"/>
                  </a:cubicBezTo>
                  <a:cubicBezTo>
                    <a:pt x="44609" y="23291"/>
                    <a:pt x="55689" y="16398"/>
                    <a:pt x="69707" y="10180"/>
                  </a:cubicBezTo>
                  <a:cubicBezTo>
                    <a:pt x="83900" y="3729"/>
                    <a:pt x="102946" y="399"/>
                    <a:pt x="126920" y="0"/>
                  </a:cubicBezTo>
                  <a:cubicBezTo>
                    <a:pt x="137941" y="0"/>
                    <a:pt x="148796" y="791"/>
                    <a:pt x="159651" y="2264"/>
                  </a:cubicBezTo>
                  <a:cubicBezTo>
                    <a:pt x="170389" y="4012"/>
                    <a:pt x="181585" y="7125"/>
                    <a:pt x="193006" y="11588"/>
                  </a:cubicBezTo>
                  <a:cubicBezTo>
                    <a:pt x="204594" y="16115"/>
                    <a:pt x="214657" y="22442"/>
                    <a:pt x="223415" y="30924"/>
                  </a:cubicBezTo>
                  <a:cubicBezTo>
                    <a:pt x="232071" y="39348"/>
                    <a:pt x="238232" y="48397"/>
                    <a:pt x="242019" y="58003"/>
                  </a:cubicBezTo>
                  <a:cubicBezTo>
                    <a:pt x="245691" y="67668"/>
                    <a:pt x="247613" y="78131"/>
                    <a:pt x="247954" y="89153"/>
                  </a:cubicBezTo>
                  <a:cubicBezTo>
                    <a:pt x="248238" y="100065"/>
                    <a:pt x="247106" y="109788"/>
                    <a:pt x="244508" y="118270"/>
                  </a:cubicBezTo>
                  <a:cubicBezTo>
                    <a:pt x="239306" y="134603"/>
                    <a:pt x="231839" y="146307"/>
                    <a:pt x="222008" y="152975"/>
                  </a:cubicBezTo>
                  <a:lnTo>
                    <a:pt x="201655" y="168300"/>
                  </a:lnTo>
                  <a:cubicBezTo>
                    <a:pt x="209455" y="173502"/>
                    <a:pt x="216181" y="178189"/>
                    <a:pt x="221891" y="182202"/>
                  </a:cubicBezTo>
                  <a:cubicBezTo>
                    <a:pt x="227544" y="186163"/>
                    <a:pt x="233370" y="191134"/>
                    <a:pt x="239189" y="197243"/>
                  </a:cubicBezTo>
                  <a:cubicBezTo>
                    <a:pt x="245125" y="203519"/>
                    <a:pt x="250102" y="210638"/>
                    <a:pt x="254006" y="219403"/>
                  </a:cubicBezTo>
                  <a:cubicBezTo>
                    <a:pt x="257844" y="227827"/>
                    <a:pt x="259709" y="238623"/>
                    <a:pt x="259542" y="251401"/>
                  </a:cubicBezTo>
                  <a:cubicBezTo>
                    <a:pt x="259150" y="266718"/>
                    <a:pt x="255588" y="280685"/>
                    <a:pt x="248862" y="293122"/>
                  </a:cubicBezTo>
                  <a:cubicBezTo>
                    <a:pt x="242186" y="305617"/>
                    <a:pt x="231505" y="316413"/>
                    <a:pt x="216805" y="325854"/>
                  </a:cubicBezTo>
                  <a:cubicBezTo>
                    <a:pt x="201996" y="335235"/>
                    <a:pt x="186048" y="341061"/>
                    <a:pt x="168641" y="343550"/>
                  </a:cubicBezTo>
                  <a:cubicBezTo>
                    <a:pt x="151168" y="346032"/>
                    <a:pt x="135344" y="346881"/>
                    <a:pt x="120868" y="346264"/>
                  </a:cubicBezTo>
                  <a:cubicBezTo>
                    <a:pt x="101139" y="345415"/>
                    <a:pt x="84182" y="342702"/>
                    <a:pt x="70048" y="338123"/>
                  </a:cubicBezTo>
                  <a:cubicBezTo>
                    <a:pt x="55972" y="333544"/>
                    <a:pt x="44551" y="327718"/>
                    <a:pt x="35728" y="320709"/>
                  </a:cubicBezTo>
                  <a:cubicBezTo>
                    <a:pt x="26912" y="313809"/>
                    <a:pt x="19678" y="305725"/>
                    <a:pt x="13967" y="296569"/>
                  </a:cubicBezTo>
                  <a:cubicBezTo>
                    <a:pt x="8315" y="287470"/>
                    <a:pt x="4978" y="280003"/>
                    <a:pt x="4245" y="274468"/>
                  </a:cubicBezTo>
                  <a:lnTo>
                    <a:pt x="0" y="254173"/>
                  </a:lnTo>
                  <a:lnTo>
                    <a:pt x="55007" y="254173"/>
                  </a:lnTo>
                  <a:cubicBezTo>
                    <a:pt x="56596" y="259825"/>
                    <a:pt x="58511" y="265361"/>
                    <a:pt x="60891" y="271297"/>
                  </a:cubicBezTo>
                  <a:cubicBezTo>
                    <a:pt x="63373" y="277065"/>
                    <a:pt x="67726" y="282492"/>
                    <a:pt x="74119" y="287753"/>
                  </a:cubicBezTo>
                  <a:cubicBezTo>
                    <a:pt x="80446" y="292948"/>
                    <a:pt x="89719" y="297077"/>
                    <a:pt x="101647" y="300190"/>
                  </a:cubicBezTo>
                  <a:cubicBezTo>
                    <a:pt x="113692" y="303244"/>
                    <a:pt x="127486" y="304202"/>
                    <a:pt x="143144" y="303012"/>
                  </a:cubicBezTo>
                  <a:cubicBezTo>
                    <a:pt x="155747" y="301996"/>
                    <a:pt x="166210" y="299508"/>
                    <a:pt x="174685" y="295437"/>
                  </a:cubicBezTo>
                  <a:cubicBezTo>
                    <a:pt x="183058" y="291424"/>
                    <a:pt x="189835" y="286055"/>
                    <a:pt x="195154" y="278988"/>
                  </a:cubicBezTo>
                  <a:cubicBezTo>
                    <a:pt x="200523" y="272095"/>
                    <a:pt x="203578" y="264854"/>
                    <a:pt x="204427" y="257561"/>
                  </a:cubicBezTo>
                  <a:cubicBezTo>
                    <a:pt x="205384" y="250436"/>
                    <a:pt x="204427" y="242919"/>
                    <a:pt x="201655" y="235627"/>
                  </a:cubicBezTo>
                  <a:cubicBezTo>
                    <a:pt x="196794" y="223357"/>
                    <a:pt x="189385" y="214200"/>
                    <a:pt x="179438" y="207815"/>
                  </a:cubicBezTo>
                  <a:cubicBezTo>
                    <a:pt x="169490" y="201480"/>
                    <a:pt x="159426" y="197243"/>
                    <a:pt x="149246" y="195378"/>
                  </a:cubicBezTo>
                  <a:cubicBezTo>
                    <a:pt x="139131" y="193230"/>
                    <a:pt x="129517" y="192041"/>
                    <a:pt x="120360" y="191417"/>
                  </a:cubicBezTo>
                  <a:lnTo>
                    <a:pt x="101647" y="190176"/>
                  </a:lnTo>
                  <a:lnTo>
                    <a:pt x="101647" y="14659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5856649" y="6216876"/>
              <a:ext cx="242244" cy="338624"/>
            </a:xfrm>
            <a:custGeom>
              <a:avLst/>
              <a:gdLst>
                <a:gd name="connsiteX0" fmla="*/ 0 w 242244"/>
                <a:gd name="connsiteY0" fmla="*/ 45959 h 338624"/>
                <a:gd name="connsiteX1" fmla="*/ 0 w 242244"/>
                <a:gd name="connsiteY1" fmla="*/ 0 h 338624"/>
                <a:gd name="connsiteX2" fmla="*/ 242244 w 242244"/>
                <a:gd name="connsiteY2" fmla="*/ 0 h 338624"/>
                <a:gd name="connsiteX3" fmla="*/ 242244 w 242244"/>
                <a:gd name="connsiteY3" fmla="*/ 42846 h 338624"/>
                <a:gd name="connsiteX4" fmla="*/ 100116 w 242244"/>
                <a:gd name="connsiteY4" fmla="*/ 338624 h 338624"/>
                <a:gd name="connsiteX5" fmla="*/ 43419 w 242244"/>
                <a:gd name="connsiteY5" fmla="*/ 338624 h 338624"/>
                <a:gd name="connsiteX6" fmla="*/ 180170 w 242244"/>
                <a:gd name="connsiteY6" fmla="*/ 45959 h 338624"/>
                <a:gd name="connsiteX7" fmla="*/ 0 w 242244"/>
                <a:gd name="connsiteY7" fmla="*/ 45959 h 338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2244" h="338624">
                  <a:moveTo>
                    <a:pt x="0" y="45959"/>
                  </a:moveTo>
                  <a:lnTo>
                    <a:pt x="0" y="0"/>
                  </a:lnTo>
                  <a:lnTo>
                    <a:pt x="242244" y="0"/>
                  </a:lnTo>
                  <a:lnTo>
                    <a:pt x="242244" y="42846"/>
                  </a:lnTo>
                  <a:lnTo>
                    <a:pt x="100116" y="338624"/>
                  </a:lnTo>
                  <a:lnTo>
                    <a:pt x="43419" y="338624"/>
                  </a:lnTo>
                  <a:lnTo>
                    <a:pt x="180170" y="45959"/>
                  </a:lnTo>
                  <a:lnTo>
                    <a:pt x="0" y="45959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2242254" y="4945060"/>
              <a:ext cx="506831" cy="455878"/>
            </a:xfrm>
            <a:custGeom>
              <a:avLst/>
              <a:gdLst>
                <a:gd name="connsiteX0" fmla="*/ 66951 w 506831"/>
                <a:gd name="connsiteY0" fmla="*/ 275085 h 455878"/>
                <a:gd name="connsiteX1" fmla="*/ 61467 w 506831"/>
                <a:gd name="connsiteY1" fmla="*/ 229692 h 455878"/>
                <a:gd name="connsiteX2" fmla="*/ 68025 w 506831"/>
                <a:gd name="connsiteY2" fmla="*/ 194414 h 455878"/>
                <a:gd name="connsiteX3" fmla="*/ 85098 w 506831"/>
                <a:gd name="connsiteY3" fmla="*/ 172936 h 455878"/>
                <a:gd name="connsiteX4" fmla="*/ 106919 w 506831"/>
                <a:gd name="connsiteY4" fmla="*/ 162248 h 455878"/>
                <a:gd name="connsiteX5" fmla="*/ 147340 w 506831"/>
                <a:gd name="connsiteY5" fmla="*/ 166094 h 455878"/>
                <a:gd name="connsiteX6" fmla="*/ 175097 w 506831"/>
                <a:gd name="connsiteY6" fmla="*/ 196511 h 455878"/>
                <a:gd name="connsiteX7" fmla="*/ 190587 w 506831"/>
                <a:gd name="connsiteY7" fmla="*/ 240605 h 455878"/>
                <a:gd name="connsiteX8" fmla="*/ 211787 w 506831"/>
                <a:gd name="connsiteY8" fmla="*/ 339930 h 455878"/>
                <a:gd name="connsiteX9" fmla="*/ 86455 w 506831"/>
                <a:gd name="connsiteY9" fmla="*/ 366610 h 455878"/>
                <a:gd name="connsiteX10" fmla="*/ 66951 w 506831"/>
                <a:gd name="connsiteY10" fmla="*/ 275085 h 455878"/>
                <a:gd name="connsiteX11" fmla="*/ 273802 w 506831"/>
                <a:gd name="connsiteY11" fmla="*/ 326529 h 455878"/>
                <a:gd name="connsiteX12" fmla="*/ 253620 w 506831"/>
                <a:gd name="connsiteY12" fmla="*/ 232239 h 455878"/>
                <a:gd name="connsiteX13" fmla="*/ 248363 w 506831"/>
                <a:gd name="connsiteY13" fmla="*/ 187013 h 455878"/>
                <a:gd name="connsiteX14" fmla="*/ 261422 w 506831"/>
                <a:gd name="connsiteY14" fmla="*/ 158178 h 455878"/>
                <a:gd name="connsiteX15" fmla="*/ 288104 w 506831"/>
                <a:gd name="connsiteY15" fmla="*/ 138507 h 455878"/>
                <a:gd name="connsiteX16" fmla="*/ 446565 w 506831"/>
                <a:gd name="connsiteY16" fmla="*/ 74793 h 455878"/>
                <a:gd name="connsiteX17" fmla="*/ 430507 w 506831"/>
                <a:gd name="connsiteY17" fmla="*/ 0 h 455878"/>
                <a:gd name="connsiteX18" fmla="*/ 268319 w 506831"/>
                <a:gd name="connsiteY18" fmla="*/ 67842 h 455878"/>
                <a:gd name="connsiteX19" fmla="*/ 229255 w 506831"/>
                <a:gd name="connsiteY19" fmla="*/ 87230 h 455878"/>
                <a:gd name="connsiteX20" fmla="*/ 213709 w 506831"/>
                <a:gd name="connsiteY20" fmla="*/ 102264 h 455878"/>
                <a:gd name="connsiteX21" fmla="*/ 203024 w 506831"/>
                <a:gd name="connsiteY21" fmla="*/ 118321 h 455878"/>
                <a:gd name="connsiteX22" fmla="*/ 184990 w 506831"/>
                <a:gd name="connsiteY22" fmla="*/ 105602 h 455878"/>
                <a:gd name="connsiteX23" fmla="*/ 147962 w 506831"/>
                <a:gd name="connsiteY23" fmla="*/ 87963 h 455878"/>
                <a:gd name="connsiteX24" fmla="*/ 93917 w 506831"/>
                <a:gd name="connsiteY24" fmla="*/ 85931 h 455878"/>
                <a:gd name="connsiteX25" fmla="*/ 41851 w 506831"/>
                <a:gd name="connsiteY25" fmla="*/ 107242 h 455878"/>
                <a:gd name="connsiteX26" fmla="*/ 10418 w 506831"/>
                <a:gd name="connsiteY26" fmla="*/ 146133 h 455878"/>
                <a:gd name="connsiteX27" fmla="*/ 73 w 506831"/>
                <a:gd name="connsiteY27" fmla="*/ 201706 h 455878"/>
                <a:gd name="connsiteX28" fmla="*/ 6744 w 506831"/>
                <a:gd name="connsiteY28" fmla="*/ 269715 h 455878"/>
                <a:gd name="connsiteX29" fmla="*/ 46486 w 506831"/>
                <a:gd name="connsiteY29" fmla="*/ 455879 h 455878"/>
                <a:gd name="connsiteX30" fmla="*/ 506832 w 506831"/>
                <a:gd name="connsiteY30" fmla="*/ 357569 h 455878"/>
                <a:gd name="connsiteX31" fmla="*/ 490434 w 506831"/>
                <a:gd name="connsiteY31" fmla="*/ 280345 h 455878"/>
                <a:gd name="connsiteX32" fmla="*/ 273802 w 506831"/>
                <a:gd name="connsiteY32" fmla="*/ 326529 h 455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6831" h="455878">
                  <a:moveTo>
                    <a:pt x="66951" y="275085"/>
                  </a:moveTo>
                  <a:cubicBezTo>
                    <a:pt x="63446" y="258751"/>
                    <a:pt x="61637" y="243710"/>
                    <a:pt x="61467" y="229692"/>
                  </a:cubicBezTo>
                  <a:cubicBezTo>
                    <a:pt x="61298" y="215615"/>
                    <a:pt x="63502" y="203803"/>
                    <a:pt x="68025" y="194414"/>
                  </a:cubicBezTo>
                  <a:cubicBezTo>
                    <a:pt x="72604" y="184916"/>
                    <a:pt x="78370" y="177848"/>
                    <a:pt x="85098" y="172936"/>
                  </a:cubicBezTo>
                  <a:cubicBezTo>
                    <a:pt x="91994" y="168017"/>
                    <a:pt x="99231" y="164454"/>
                    <a:pt x="106919" y="162248"/>
                  </a:cubicBezTo>
                  <a:cubicBezTo>
                    <a:pt x="122409" y="158345"/>
                    <a:pt x="135863" y="159702"/>
                    <a:pt x="147340" y="166094"/>
                  </a:cubicBezTo>
                  <a:cubicBezTo>
                    <a:pt x="158816" y="172762"/>
                    <a:pt x="168031" y="182768"/>
                    <a:pt x="175097" y="196511"/>
                  </a:cubicBezTo>
                  <a:cubicBezTo>
                    <a:pt x="182107" y="210188"/>
                    <a:pt x="187252" y="224997"/>
                    <a:pt x="190587" y="240605"/>
                  </a:cubicBezTo>
                  <a:lnTo>
                    <a:pt x="211787" y="339930"/>
                  </a:lnTo>
                  <a:lnTo>
                    <a:pt x="86455" y="366610"/>
                  </a:lnTo>
                  <a:lnTo>
                    <a:pt x="66951" y="275085"/>
                  </a:lnTo>
                  <a:close/>
                  <a:moveTo>
                    <a:pt x="273802" y="326529"/>
                  </a:moveTo>
                  <a:lnTo>
                    <a:pt x="253620" y="232239"/>
                  </a:lnTo>
                  <a:cubicBezTo>
                    <a:pt x="249324" y="212111"/>
                    <a:pt x="247628" y="196960"/>
                    <a:pt x="248363" y="187013"/>
                  </a:cubicBezTo>
                  <a:cubicBezTo>
                    <a:pt x="249211" y="176949"/>
                    <a:pt x="253620" y="167335"/>
                    <a:pt x="261422" y="158178"/>
                  </a:cubicBezTo>
                  <a:cubicBezTo>
                    <a:pt x="269280" y="149130"/>
                    <a:pt x="278268" y="142520"/>
                    <a:pt x="288104" y="138507"/>
                  </a:cubicBezTo>
                  <a:lnTo>
                    <a:pt x="446565" y="74793"/>
                  </a:lnTo>
                  <a:lnTo>
                    <a:pt x="430507" y="0"/>
                  </a:lnTo>
                  <a:lnTo>
                    <a:pt x="268319" y="67842"/>
                  </a:lnTo>
                  <a:cubicBezTo>
                    <a:pt x="249098" y="75926"/>
                    <a:pt x="236039" y="82427"/>
                    <a:pt x="229255" y="87230"/>
                  </a:cubicBezTo>
                  <a:cubicBezTo>
                    <a:pt x="222527" y="92034"/>
                    <a:pt x="217383" y="97069"/>
                    <a:pt x="213709" y="102264"/>
                  </a:cubicBezTo>
                  <a:cubicBezTo>
                    <a:pt x="210203" y="107416"/>
                    <a:pt x="206642" y="112785"/>
                    <a:pt x="203024" y="118321"/>
                  </a:cubicBezTo>
                  <a:lnTo>
                    <a:pt x="184990" y="105602"/>
                  </a:lnTo>
                  <a:cubicBezTo>
                    <a:pt x="175266" y="98651"/>
                    <a:pt x="162999" y="92657"/>
                    <a:pt x="147962" y="87963"/>
                  </a:cubicBezTo>
                  <a:cubicBezTo>
                    <a:pt x="132981" y="83218"/>
                    <a:pt x="115004" y="82485"/>
                    <a:pt x="93917" y="85931"/>
                  </a:cubicBezTo>
                  <a:cubicBezTo>
                    <a:pt x="73679" y="89320"/>
                    <a:pt x="56379" y="96387"/>
                    <a:pt x="41851" y="107242"/>
                  </a:cubicBezTo>
                  <a:cubicBezTo>
                    <a:pt x="27321" y="117980"/>
                    <a:pt x="16863" y="130874"/>
                    <a:pt x="10418" y="146133"/>
                  </a:cubicBezTo>
                  <a:cubicBezTo>
                    <a:pt x="4087" y="161233"/>
                    <a:pt x="638" y="179713"/>
                    <a:pt x="73" y="201706"/>
                  </a:cubicBezTo>
                  <a:cubicBezTo>
                    <a:pt x="-436" y="223590"/>
                    <a:pt x="1713" y="246366"/>
                    <a:pt x="6744" y="269715"/>
                  </a:cubicBezTo>
                  <a:lnTo>
                    <a:pt x="46486" y="455879"/>
                  </a:lnTo>
                  <a:lnTo>
                    <a:pt x="506832" y="357569"/>
                  </a:lnTo>
                  <a:lnTo>
                    <a:pt x="490434" y="280345"/>
                  </a:lnTo>
                  <a:lnTo>
                    <a:pt x="273802" y="326529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2173797" y="4578276"/>
              <a:ext cx="496576" cy="351517"/>
            </a:xfrm>
            <a:custGeom>
              <a:avLst/>
              <a:gdLst>
                <a:gd name="connsiteX0" fmla="*/ 195319 w 496576"/>
                <a:gd name="connsiteY0" fmla="*/ 41779 h 351517"/>
                <a:gd name="connsiteX1" fmla="*/ 258579 w 496576"/>
                <a:gd name="connsiteY1" fmla="*/ 37426 h 351517"/>
                <a:gd name="connsiteX2" fmla="*/ 273447 w 496576"/>
                <a:gd name="connsiteY2" fmla="*/ 255073 h 351517"/>
                <a:gd name="connsiteX3" fmla="*/ 428009 w 496576"/>
                <a:gd name="connsiteY3" fmla="*/ 244617 h 351517"/>
                <a:gd name="connsiteX4" fmla="*/ 411553 w 496576"/>
                <a:gd name="connsiteY4" fmla="*/ 4412 h 351517"/>
                <a:gd name="connsiteX5" fmla="*/ 474759 w 496576"/>
                <a:gd name="connsiteY5" fmla="*/ 0 h 351517"/>
                <a:gd name="connsiteX6" fmla="*/ 496577 w 496576"/>
                <a:gd name="connsiteY6" fmla="*/ 319012 h 351517"/>
                <a:gd name="connsiteX7" fmla="*/ 21708 w 496576"/>
                <a:gd name="connsiteY7" fmla="*/ 351518 h 351517"/>
                <a:gd name="connsiteX8" fmla="*/ 0 w 496576"/>
                <a:gd name="connsiteY8" fmla="*/ 33972 h 351517"/>
                <a:gd name="connsiteX9" fmla="*/ 63203 w 496576"/>
                <a:gd name="connsiteY9" fmla="*/ 29626 h 351517"/>
                <a:gd name="connsiteX10" fmla="*/ 79541 w 496576"/>
                <a:gd name="connsiteY10" fmla="*/ 268416 h 351517"/>
                <a:gd name="connsiteX11" fmla="*/ 210243 w 496576"/>
                <a:gd name="connsiteY11" fmla="*/ 259593 h 351517"/>
                <a:gd name="connsiteX12" fmla="*/ 195319 w 496576"/>
                <a:gd name="connsiteY12" fmla="*/ 41779 h 35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6576" h="351517">
                  <a:moveTo>
                    <a:pt x="195319" y="41779"/>
                  </a:moveTo>
                  <a:lnTo>
                    <a:pt x="258579" y="37426"/>
                  </a:lnTo>
                  <a:lnTo>
                    <a:pt x="273447" y="255073"/>
                  </a:lnTo>
                  <a:lnTo>
                    <a:pt x="428009" y="244617"/>
                  </a:lnTo>
                  <a:lnTo>
                    <a:pt x="411553" y="4412"/>
                  </a:lnTo>
                  <a:lnTo>
                    <a:pt x="474759" y="0"/>
                  </a:lnTo>
                  <a:lnTo>
                    <a:pt x="496577" y="319012"/>
                  </a:lnTo>
                  <a:lnTo>
                    <a:pt x="21708" y="351518"/>
                  </a:lnTo>
                  <a:lnTo>
                    <a:pt x="0" y="33972"/>
                  </a:lnTo>
                  <a:lnTo>
                    <a:pt x="63203" y="29626"/>
                  </a:lnTo>
                  <a:lnTo>
                    <a:pt x="79541" y="268416"/>
                  </a:lnTo>
                  <a:lnTo>
                    <a:pt x="210243" y="259593"/>
                  </a:lnTo>
                  <a:lnTo>
                    <a:pt x="195319" y="41779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2172113" y="4079044"/>
              <a:ext cx="504043" cy="448753"/>
            </a:xfrm>
            <a:custGeom>
              <a:avLst/>
              <a:gdLst>
                <a:gd name="connsiteX0" fmla="*/ 121206 w 504043"/>
                <a:gd name="connsiteY0" fmla="*/ 344958 h 448753"/>
                <a:gd name="connsiteX1" fmla="*/ 476341 w 504043"/>
                <a:gd name="connsiteY1" fmla="*/ 374468 h 448753"/>
                <a:gd name="connsiteX2" fmla="*/ 470065 w 504043"/>
                <a:gd name="connsiteY2" fmla="*/ 448753 h 448753"/>
                <a:gd name="connsiteX3" fmla="*/ 0 w 504043"/>
                <a:gd name="connsiteY3" fmla="*/ 409804 h 448753"/>
                <a:gd name="connsiteX4" fmla="*/ 6218 w 504043"/>
                <a:gd name="connsiteY4" fmla="*/ 333821 h 448753"/>
                <a:gd name="connsiteX5" fmla="*/ 370456 w 504043"/>
                <a:gd name="connsiteY5" fmla="*/ 102830 h 448753"/>
                <a:gd name="connsiteX6" fmla="*/ 27814 w 504043"/>
                <a:gd name="connsiteY6" fmla="*/ 74452 h 448753"/>
                <a:gd name="connsiteX7" fmla="*/ 33919 w 504043"/>
                <a:gd name="connsiteY7" fmla="*/ 0 h 448753"/>
                <a:gd name="connsiteX8" fmla="*/ 504044 w 504043"/>
                <a:gd name="connsiteY8" fmla="*/ 38950 h 448753"/>
                <a:gd name="connsiteX9" fmla="*/ 498159 w 504043"/>
                <a:gd name="connsiteY9" fmla="*/ 110688 h 448753"/>
                <a:gd name="connsiteX10" fmla="*/ 121206 w 504043"/>
                <a:gd name="connsiteY10" fmla="*/ 344958 h 448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043" h="448753">
                  <a:moveTo>
                    <a:pt x="121206" y="344958"/>
                  </a:moveTo>
                  <a:lnTo>
                    <a:pt x="476341" y="374468"/>
                  </a:lnTo>
                  <a:lnTo>
                    <a:pt x="470065" y="448753"/>
                  </a:lnTo>
                  <a:lnTo>
                    <a:pt x="0" y="409804"/>
                  </a:lnTo>
                  <a:lnTo>
                    <a:pt x="6218" y="333821"/>
                  </a:lnTo>
                  <a:lnTo>
                    <a:pt x="370456" y="102830"/>
                  </a:lnTo>
                  <a:lnTo>
                    <a:pt x="27814" y="74452"/>
                  </a:lnTo>
                  <a:lnTo>
                    <a:pt x="33919" y="0"/>
                  </a:lnTo>
                  <a:lnTo>
                    <a:pt x="504044" y="38950"/>
                  </a:lnTo>
                  <a:lnTo>
                    <a:pt x="498159" y="110688"/>
                  </a:lnTo>
                  <a:lnTo>
                    <a:pt x="121206" y="344958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2221413" y="3398284"/>
              <a:ext cx="609475" cy="672734"/>
            </a:xfrm>
            <a:custGeom>
              <a:avLst/>
              <a:gdLst>
                <a:gd name="connsiteX0" fmla="*/ 0 w 609475"/>
                <a:gd name="connsiteY0" fmla="*/ 544067 h 672734"/>
                <a:gd name="connsiteX1" fmla="*/ 25553 w 609475"/>
                <a:gd name="connsiteY1" fmla="*/ 452766 h 672734"/>
                <a:gd name="connsiteX2" fmla="*/ 440951 w 609475"/>
                <a:gd name="connsiteY2" fmla="*/ 371072 h 672734"/>
                <a:gd name="connsiteX3" fmla="*/ 125333 w 609475"/>
                <a:gd name="connsiteY3" fmla="*/ 92142 h 672734"/>
                <a:gd name="connsiteX4" fmla="*/ 151168 w 609475"/>
                <a:gd name="connsiteY4" fmla="*/ 0 h 672734"/>
                <a:gd name="connsiteX5" fmla="*/ 609475 w 609475"/>
                <a:gd name="connsiteY5" fmla="*/ 128668 h 672734"/>
                <a:gd name="connsiteX6" fmla="*/ 589348 w 609475"/>
                <a:gd name="connsiteY6" fmla="*/ 200407 h 672734"/>
                <a:gd name="connsiteX7" fmla="*/ 244389 w 609475"/>
                <a:gd name="connsiteY7" fmla="*/ 103737 h 672734"/>
                <a:gd name="connsiteX8" fmla="*/ 544579 w 609475"/>
                <a:gd name="connsiteY8" fmla="*/ 365253 h 672734"/>
                <a:gd name="connsiteX9" fmla="*/ 525750 w 609475"/>
                <a:gd name="connsiteY9" fmla="*/ 432471 h 672734"/>
                <a:gd name="connsiteX10" fmla="*/ 133303 w 609475"/>
                <a:gd name="connsiteY10" fmla="*/ 504043 h 672734"/>
                <a:gd name="connsiteX11" fmla="*/ 478492 w 609475"/>
                <a:gd name="connsiteY11" fmla="*/ 600880 h 672734"/>
                <a:gd name="connsiteX12" fmla="*/ 458307 w 609475"/>
                <a:gd name="connsiteY12" fmla="*/ 672735 h 672734"/>
                <a:gd name="connsiteX13" fmla="*/ 0 w 609475"/>
                <a:gd name="connsiteY13" fmla="*/ 544067 h 672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9475" h="672734">
                  <a:moveTo>
                    <a:pt x="0" y="544067"/>
                  </a:moveTo>
                  <a:lnTo>
                    <a:pt x="25553" y="452766"/>
                  </a:lnTo>
                  <a:lnTo>
                    <a:pt x="440951" y="371072"/>
                  </a:lnTo>
                  <a:lnTo>
                    <a:pt x="125333" y="92142"/>
                  </a:lnTo>
                  <a:lnTo>
                    <a:pt x="151168" y="0"/>
                  </a:lnTo>
                  <a:lnTo>
                    <a:pt x="609475" y="128668"/>
                  </a:lnTo>
                  <a:lnTo>
                    <a:pt x="589348" y="200407"/>
                  </a:lnTo>
                  <a:lnTo>
                    <a:pt x="244389" y="103737"/>
                  </a:lnTo>
                  <a:lnTo>
                    <a:pt x="544579" y="365253"/>
                  </a:lnTo>
                  <a:lnTo>
                    <a:pt x="525750" y="432471"/>
                  </a:lnTo>
                  <a:lnTo>
                    <a:pt x="133303" y="504043"/>
                  </a:lnTo>
                  <a:lnTo>
                    <a:pt x="478492" y="600880"/>
                  </a:lnTo>
                  <a:lnTo>
                    <a:pt x="458307" y="672735"/>
                  </a:lnTo>
                  <a:lnTo>
                    <a:pt x="0" y="544067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2461786" y="3148523"/>
              <a:ext cx="462318" cy="266268"/>
            </a:xfrm>
            <a:custGeom>
              <a:avLst/>
              <a:gdLst>
                <a:gd name="connsiteX0" fmla="*/ 462318 w 462318"/>
                <a:gd name="connsiteY0" fmla="*/ 198542 h 266268"/>
                <a:gd name="connsiteX1" fmla="*/ 431118 w 462318"/>
                <a:gd name="connsiteY1" fmla="*/ 266269 h 266268"/>
                <a:gd name="connsiteX2" fmla="*/ 0 w 462318"/>
                <a:gd name="connsiteY2" fmla="*/ 67784 h 266268"/>
                <a:gd name="connsiteX3" fmla="*/ 31262 w 462318"/>
                <a:gd name="connsiteY3" fmla="*/ 0 h 266268"/>
                <a:gd name="connsiteX4" fmla="*/ 462318 w 462318"/>
                <a:gd name="connsiteY4" fmla="*/ 198542 h 266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318" h="266268">
                  <a:moveTo>
                    <a:pt x="462318" y="198542"/>
                  </a:moveTo>
                  <a:lnTo>
                    <a:pt x="431118" y="266269"/>
                  </a:lnTo>
                  <a:lnTo>
                    <a:pt x="0" y="67784"/>
                  </a:lnTo>
                  <a:lnTo>
                    <a:pt x="31262" y="0"/>
                  </a:lnTo>
                  <a:lnTo>
                    <a:pt x="462318" y="198542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2571237" y="2636338"/>
              <a:ext cx="618402" cy="599639"/>
            </a:xfrm>
            <a:custGeom>
              <a:avLst/>
              <a:gdLst>
                <a:gd name="connsiteX0" fmla="*/ 137368 w 618402"/>
                <a:gd name="connsiteY0" fmla="*/ 346257 h 599639"/>
                <a:gd name="connsiteX1" fmla="*/ 438748 w 618402"/>
                <a:gd name="connsiteY1" fmla="*/ 536491 h 599639"/>
                <a:gd name="connsiteX2" fmla="*/ 399000 w 618402"/>
                <a:gd name="connsiteY2" fmla="*/ 599639 h 599639"/>
                <a:gd name="connsiteX3" fmla="*/ 0 w 618402"/>
                <a:gd name="connsiteY3" fmla="*/ 347788 h 599639"/>
                <a:gd name="connsiteX4" fmla="*/ 40698 w 618402"/>
                <a:gd name="connsiteY4" fmla="*/ 283342 h 599639"/>
                <a:gd name="connsiteX5" fmla="*/ 470405 w 618402"/>
                <a:gd name="connsiteY5" fmla="*/ 246707 h 599639"/>
                <a:gd name="connsiteX6" fmla="*/ 179597 w 618402"/>
                <a:gd name="connsiteY6" fmla="*/ 63148 h 599639"/>
                <a:gd name="connsiteX7" fmla="*/ 219403 w 618402"/>
                <a:gd name="connsiteY7" fmla="*/ 0 h 599639"/>
                <a:gd name="connsiteX8" fmla="*/ 618403 w 618402"/>
                <a:gd name="connsiteY8" fmla="*/ 251851 h 599639"/>
                <a:gd name="connsiteX9" fmla="*/ 580019 w 618402"/>
                <a:gd name="connsiteY9" fmla="*/ 312677 h 599639"/>
                <a:gd name="connsiteX10" fmla="*/ 137368 w 618402"/>
                <a:gd name="connsiteY10" fmla="*/ 346257 h 59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8402" h="599639">
                  <a:moveTo>
                    <a:pt x="137368" y="346257"/>
                  </a:moveTo>
                  <a:lnTo>
                    <a:pt x="438748" y="536491"/>
                  </a:lnTo>
                  <a:lnTo>
                    <a:pt x="399000" y="599639"/>
                  </a:lnTo>
                  <a:lnTo>
                    <a:pt x="0" y="347788"/>
                  </a:lnTo>
                  <a:lnTo>
                    <a:pt x="40698" y="283342"/>
                  </a:lnTo>
                  <a:lnTo>
                    <a:pt x="470405" y="246707"/>
                  </a:lnTo>
                  <a:lnTo>
                    <a:pt x="179597" y="63148"/>
                  </a:lnTo>
                  <a:lnTo>
                    <a:pt x="219403" y="0"/>
                  </a:lnTo>
                  <a:lnTo>
                    <a:pt x="618403" y="251851"/>
                  </a:lnTo>
                  <a:lnTo>
                    <a:pt x="580019" y="312677"/>
                  </a:lnTo>
                  <a:lnTo>
                    <a:pt x="137368" y="346257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3046736" y="2035292"/>
              <a:ext cx="558369" cy="560746"/>
            </a:xfrm>
            <a:custGeom>
              <a:avLst/>
              <a:gdLst>
                <a:gd name="connsiteX0" fmla="*/ 245575 w 558369"/>
                <a:gd name="connsiteY0" fmla="*/ 51270 h 560746"/>
                <a:gd name="connsiteX1" fmla="*/ 299790 w 558369"/>
                <a:gd name="connsiteY1" fmla="*/ 0 h 560746"/>
                <a:gd name="connsiteX2" fmla="*/ 514673 w 558369"/>
                <a:gd name="connsiteY2" fmla="*/ 227145 h 560746"/>
                <a:gd name="connsiteX3" fmla="*/ 537449 w 558369"/>
                <a:gd name="connsiteY3" fmla="*/ 259426 h 560746"/>
                <a:gd name="connsiteX4" fmla="*/ 555262 w 558369"/>
                <a:gd name="connsiteY4" fmla="*/ 306176 h 560746"/>
                <a:gd name="connsiteX5" fmla="*/ 555030 w 558369"/>
                <a:gd name="connsiteY5" fmla="*/ 362822 h 560746"/>
                <a:gd name="connsiteX6" fmla="*/ 526993 w 558369"/>
                <a:gd name="connsiteY6" fmla="*/ 427835 h 560746"/>
                <a:gd name="connsiteX7" fmla="*/ 473685 w 558369"/>
                <a:gd name="connsiteY7" fmla="*/ 491657 h 560746"/>
                <a:gd name="connsiteX8" fmla="*/ 406408 w 558369"/>
                <a:gd name="connsiteY8" fmla="*/ 538639 h 560746"/>
                <a:gd name="connsiteX9" fmla="*/ 340946 w 558369"/>
                <a:gd name="connsiteY9" fmla="*/ 558709 h 560746"/>
                <a:gd name="connsiteX10" fmla="*/ 287746 w 558369"/>
                <a:gd name="connsiteY10" fmla="*/ 557403 h 560746"/>
                <a:gd name="connsiteX11" fmla="*/ 247157 w 558369"/>
                <a:gd name="connsiteY11" fmla="*/ 537957 h 560746"/>
                <a:gd name="connsiteX12" fmla="*/ 209963 w 558369"/>
                <a:gd name="connsiteY12" fmla="*/ 505509 h 560746"/>
                <a:gd name="connsiteX13" fmla="*/ 0 w 558369"/>
                <a:gd name="connsiteY13" fmla="*/ 283450 h 560746"/>
                <a:gd name="connsiteX14" fmla="*/ 54274 w 558369"/>
                <a:gd name="connsiteY14" fmla="*/ 232289 h 560746"/>
                <a:gd name="connsiteX15" fmla="*/ 260442 w 558369"/>
                <a:gd name="connsiteY15" fmla="*/ 450277 h 560746"/>
                <a:gd name="connsiteX16" fmla="*/ 303694 w 558369"/>
                <a:gd name="connsiteY16" fmla="*/ 483915 h 560746"/>
                <a:gd name="connsiteX17" fmla="*/ 349029 w 558369"/>
                <a:gd name="connsiteY17" fmla="*/ 489227 h 560746"/>
                <a:gd name="connsiteX18" fmla="*/ 396293 w 558369"/>
                <a:gd name="connsiteY18" fmla="*/ 469331 h 560746"/>
                <a:gd name="connsiteX19" fmla="*/ 440329 w 558369"/>
                <a:gd name="connsiteY19" fmla="*/ 433654 h 560746"/>
                <a:gd name="connsiteX20" fmla="*/ 476115 w 558369"/>
                <a:gd name="connsiteY20" fmla="*/ 389901 h 560746"/>
                <a:gd name="connsiteX21" fmla="*/ 488327 w 558369"/>
                <a:gd name="connsiteY21" fmla="*/ 350328 h 560746"/>
                <a:gd name="connsiteX22" fmla="*/ 480353 w 558369"/>
                <a:gd name="connsiteY22" fmla="*/ 310246 h 560746"/>
                <a:gd name="connsiteX23" fmla="*/ 448920 w 558369"/>
                <a:gd name="connsiteY23" fmla="*/ 266319 h 560746"/>
                <a:gd name="connsiteX24" fmla="*/ 245575 w 558369"/>
                <a:gd name="connsiteY24" fmla="*/ 51270 h 56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8369" h="560746">
                  <a:moveTo>
                    <a:pt x="245575" y="51270"/>
                  </a:moveTo>
                  <a:lnTo>
                    <a:pt x="299790" y="0"/>
                  </a:lnTo>
                  <a:lnTo>
                    <a:pt x="514673" y="227145"/>
                  </a:lnTo>
                  <a:cubicBezTo>
                    <a:pt x="522248" y="235170"/>
                    <a:pt x="529823" y="245967"/>
                    <a:pt x="537449" y="259426"/>
                  </a:cubicBezTo>
                  <a:cubicBezTo>
                    <a:pt x="545082" y="272879"/>
                    <a:pt x="551018" y="288479"/>
                    <a:pt x="555262" y="306176"/>
                  </a:cubicBezTo>
                  <a:cubicBezTo>
                    <a:pt x="559500" y="323982"/>
                    <a:pt x="559384" y="342811"/>
                    <a:pt x="555030" y="362822"/>
                  </a:cubicBezTo>
                  <a:cubicBezTo>
                    <a:pt x="550684" y="382834"/>
                    <a:pt x="541237" y="404427"/>
                    <a:pt x="526993" y="427835"/>
                  </a:cubicBezTo>
                  <a:cubicBezTo>
                    <a:pt x="512634" y="451068"/>
                    <a:pt x="494937" y="472379"/>
                    <a:pt x="473685" y="491657"/>
                  </a:cubicBezTo>
                  <a:cubicBezTo>
                    <a:pt x="451068" y="512634"/>
                    <a:pt x="428684" y="528292"/>
                    <a:pt x="406408" y="538639"/>
                  </a:cubicBezTo>
                  <a:cubicBezTo>
                    <a:pt x="384133" y="549037"/>
                    <a:pt x="362372" y="555712"/>
                    <a:pt x="340946" y="558709"/>
                  </a:cubicBezTo>
                  <a:cubicBezTo>
                    <a:pt x="319577" y="561814"/>
                    <a:pt x="301880" y="561365"/>
                    <a:pt x="287746" y="557403"/>
                  </a:cubicBezTo>
                  <a:cubicBezTo>
                    <a:pt x="273669" y="553506"/>
                    <a:pt x="260108" y="547005"/>
                    <a:pt x="247157" y="537957"/>
                  </a:cubicBezTo>
                  <a:cubicBezTo>
                    <a:pt x="234212" y="528858"/>
                    <a:pt x="221775" y="518062"/>
                    <a:pt x="209963" y="505509"/>
                  </a:cubicBezTo>
                  <a:lnTo>
                    <a:pt x="0" y="283450"/>
                  </a:lnTo>
                  <a:lnTo>
                    <a:pt x="54274" y="232289"/>
                  </a:lnTo>
                  <a:lnTo>
                    <a:pt x="260442" y="450277"/>
                  </a:lnTo>
                  <a:cubicBezTo>
                    <a:pt x="275259" y="466051"/>
                    <a:pt x="289727" y="477240"/>
                    <a:pt x="303694" y="483915"/>
                  </a:cubicBezTo>
                  <a:cubicBezTo>
                    <a:pt x="317596" y="490525"/>
                    <a:pt x="332747" y="492340"/>
                    <a:pt x="349029" y="489227"/>
                  </a:cubicBezTo>
                  <a:cubicBezTo>
                    <a:pt x="365253" y="486063"/>
                    <a:pt x="381027" y="479446"/>
                    <a:pt x="396293" y="469331"/>
                  </a:cubicBezTo>
                  <a:cubicBezTo>
                    <a:pt x="411669" y="459209"/>
                    <a:pt x="426420" y="447339"/>
                    <a:pt x="440329" y="433654"/>
                  </a:cubicBezTo>
                  <a:cubicBezTo>
                    <a:pt x="457236" y="417771"/>
                    <a:pt x="469106" y="403295"/>
                    <a:pt x="476115" y="389901"/>
                  </a:cubicBezTo>
                  <a:cubicBezTo>
                    <a:pt x="483066" y="376616"/>
                    <a:pt x="487137" y="363446"/>
                    <a:pt x="488327" y="350328"/>
                  </a:cubicBezTo>
                  <a:cubicBezTo>
                    <a:pt x="489510" y="337100"/>
                    <a:pt x="486912" y="323815"/>
                    <a:pt x="480353" y="310246"/>
                  </a:cubicBezTo>
                  <a:cubicBezTo>
                    <a:pt x="473852" y="296620"/>
                    <a:pt x="463396" y="282094"/>
                    <a:pt x="448920" y="266319"/>
                  </a:cubicBezTo>
                  <a:lnTo>
                    <a:pt x="245575" y="5127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3439728" y="1733063"/>
              <a:ext cx="604950" cy="621116"/>
            </a:xfrm>
            <a:custGeom>
              <a:avLst/>
              <a:gdLst>
                <a:gd name="connsiteX0" fmla="*/ 126579 w 604950"/>
                <a:gd name="connsiteY0" fmla="*/ 284132 h 621116"/>
                <a:gd name="connsiteX1" fmla="*/ 326137 w 604950"/>
                <a:gd name="connsiteY1" fmla="*/ 579345 h 621116"/>
                <a:gd name="connsiteX2" fmla="*/ 264230 w 604950"/>
                <a:gd name="connsiteY2" fmla="*/ 621117 h 621116"/>
                <a:gd name="connsiteX3" fmla="*/ 0 w 604950"/>
                <a:gd name="connsiteY3" fmla="*/ 230258 h 621116"/>
                <a:gd name="connsiteX4" fmla="*/ 63206 w 604950"/>
                <a:gd name="connsiteY4" fmla="*/ 187571 h 621116"/>
                <a:gd name="connsiteX5" fmla="*/ 471537 w 604950"/>
                <a:gd name="connsiteY5" fmla="*/ 326645 h 621116"/>
                <a:gd name="connsiteX6" fmla="*/ 278930 w 604950"/>
                <a:gd name="connsiteY6" fmla="*/ 41779 h 621116"/>
                <a:gd name="connsiteX7" fmla="*/ 340779 w 604950"/>
                <a:gd name="connsiteY7" fmla="*/ 0 h 621116"/>
                <a:gd name="connsiteX8" fmla="*/ 604951 w 604950"/>
                <a:gd name="connsiteY8" fmla="*/ 390808 h 621116"/>
                <a:gd name="connsiteX9" fmla="*/ 545365 w 604950"/>
                <a:gd name="connsiteY9" fmla="*/ 431231 h 621116"/>
                <a:gd name="connsiteX10" fmla="*/ 126579 w 604950"/>
                <a:gd name="connsiteY10" fmla="*/ 284132 h 6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950" h="621116">
                  <a:moveTo>
                    <a:pt x="126579" y="284132"/>
                  </a:moveTo>
                  <a:lnTo>
                    <a:pt x="326137" y="579345"/>
                  </a:lnTo>
                  <a:lnTo>
                    <a:pt x="264230" y="621117"/>
                  </a:lnTo>
                  <a:lnTo>
                    <a:pt x="0" y="230258"/>
                  </a:lnTo>
                  <a:lnTo>
                    <a:pt x="63206" y="187571"/>
                  </a:lnTo>
                  <a:lnTo>
                    <a:pt x="471537" y="326645"/>
                  </a:lnTo>
                  <a:lnTo>
                    <a:pt x="278930" y="41779"/>
                  </a:lnTo>
                  <a:lnTo>
                    <a:pt x="340779" y="0"/>
                  </a:lnTo>
                  <a:lnTo>
                    <a:pt x="604951" y="390808"/>
                  </a:lnTo>
                  <a:lnTo>
                    <a:pt x="545365" y="431231"/>
                  </a:lnTo>
                  <a:lnTo>
                    <a:pt x="126579" y="284132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3953269" y="1610392"/>
              <a:ext cx="278197" cy="458197"/>
            </a:xfrm>
            <a:custGeom>
              <a:avLst/>
              <a:gdLst>
                <a:gd name="connsiteX0" fmla="*/ 278197 w 278197"/>
                <a:gd name="connsiteY0" fmla="*/ 424900 h 458197"/>
                <a:gd name="connsiteX1" fmla="*/ 211371 w 278197"/>
                <a:gd name="connsiteY1" fmla="*/ 458197 h 458197"/>
                <a:gd name="connsiteX2" fmla="*/ 0 w 278197"/>
                <a:gd name="connsiteY2" fmla="*/ 33185 h 458197"/>
                <a:gd name="connsiteX3" fmla="*/ 66761 w 278197"/>
                <a:gd name="connsiteY3" fmla="*/ 0 h 458197"/>
                <a:gd name="connsiteX4" fmla="*/ 278197 w 278197"/>
                <a:gd name="connsiteY4" fmla="*/ 424900 h 45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97" h="458197">
                  <a:moveTo>
                    <a:pt x="278197" y="424900"/>
                  </a:moveTo>
                  <a:lnTo>
                    <a:pt x="211371" y="458197"/>
                  </a:lnTo>
                  <a:lnTo>
                    <a:pt x="0" y="33185"/>
                  </a:lnTo>
                  <a:lnTo>
                    <a:pt x="66761" y="0"/>
                  </a:lnTo>
                  <a:lnTo>
                    <a:pt x="278197" y="42490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2" name="任意多边形: 形状 61"/>
            <p:cNvSpPr/>
            <p:nvPr/>
          </p:nvSpPr>
          <p:spPr>
            <a:xfrm>
              <a:off x="4178513" y="1380302"/>
              <a:ext cx="444058" cy="534513"/>
            </a:xfrm>
            <a:custGeom>
              <a:avLst/>
              <a:gdLst>
                <a:gd name="connsiteX0" fmla="*/ 341229 w 444058"/>
                <a:gd name="connsiteY0" fmla="*/ 534513 h 534513"/>
                <a:gd name="connsiteX1" fmla="*/ 0 w 444058"/>
                <a:gd name="connsiteY1" fmla="*/ 148793 h 534513"/>
                <a:gd name="connsiteX2" fmla="*/ 79539 w 444058"/>
                <a:gd name="connsiteY2" fmla="*/ 121714 h 534513"/>
                <a:gd name="connsiteX3" fmla="*/ 332979 w 444058"/>
                <a:gd name="connsiteY3" fmla="*/ 416584 h 534513"/>
                <a:gd name="connsiteX4" fmla="*/ 365144 w 444058"/>
                <a:gd name="connsiteY4" fmla="*/ 26457 h 534513"/>
                <a:gd name="connsiteX5" fmla="*/ 444059 w 444058"/>
                <a:gd name="connsiteY5" fmla="*/ 0 h 534513"/>
                <a:gd name="connsiteX6" fmla="*/ 394030 w 444058"/>
                <a:gd name="connsiteY6" fmla="*/ 516367 h 534513"/>
                <a:gd name="connsiteX7" fmla="*/ 341229 w 444058"/>
                <a:gd name="connsiteY7" fmla="*/ 534513 h 534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4058" h="534513">
                  <a:moveTo>
                    <a:pt x="341229" y="534513"/>
                  </a:moveTo>
                  <a:lnTo>
                    <a:pt x="0" y="148793"/>
                  </a:lnTo>
                  <a:lnTo>
                    <a:pt x="79539" y="121714"/>
                  </a:lnTo>
                  <a:lnTo>
                    <a:pt x="332979" y="416584"/>
                  </a:lnTo>
                  <a:lnTo>
                    <a:pt x="365144" y="26457"/>
                  </a:lnTo>
                  <a:lnTo>
                    <a:pt x="444059" y="0"/>
                  </a:lnTo>
                  <a:lnTo>
                    <a:pt x="394030" y="516367"/>
                  </a:lnTo>
                  <a:lnTo>
                    <a:pt x="341229" y="534513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4738782" y="1304378"/>
              <a:ext cx="395052" cy="522641"/>
            </a:xfrm>
            <a:custGeom>
              <a:avLst/>
              <a:gdLst>
                <a:gd name="connsiteX0" fmla="*/ 325571 w 395052"/>
                <a:gd name="connsiteY0" fmla="*/ 195093 h 522641"/>
                <a:gd name="connsiteX1" fmla="*/ 336142 w 395052"/>
                <a:gd name="connsiteY1" fmla="*/ 257561 h 522641"/>
                <a:gd name="connsiteX2" fmla="*/ 120984 w 395052"/>
                <a:gd name="connsiteY2" fmla="*/ 294194 h 522641"/>
                <a:gd name="connsiteX3" fmla="*/ 146989 w 395052"/>
                <a:gd name="connsiteY3" fmla="*/ 446890 h 522641"/>
                <a:gd name="connsiteX4" fmla="*/ 384365 w 395052"/>
                <a:gd name="connsiteY4" fmla="*/ 406526 h 522641"/>
                <a:gd name="connsiteX5" fmla="*/ 395053 w 395052"/>
                <a:gd name="connsiteY5" fmla="*/ 468992 h 522641"/>
                <a:gd name="connsiteX6" fmla="*/ 79771 w 395052"/>
                <a:gd name="connsiteY6" fmla="*/ 522641 h 522641"/>
                <a:gd name="connsiteX7" fmla="*/ 0 w 395052"/>
                <a:gd name="connsiteY7" fmla="*/ 53310 h 522641"/>
                <a:gd name="connsiteX8" fmla="*/ 313816 w 395052"/>
                <a:gd name="connsiteY8" fmla="*/ 0 h 522641"/>
                <a:gd name="connsiteX9" fmla="*/ 324388 w 395052"/>
                <a:gd name="connsiteY9" fmla="*/ 62468 h 522641"/>
                <a:gd name="connsiteX10" fmla="*/ 88362 w 395052"/>
                <a:gd name="connsiteY10" fmla="*/ 102606 h 522641"/>
                <a:gd name="connsiteX11" fmla="*/ 110296 w 395052"/>
                <a:gd name="connsiteY11" fmla="*/ 231670 h 522641"/>
                <a:gd name="connsiteX12" fmla="*/ 325571 w 395052"/>
                <a:gd name="connsiteY12" fmla="*/ 195093 h 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5052" h="522641">
                  <a:moveTo>
                    <a:pt x="325571" y="195093"/>
                  </a:moveTo>
                  <a:lnTo>
                    <a:pt x="336142" y="257561"/>
                  </a:lnTo>
                  <a:lnTo>
                    <a:pt x="120984" y="294194"/>
                  </a:lnTo>
                  <a:lnTo>
                    <a:pt x="146989" y="446890"/>
                  </a:lnTo>
                  <a:lnTo>
                    <a:pt x="384365" y="406526"/>
                  </a:lnTo>
                  <a:lnTo>
                    <a:pt x="395053" y="468992"/>
                  </a:lnTo>
                  <a:lnTo>
                    <a:pt x="79771" y="522641"/>
                  </a:lnTo>
                  <a:lnTo>
                    <a:pt x="0" y="53310"/>
                  </a:lnTo>
                  <a:lnTo>
                    <a:pt x="313816" y="0"/>
                  </a:lnTo>
                  <a:lnTo>
                    <a:pt x="324388" y="62468"/>
                  </a:lnTo>
                  <a:lnTo>
                    <a:pt x="88362" y="102606"/>
                  </a:lnTo>
                  <a:lnTo>
                    <a:pt x="110296" y="231670"/>
                  </a:lnTo>
                  <a:lnTo>
                    <a:pt x="325571" y="195093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4" name="任意多边形: 形状 1023"/>
            <p:cNvSpPr/>
            <p:nvPr/>
          </p:nvSpPr>
          <p:spPr>
            <a:xfrm>
              <a:off x="5180584" y="1288100"/>
              <a:ext cx="377689" cy="475663"/>
            </a:xfrm>
            <a:custGeom>
              <a:avLst/>
              <a:gdLst>
                <a:gd name="connsiteX0" fmla="*/ 173894 w 377689"/>
                <a:gd name="connsiteY0" fmla="*/ 58283 h 475663"/>
                <a:gd name="connsiteX1" fmla="*/ 219628 w 377689"/>
                <a:gd name="connsiteY1" fmla="*/ 61336 h 475663"/>
                <a:gd name="connsiteX2" fmla="*/ 253092 w 377689"/>
                <a:gd name="connsiteY2" fmla="*/ 74225 h 475663"/>
                <a:gd name="connsiteX3" fmla="*/ 271072 w 377689"/>
                <a:gd name="connsiteY3" fmla="*/ 94916 h 475663"/>
                <a:gd name="connsiteX4" fmla="*/ 277573 w 377689"/>
                <a:gd name="connsiteY4" fmla="*/ 118320 h 475663"/>
                <a:gd name="connsiteX5" fmla="*/ 266211 w 377689"/>
                <a:gd name="connsiteY5" fmla="*/ 157328 h 475663"/>
                <a:gd name="connsiteX6" fmla="*/ 231499 w 377689"/>
                <a:gd name="connsiteY6" fmla="*/ 179036 h 475663"/>
                <a:gd name="connsiteX7" fmla="*/ 185199 w 377689"/>
                <a:gd name="connsiteY7" fmla="*/ 186272 h 475663"/>
                <a:gd name="connsiteX8" fmla="*/ 83609 w 377689"/>
                <a:gd name="connsiteY8" fmla="*/ 188873 h 475663"/>
                <a:gd name="connsiteX9" fmla="*/ 80330 w 377689"/>
                <a:gd name="connsiteY9" fmla="*/ 60714 h 475663"/>
                <a:gd name="connsiteX10" fmla="*/ 173894 w 377689"/>
                <a:gd name="connsiteY10" fmla="*/ 58283 h 475663"/>
                <a:gd name="connsiteX11" fmla="*/ 85191 w 377689"/>
                <a:gd name="connsiteY11" fmla="*/ 252189 h 475663"/>
                <a:gd name="connsiteX12" fmla="*/ 181861 w 377689"/>
                <a:gd name="connsiteY12" fmla="*/ 249702 h 475663"/>
                <a:gd name="connsiteX13" fmla="*/ 227370 w 377689"/>
                <a:gd name="connsiteY13" fmla="*/ 252867 h 475663"/>
                <a:gd name="connsiteX14" fmla="*/ 253150 w 377689"/>
                <a:gd name="connsiteY14" fmla="*/ 270958 h 475663"/>
                <a:gd name="connsiteX15" fmla="*/ 267676 w 377689"/>
                <a:gd name="connsiteY15" fmla="*/ 300864 h 475663"/>
                <a:gd name="connsiteX16" fmla="*/ 301148 w 377689"/>
                <a:gd name="connsiteY16" fmla="*/ 468197 h 475663"/>
                <a:gd name="connsiteX17" fmla="*/ 377690 w 377689"/>
                <a:gd name="connsiteY17" fmla="*/ 466223 h 475663"/>
                <a:gd name="connsiteX18" fmla="*/ 340830 w 377689"/>
                <a:gd name="connsiteY18" fmla="*/ 294362 h 475663"/>
                <a:gd name="connsiteX19" fmla="*/ 328901 w 377689"/>
                <a:gd name="connsiteY19" fmla="*/ 252359 h 475663"/>
                <a:gd name="connsiteX20" fmla="*/ 316972 w 377689"/>
                <a:gd name="connsiteY20" fmla="*/ 234438 h 475663"/>
                <a:gd name="connsiteX21" fmla="*/ 303070 w 377689"/>
                <a:gd name="connsiteY21" fmla="*/ 220870 h 475663"/>
                <a:gd name="connsiteX22" fmla="*/ 318895 w 377689"/>
                <a:gd name="connsiteY22" fmla="*/ 205493 h 475663"/>
                <a:gd name="connsiteX23" fmla="*/ 343036 w 377689"/>
                <a:gd name="connsiteY23" fmla="*/ 172253 h 475663"/>
                <a:gd name="connsiteX24" fmla="*/ 355080 w 377689"/>
                <a:gd name="connsiteY24" fmla="*/ 119564 h 475663"/>
                <a:gd name="connsiteX25" fmla="*/ 343602 w 377689"/>
                <a:gd name="connsiteY25" fmla="*/ 64445 h 475663"/>
                <a:gd name="connsiteX26" fmla="*/ 311154 w 377689"/>
                <a:gd name="connsiteY26" fmla="*/ 26399 h 475663"/>
                <a:gd name="connsiteX27" fmla="*/ 258410 w 377689"/>
                <a:gd name="connsiteY27" fmla="*/ 6048 h 475663"/>
                <a:gd name="connsiteX28" fmla="*/ 190401 w 377689"/>
                <a:gd name="connsiteY28" fmla="*/ 112 h 475663"/>
                <a:gd name="connsiteX29" fmla="*/ 0 w 377689"/>
                <a:gd name="connsiteY29" fmla="*/ 5030 h 475663"/>
                <a:gd name="connsiteX30" fmla="*/ 12154 w 377689"/>
                <a:gd name="connsiteY30" fmla="*/ 475663 h 475663"/>
                <a:gd name="connsiteX31" fmla="*/ 91018 w 377689"/>
                <a:gd name="connsiteY31" fmla="*/ 473624 h 475663"/>
                <a:gd name="connsiteX32" fmla="*/ 85191 w 377689"/>
                <a:gd name="connsiteY32" fmla="*/ 252189 h 475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77689" h="475663">
                  <a:moveTo>
                    <a:pt x="173894" y="58283"/>
                  </a:moveTo>
                  <a:cubicBezTo>
                    <a:pt x="190568" y="57887"/>
                    <a:pt x="205777" y="58905"/>
                    <a:pt x="219628" y="61336"/>
                  </a:cubicBezTo>
                  <a:cubicBezTo>
                    <a:pt x="233363" y="63710"/>
                    <a:pt x="244559" y="67950"/>
                    <a:pt x="253092" y="74225"/>
                  </a:cubicBezTo>
                  <a:cubicBezTo>
                    <a:pt x="261516" y="80388"/>
                    <a:pt x="267568" y="87341"/>
                    <a:pt x="271072" y="94916"/>
                  </a:cubicBezTo>
                  <a:cubicBezTo>
                    <a:pt x="274634" y="102548"/>
                    <a:pt x="276782" y="110349"/>
                    <a:pt x="277573" y="118320"/>
                  </a:cubicBezTo>
                  <a:cubicBezTo>
                    <a:pt x="278473" y="134206"/>
                    <a:pt x="274744" y="147208"/>
                    <a:pt x="266211" y="157328"/>
                  </a:cubicBezTo>
                  <a:cubicBezTo>
                    <a:pt x="257728" y="167447"/>
                    <a:pt x="246141" y="174740"/>
                    <a:pt x="231499" y="179036"/>
                  </a:cubicBezTo>
                  <a:cubicBezTo>
                    <a:pt x="216689" y="183389"/>
                    <a:pt x="201307" y="185877"/>
                    <a:pt x="185199" y="186272"/>
                  </a:cubicBezTo>
                  <a:lnTo>
                    <a:pt x="83609" y="188873"/>
                  </a:lnTo>
                  <a:lnTo>
                    <a:pt x="80330" y="60714"/>
                  </a:lnTo>
                  <a:lnTo>
                    <a:pt x="173894" y="58283"/>
                  </a:lnTo>
                  <a:close/>
                  <a:moveTo>
                    <a:pt x="85191" y="252189"/>
                  </a:moveTo>
                  <a:lnTo>
                    <a:pt x="181861" y="249702"/>
                  </a:lnTo>
                  <a:cubicBezTo>
                    <a:pt x="202381" y="249249"/>
                    <a:pt x="217480" y="250267"/>
                    <a:pt x="227370" y="252867"/>
                  </a:cubicBezTo>
                  <a:cubicBezTo>
                    <a:pt x="237151" y="255581"/>
                    <a:pt x="245742" y="261630"/>
                    <a:pt x="253150" y="270958"/>
                  </a:cubicBezTo>
                  <a:cubicBezTo>
                    <a:pt x="260609" y="280398"/>
                    <a:pt x="265420" y="290348"/>
                    <a:pt x="267676" y="300864"/>
                  </a:cubicBezTo>
                  <a:lnTo>
                    <a:pt x="301148" y="468197"/>
                  </a:lnTo>
                  <a:lnTo>
                    <a:pt x="377690" y="466223"/>
                  </a:lnTo>
                  <a:lnTo>
                    <a:pt x="340830" y="294362"/>
                  </a:lnTo>
                  <a:cubicBezTo>
                    <a:pt x="336310" y="273841"/>
                    <a:pt x="332348" y="259934"/>
                    <a:pt x="328901" y="252359"/>
                  </a:cubicBezTo>
                  <a:cubicBezTo>
                    <a:pt x="325339" y="244896"/>
                    <a:pt x="321442" y="238848"/>
                    <a:pt x="316972" y="234438"/>
                  </a:cubicBezTo>
                  <a:cubicBezTo>
                    <a:pt x="312561" y="229972"/>
                    <a:pt x="307932" y="225449"/>
                    <a:pt x="303070" y="220870"/>
                  </a:cubicBezTo>
                  <a:lnTo>
                    <a:pt x="318895" y="205493"/>
                  </a:lnTo>
                  <a:cubicBezTo>
                    <a:pt x="327544" y="197240"/>
                    <a:pt x="335628" y="186216"/>
                    <a:pt x="343036" y="172253"/>
                  </a:cubicBezTo>
                  <a:cubicBezTo>
                    <a:pt x="350495" y="158402"/>
                    <a:pt x="354514" y="140820"/>
                    <a:pt x="355080" y="119564"/>
                  </a:cubicBezTo>
                  <a:cubicBezTo>
                    <a:pt x="355305" y="98986"/>
                    <a:pt x="351518" y="80670"/>
                    <a:pt x="343602" y="64445"/>
                  </a:cubicBezTo>
                  <a:cubicBezTo>
                    <a:pt x="335685" y="48220"/>
                    <a:pt x="324831" y="35501"/>
                    <a:pt x="311154" y="26399"/>
                  </a:cubicBezTo>
                  <a:cubicBezTo>
                    <a:pt x="297411" y="17467"/>
                    <a:pt x="279830" y="10627"/>
                    <a:pt x="258410" y="6048"/>
                  </a:cubicBezTo>
                  <a:cubicBezTo>
                    <a:pt x="236926" y="1468"/>
                    <a:pt x="214258" y="-510"/>
                    <a:pt x="190401" y="112"/>
                  </a:cubicBezTo>
                  <a:lnTo>
                    <a:pt x="0" y="5030"/>
                  </a:lnTo>
                  <a:lnTo>
                    <a:pt x="12154" y="475663"/>
                  </a:lnTo>
                  <a:lnTo>
                    <a:pt x="91018" y="473624"/>
                  </a:lnTo>
                  <a:lnTo>
                    <a:pt x="85191" y="252189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5" name="任意多边形: 形状 1024"/>
            <p:cNvSpPr/>
            <p:nvPr/>
          </p:nvSpPr>
          <p:spPr>
            <a:xfrm>
              <a:off x="5608383" y="1304385"/>
              <a:ext cx="412967" cy="481960"/>
            </a:xfrm>
            <a:custGeom>
              <a:avLst/>
              <a:gdLst>
                <a:gd name="connsiteX0" fmla="*/ 76491 w 412967"/>
                <a:gd name="connsiteY0" fmla="*/ 323751 h 481960"/>
                <a:gd name="connsiteX1" fmla="*/ 79031 w 412967"/>
                <a:gd name="connsiteY1" fmla="*/ 344670 h 481960"/>
                <a:gd name="connsiteX2" fmla="*/ 87230 w 412967"/>
                <a:gd name="connsiteY2" fmla="*/ 367337 h 481960"/>
                <a:gd name="connsiteX3" fmla="*/ 104528 w 412967"/>
                <a:gd name="connsiteY3" fmla="*/ 388597 h 481960"/>
                <a:gd name="connsiteX4" fmla="*/ 133472 w 412967"/>
                <a:gd name="connsiteY4" fmla="*/ 405220 h 481960"/>
                <a:gd name="connsiteX5" fmla="*/ 175759 w 412967"/>
                <a:gd name="connsiteY5" fmla="*/ 416467 h 481960"/>
                <a:gd name="connsiteX6" fmla="*/ 213069 w 412967"/>
                <a:gd name="connsiteY6" fmla="*/ 421553 h 481960"/>
                <a:gd name="connsiteX7" fmla="*/ 248513 w 412967"/>
                <a:gd name="connsiteY7" fmla="*/ 421444 h 481960"/>
                <a:gd name="connsiteX8" fmla="*/ 276898 w 412967"/>
                <a:gd name="connsiteY8" fmla="*/ 414711 h 481960"/>
                <a:gd name="connsiteX9" fmla="*/ 297984 w 412967"/>
                <a:gd name="connsiteY9" fmla="*/ 398719 h 481960"/>
                <a:gd name="connsiteX10" fmla="*/ 309405 w 412967"/>
                <a:gd name="connsiteY10" fmla="*/ 371640 h 481960"/>
                <a:gd name="connsiteX11" fmla="*/ 310537 w 412967"/>
                <a:gd name="connsiteY11" fmla="*/ 344104 h 481960"/>
                <a:gd name="connsiteX12" fmla="*/ 297418 w 412967"/>
                <a:gd name="connsiteY12" fmla="*/ 317649 h 481960"/>
                <a:gd name="connsiteX13" fmla="*/ 256430 w 412967"/>
                <a:gd name="connsiteY13" fmla="*/ 292095 h 481960"/>
                <a:gd name="connsiteX14" fmla="*/ 179663 w 412967"/>
                <a:gd name="connsiteY14" fmla="*/ 260437 h 481960"/>
                <a:gd name="connsiteX15" fmla="*/ 109106 w 412967"/>
                <a:gd name="connsiteY15" fmla="*/ 227987 h 481960"/>
                <a:gd name="connsiteX16" fmla="*/ 67160 w 412967"/>
                <a:gd name="connsiteY16" fmla="*/ 192485 h 481960"/>
                <a:gd name="connsiteX17" fmla="*/ 43136 w 412967"/>
                <a:gd name="connsiteY17" fmla="*/ 143924 h 481960"/>
                <a:gd name="connsiteX18" fmla="*/ 48672 w 412967"/>
                <a:gd name="connsiteY18" fmla="*/ 81513 h 481960"/>
                <a:gd name="connsiteX19" fmla="*/ 71231 w 412967"/>
                <a:gd name="connsiteY19" fmla="*/ 42335 h 481960"/>
                <a:gd name="connsiteX20" fmla="*/ 104528 w 412967"/>
                <a:gd name="connsiteY20" fmla="*/ 19497 h 481960"/>
                <a:gd name="connsiteX21" fmla="*/ 146815 w 412967"/>
                <a:gd name="connsiteY21" fmla="*/ 5533 h 481960"/>
                <a:gd name="connsiteX22" fmla="*/ 193514 w 412967"/>
                <a:gd name="connsiteY22" fmla="*/ 106 h 481960"/>
                <a:gd name="connsiteX23" fmla="*/ 238399 w 412967"/>
                <a:gd name="connsiteY23" fmla="*/ 1802 h 481960"/>
                <a:gd name="connsiteX24" fmla="*/ 321783 w 412967"/>
                <a:gd name="connsiteY24" fmla="*/ 24076 h 481960"/>
                <a:gd name="connsiteX25" fmla="*/ 371246 w 412967"/>
                <a:gd name="connsiteY25" fmla="*/ 57995 h 481960"/>
                <a:gd name="connsiteX26" fmla="*/ 398949 w 412967"/>
                <a:gd name="connsiteY26" fmla="*/ 95476 h 481960"/>
                <a:gd name="connsiteX27" fmla="*/ 410370 w 412967"/>
                <a:gd name="connsiteY27" fmla="*/ 127982 h 481960"/>
                <a:gd name="connsiteX28" fmla="*/ 412968 w 412967"/>
                <a:gd name="connsiteY28" fmla="*/ 147259 h 481960"/>
                <a:gd name="connsiteX29" fmla="*/ 337782 w 412967"/>
                <a:gd name="connsiteY29" fmla="*/ 137706 h 481960"/>
                <a:gd name="connsiteX30" fmla="*/ 334902 w 412967"/>
                <a:gd name="connsiteY30" fmla="*/ 121141 h 481960"/>
                <a:gd name="connsiteX31" fmla="*/ 326021 w 412967"/>
                <a:gd name="connsiteY31" fmla="*/ 101582 h 481960"/>
                <a:gd name="connsiteX32" fmla="*/ 303295 w 412967"/>
                <a:gd name="connsiteY32" fmla="*/ 78799 h 481960"/>
                <a:gd name="connsiteX33" fmla="*/ 267117 w 412967"/>
                <a:gd name="connsiteY33" fmla="*/ 63705 h 481960"/>
                <a:gd name="connsiteX34" fmla="*/ 231389 w 412967"/>
                <a:gd name="connsiteY34" fmla="*/ 57147 h 481960"/>
                <a:gd name="connsiteX35" fmla="*/ 177515 w 412967"/>
                <a:gd name="connsiteY35" fmla="*/ 58108 h 481960"/>
                <a:gd name="connsiteX36" fmla="*/ 141504 w 412967"/>
                <a:gd name="connsiteY36" fmla="*/ 70771 h 481960"/>
                <a:gd name="connsiteX37" fmla="*/ 119736 w 412967"/>
                <a:gd name="connsiteY37" fmla="*/ 90671 h 481960"/>
                <a:gd name="connsiteX38" fmla="*/ 111994 w 412967"/>
                <a:gd name="connsiteY38" fmla="*/ 115036 h 481960"/>
                <a:gd name="connsiteX39" fmla="*/ 119512 w 412967"/>
                <a:gd name="connsiteY39" fmla="*/ 145620 h 481960"/>
                <a:gd name="connsiteX40" fmla="*/ 140147 w 412967"/>
                <a:gd name="connsiteY40" fmla="*/ 169194 h 481960"/>
                <a:gd name="connsiteX41" fmla="*/ 173103 w 412967"/>
                <a:gd name="connsiteY41" fmla="*/ 189319 h 481960"/>
                <a:gd name="connsiteX42" fmla="*/ 231165 w 412967"/>
                <a:gd name="connsiteY42" fmla="*/ 215098 h 481960"/>
                <a:gd name="connsiteX43" fmla="*/ 298492 w 412967"/>
                <a:gd name="connsiteY43" fmla="*/ 244552 h 481960"/>
                <a:gd name="connsiteX44" fmla="*/ 347730 w 412967"/>
                <a:gd name="connsiteY44" fmla="*/ 273835 h 481960"/>
                <a:gd name="connsiteX45" fmla="*/ 375208 w 412967"/>
                <a:gd name="connsiteY45" fmla="*/ 308942 h 481960"/>
                <a:gd name="connsiteX46" fmla="*/ 385722 w 412967"/>
                <a:gd name="connsiteY46" fmla="*/ 345011 h 481960"/>
                <a:gd name="connsiteX47" fmla="*/ 384931 w 412967"/>
                <a:gd name="connsiteY47" fmla="*/ 379440 h 481960"/>
                <a:gd name="connsiteX48" fmla="*/ 359942 w 412967"/>
                <a:gd name="connsiteY48" fmla="*/ 433199 h 481960"/>
                <a:gd name="connsiteX49" fmla="*/ 314883 w 412967"/>
                <a:gd name="connsiteY49" fmla="*/ 465821 h 481960"/>
                <a:gd name="connsiteX50" fmla="*/ 257221 w 412967"/>
                <a:gd name="connsiteY50" fmla="*/ 480688 h 481960"/>
                <a:gd name="connsiteX51" fmla="*/ 191816 w 412967"/>
                <a:gd name="connsiteY51" fmla="*/ 479723 h 481960"/>
                <a:gd name="connsiteX52" fmla="*/ 119794 w 412967"/>
                <a:gd name="connsiteY52" fmla="*/ 464123 h 481960"/>
                <a:gd name="connsiteX53" fmla="*/ 66145 w 412967"/>
                <a:gd name="connsiteY53" fmla="*/ 438343 h 481960"/>
                <a:gd name="connsiteX54" fmla="*/ 30076 w 412967"/>
                <a:gd name="connsiteY54" fmla="*/ 404937 h 481960"/>
                <a:gd name="connsiteX55" fmla="*/ 8874 w 412967"/>
                <a:gd name="connsiteY55" fmla="*/ 369942 h 481960"/>
                <a:gd name="connsiteX56" fmla="*/ 1248 w 412967"/>
                <a:gd name="connsiteY56" fmla="*/ 334381 h 481960"/>
                <a:gd name="connsiteX57" fmla="*/ 0 w 412967"/>
                <a:gd name="connsiteY57" fmla="*/ 314086 h 481960"/>
                <a:gd name="connsiteX58" fmla="*/ 76491 w 412967"/>
                <a:gd name="connsiteY58" fmla="*/ 323751 h 48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12967" h="481960">
                  <a:moveTo>
                    <a:pt x="76491" y="323751"/>
                  </a:moveTo>
                  <a:cubicBezTo>
                    <a:pt x="76999" y="330593"/>
                    <a:pt x="77899" y="337494"/>
                    <a:pt x="79031" y="344670"/>
                  </a:cubicBezTo>
                  <a:cubicBezTo>
                    <a:pt x="80163" y="351795"/>
                    <a:pt x="82993" y="359370"/>
                    <a:pt x="87230" y="367337"/>
                  </a:cubicBezTo>
                  <a:cubicBezTo>
                    <a:pt x="91583" y="375311"/>
                    <a:pt x="97352" y="382320"/>
                    <a:pt x="104528" y="388597"/>
                  </a:cubicBezTo>
                  <a:cubicBezTo>
                    <a:pt x="111711" y="394815"/>
                    <a:pt x="121376" y="400351"/>
                    <a:pt x="133472" y="405220"/>
                  </a:cubicBezTo>
                  <a:cubicBezTo>
                    <a:pt x="145625" y="410132"/>
                    <a:pt x="159593" y="413869"/>
                    <a:pt x="175759" y="416467"/>
                  </a:cubicBezTo>
                  <a:cubicBezTo>
                    <a:pt x="191758" y="419064"/>
                    <a:pt x="204195" y="420704"/>
                    <a:pt x="213069" y="421553"/>
                  </a:cubicBezTo>
                  <a:cubicBezTo>
                    <a:pt x="226303" y="422743"/>
                    <a:pt x="238116" y="422627"/>
                    <a:pt x="248513" y="421444"/>
                  </a:cubicBezTo>
                  <a:cubicBezTo>
                    <a:pt x="258860" y="420254"/>
                    <a:pt x="268358" y="417990"/>
                    <a:pt x="276898" y="414711"/>
                  </a:cubicBezTo>
                  <a:cubicBezTo>
                    <a:pt x="285373" y="411489"/>
                    <a:pt x="292498" y="406120"/>
                    <a:pt x="297984" y="398719"/>
                  </a:cubicBezTo>
                  <a:cubicBezTo>
                    <a:pt x="303411" y="391194"/>
                    <a:pt x="307366" y="382204"/>
                    <a:pt x="309405" y="371640"/>
                  </a:cubicBezTo>
                  <a:cubicBezTo>
                    <a:pt x="311436" y="360952"/>
                    <a:pt x="311777" y="351795"/>
                    <a:pt x="310537" y="344104"/>
                  </a:cubicBezTo>
                  <a:cubicBezTo>
                    <a:pt x="308614" y="334606"/>
                    <a:pt x="304311" y="325790"/>
                    <a:pt x="297418" y="317649"/>
                  </a:cubicBezTo>
                  <a:cubicBezTo>
                    <a:pt x="290692" y="309564"/>
                    <a:pt x="277007" y="301027"/>
                    <a:pt x="256430" y="292095"/>
                  </a:cubicBezTo>
                  <a:cubicBezTo>
                    <a:pt x="235852" y="283220"/>
                    <a:pt x="210304" y="272648"/>
                    <a:pt x="179663" y="260437"/>
                  </a:cubicBezTo>
                  <a:cubicBezTo>
                    <a:pt x="149079" y="248113"/>
                    <a:pt x="125505" y="237316"/>
                    <a:pt x="109106" y="227987"/>
                  </a:cubicBezTo>
                  <a:cubicBezTo>
                    <a:pt x="92599" y="218603"/>
                    <a:pt x="78639" y="206788"/>
                    <a:pt x="67160" y="192485"/>
                  </a:cubicBezTo>
                  <a:cubicBezTo>
                    <a:pt x="55689" y="178126"/>
                    <a:pt x="47715" y="162014"/>
                    <a:pt x="43136" y="143924"/>
                  </a:cubicBezTo>
                  <a:cubicBezTo>
                    <a:pt x="38558" y="125947"/>
                    <a:pt x="40364" y="105086"/>
                    <a:pt x="48672" y="81513"/>
                  </a:cubicBezTo>
                  <a:cubicBezTo>
                    <a:pt x="54441" y="64609"/>
                    <a:pt x="61907" y="51550"/>
                    <a:pt x="71231" y="42335"/>
                  </a:cubicBezTo>
                  <a:cubicBezTo>
                    <a:pt x="80504" y="33234"/>
                    <a:pt x="91583" y="25489"/>
                    <a:pt x="104528" y="19497"/>
                  </a:cubicBezTo>
                  <a:cubicBezTo>
                    <a:pt x="117364" y="13504"/>
                    <a:pt x="131549" y="8812"/>
                    <a:pt x="146815" y="5533"/>
                  </a:cubicBezTo>
                  <a:cubicBezTo>
                    <a:pt x="162024" y="2310"/>
                    <a:pt x="177566" y="502"/>
                    <a:pt x="193514" y="106"/>
                  </a:cubicBezTo>
                  <a:cubicBezTo>
                    <a:pt x="209281" y="-233"/>
                    <a:pt x="224264" y="219"/>
                    <a:pt x="238399" y="1802"/>
                  </a:cubicBezTo>
                  <a:cubicBezTo>
                    <a:pt x="273053" y="5872"/>
                    <a:pt x="300864" y="13221"/>
                    <a:pt x="321783" y="24076"/>
                  </a:cubicBezTo>
                  <a:cubicBezTo>
                    <a:pt x="342644" y="34760"/>
                    <a:pt x="359151" y="46179"/>
                    <a:pt x="371246" y="57995"/>
                  </a:cubicBezTo>
                  <a:cubicBezTo>
                    <a:pt x="383291" y="69923"/>
                    <a:pt x="392506" y="82417"/>
                    <a:pt x="398949" y="95476"/>
                  </a:cubicBezTo>
                  <a:cubicBezTo>
                    <a:pt x="405508" y="108648"/>
                    <a:pt x="409238" y="119446"/>
                    <a:pt x="410370" y="127982"/>
                  </a:cubicBezTo>
                  <a:lnTo>
                    <a:pt x="412968" y="147259"/>
                  </a:lnTo>
                  <a:lnTo>
                    <a:pt x="337782" y="137706"/>
                  </a:lnTo>
                  <a:cubicBezTo>
                    <a:pt x="336933" y="131431"/>
                    <a:pt x="335976" y="125947"/>
                    <a:pt x="334902" y="121141"/>
                  </a:cubicBezTo>
                  <a:cubicBezTo>
                    <a:pt x="333770" y="116450"/>
                    <a:pt x="330882" y="109835"/>
                    <a:pt x="326021" y="101582"/>
                  </a:cubicBezTo>
                  <a:cubicBezTo>
                    <a:pt x="321159" y="93327"/>
                    <a:pt x="313700" y="85696"/>
                    <a:pt x="303295" y="78799"/>
                  </a:cubicBezTo>
                  <a:cubicBezTo>
                    <a:pt x="292948" y="71959"/>
                    <a:pt x="280911" y="66870"/>
                    <a:pt x="267117" y="63705"/>
                  </a:cubicBezTo>
                  <a:cubicBezTo>
                    <a:pt x="253150" y="60539"/>
                    <a:pt x="241221" y="58278"/>
                    <a:pt x="231389" y="57147"/>
                  </a:cubicBezTo>
                  <a:cubicBezTo>
                    <a:pt x="209847" y="54942"/>
                    <a:pt x="191816" y="55338"/>
                    <a:pt x="177515" y="58108"/>
                  </a:cubicBezTo>
                  <a:cubicBezTo>
                    <a:pt x="163155" y="60878"/>
                    <a:pt x="151111" y="65118"/>
                    <a:pt x="141504" y="70771"/>
                  </a:cubicBezTo>
                  <a:cubicBezTo>
                    <a:pt x="131890" y="76368"/>
                    <a:pt x="124598" y="83038"/>
                    <a:pt x="119736" y="90671"/>
                  </a:cubicBezTo>
                  <a:cubicBezTo>
                    <a:pt x="114759" y="98246"/>
                    <a:pt x="112277" y="106443"/>
                    <a:pt x="111994" y="115036"/>
                  </a:cubicBezTo>
                  <a:cubicBezTo>
                    <a:pt x="111370" y="126455"/>
                    <a:pt x="113910" y="136632"/>
                    <a:pt x="119512" y="145620"/>
                  </a:cubicBezTo>
                  <a:cubicBezTo>
                    <a:pt x="125048" y="154552"/>
                    <a:pt x="131948" y="162524"/>
                    <a:pt x="140147" y="169194"/>
                  </a:cubicBezTo>
                  <a:cubicBezTo>
                    <a:pt x="148455" y="175978"/>
                    <a:pt x="159368" y="182648"/>
                    <a:pt x="173103" y="189319"/>
                  </a:cubicBezTo>
                  <a:cubicBezTo>
                    <a:pt x="186839" y="195934"/>
                    <a:pt x="206175" y="204583"/>
                    <a:pt x="231165" y="215098"/>
                  </a:cubicBezTo>
                  <a:cubicBezTo>
                    <a:pt x="256147" y="225670"/>
                    <a:pt x="278538" y="235563"/>
                    <a:pt x="298492" y="244552"/>
                  </a:cubicBezTo>
                  <a:cubicBezTo>
                    <a:pt x="318504" y="253654"/>
                    <a:pt x="334895" y="263433"/>
                    <a:pt x="347730" y="273835"/>
                  </a:cubicBezTo>
                  <a:cubicBezTo>
                    <a:pt x="360508" y="284237"/>
                    <a:pt x="369665" y="295996"/>
                    <a:pt x="375208" y="308942"/>
                  </a:cubicBezTo>
                  <a:cubicBezTo>
                    <a:pt x="380686" y="322002"/>
                    <a:pt x="384249" y="333931"/>
                    <a:pt x="385722" y="345011"/>
                  </a:cubicBezTo>
                  <a:cubicBezTo>
                    <a:pt x="387304" y="355924"/>
                    <a:pt x="386963" y="367453"/>
                    <a:pt x="384931" y="379440"/>
                  </a:cubicBezTo>
                  <a:cubicBezTo>
                    <a:pt x="380744" y="401258"/>
                    <a:pt x="372378" y="419238"/>
                    <a:pt x="359942" y="433199"/>
                  </a:cubicBezTo>
                  <a:cubicBezTo>
                    <a:pt x="347389" y="447108"/>
                    <a:pt x="332413" y="458072"/>
                    <a:pt x="314883" y="465821"/>
                  </a:cubicBezTo>
                  <a:cubicBezTo>
                    <a:pt x="297360" y="473737"/>
                    <a:pt x="278139" y="478707"/>
                    <a:pt x="257221" y="480688"/>
                  </a:cubicBezTo>
                  <a:cubicBezTo>
                    <a:pt x="236251" y="482669"/>
                    <a:pt x="214542" y="482328"/>
                    <a:pt x="191816" y="479723"/>
                  </a:cubicBezTo>
                  <a:cubicBezTo>
                    <a:pt x="164846" y="476560"/>
                    <a:pt x="140822" y="471357"/>
                    <a:pt x="119794" y="464123"/>
                  </a:cubicBezTo>
                  <a:cubicBezTo>
                    <a:pt x="98709" y="456831"/>
                    <a:pt x="80845" y="448240"/>
                    <a:pt x="66145" y="438343"/>
                  </a:cubicBezTo>
                  <a:cubicBezTo>
                    <a:pt x="51502" y="428337"/>
                    <a:pt x="39457" y="417199"/>
                    <a:pt x="30076" y="404937"/>
                  </a:cubicBezTo>
                  <a:cubicBezTo>
                    <a:pt x="20752" y="392776"/>
                    <a:pt x="13627" y="381080"/>
                    <a:pt x="8874" y="369942"/>
                  </a:cubicBezTo>
                  <a:cubicBezTo>
                    <a:pt x="4129" y="358913"/>
                    <a:pt x="1582" y="347042"/>
                    <a:pt x="1248" y="334381"/>
                  </a:cubicBezTo>
                  <a:lnTo>
                    <a:pt x="0" y="314086"/>
                  </a:lnTo>
                  <a:lnTo>
                    <a:pt x="76491" y="323751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7" name="任意多边形: 形状 1026"/>
            <p:cNvSpPr/>
            <p:nvPr/>
          </p:nvSpPr>
          <p:spPr>
            <a:xfrm>
              <a:off x="6102848" y="1379516"/>
              <a:ext cx="190967" cy="478210"/>
            </a:xfrm>
            <a:custGeom>
              <a:avLst/>
              <a:gdLst>
                <a:gd name="connsiteX0" fmla="*/ 72247 w 190967"/>
                <a:gd name="connsiteY0" fmla="*/ 478210 h 478210"/>
                <a:gd name="connsiteX1" fmla="*/ 0 w 190967"/>
                <a:gd name="connsiteY1" fmla="*/ 459497 h 478210"/>
                <a:gd name="connsiteX2" fmla="*/ 118720 w 190967"/>
                <a:gd name="connsiteY2" fmla="*/ 0 h 478210"/>
                <a:gd name="connsiteX3" fmla="*/ 190967 w 190967"/>
                <a:gd name="connsiteY3" fmla="*/ 18656 h 478210"/>
                <a:gd name="connsiteX4" fmla="*/ 72247 w 190967"/>
                <a:gd name="connsiteY4" fmla="*/ 478210 h 47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967" h="478210">
                  <a:moveTo>
                    <a:pt x="72247" y="478210"/>
                  </a:moveTo>
                  <a:lnTo>
                    <a:pt x="0" y="459497"/>
                  </a:lnTo>
                  <a:lnTo>
                    <a:pt x="118720" y="0"/>
                  </a:lnTo>
                  <a:lnTo>
                    <a:pt x="190967" y="18656"/>
                  </a:lnTo>
                  <a:lnTo>
                    <a:pt x="72247" y="47821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8" name="任意多边形: 形状 1027"/>
            <p:cNvSpPr/>
            <p:nvPr/>
          </p:nvSpPr>
          <p:spPr>
            <a:xfrm>
              <a:off x="6430363" y="1439663"/>
              <a:ext cx="405000" cy="527901"/>
            </a:xfrm>
            <a:custGeom>
              <a:avLst/>
              <a:gdLst>
                <a:gd name="connsiteX0" fmla="*/ 8823 w 405000"/>
                <a:gd name="connsiteY0" fmla="*/ 58794 h 527901"/>
                <a:gd name="connsiteX1" fmla="*/ 32281 w 405000"/>
                <a:gd name="connsiteY1" fmla="*/ 0 h 527901"/>
                <a:gd name="connsiteX2" fmla="*/ 405000 w 405000"/>
                <a:gd name="connsiteY2" fmla="*/ 148793 h 527901"/>
                <a:gd name="connsiteX3" fmla="*/ 381484 w 405000"/>
                <a:gd name="connsiteY3" fmla="*/ 207701 h 527901"/>
                <a:gd name="connsiteX4" fmla="*/ 225904 w 405000"/>
                <a:gd name="connsiteY4" fmla="*/ 145458 h 527901"/>
                <a:gd name="connsiteX5" fmla="*/ 73154 w 405000"/>
                <a:gd name="connsiteY5" fmla="*/ 527902 h 527901"/>
                <a:gd name="connsiteX6" fmla="*/ 0 w 405000"/>
                <a:gd name="connsiteY6" fmla="*/ 498668 h 527901"/>
                <a:gd name="connsiteX7" fmla="*/ 152642 w 405000"/>
                <a:gd name="connsiteY7" fmla="*/ 116230 h 527901"/>
                <a:gd name="connsiteX8" fmla="*/ 8823 w 405000"/>
                <a:gd name="connsiteY8" fmla="*/ 58794 h 52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5000" h="527901">
                  <a:moveTo>
                    <a:pt x="8823" y="58794"/>
                  </a:moveTo>
                  <a:lnTo>
                    <a:pt x="32281" y="0"/>
                  </a:lnTo>
                  <a:lnTo>
                    <a:pt x="405000" y="148793"/>
                  </a:lnTo>
                  <a:lnTo>
                    <a:pt x="381484" y="207701"/>
                  </a:lnTo>
                  <a:lnTo>
                    <a:pt x="225904" y="145458"/>
                  </a:lnTo>
                  <a:lnTo>
                    <a:pt x="73154" y="527902"/>
                  </a:lnTo>
                  <a:lnTo>
                    <a:pt x="0" y="498668"/>
                  </a:lnTo>
                  <a:lnTo>
                    <a:pt x="152642" y="116230"/>
                  </a:lnTo>
                  <a:lnTo>
                    <a:pt x="8823" y="58794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9" name="任意多边形: 形状 1028"/>
            <p:cNvSpPr/>
            <p:nvPr/>
          </p:nvSpPr>
          <p:spPr>
            <a:xfrm>
              <a:off x="6852256" y="1634304"/>
              <a:ext cx="471087" cy="549102"/>
            </a:xfrm>
            <a:custGeom>
              <a:avLst/>
              <a:gdLst>
                <a:gd name="connsiteX0" fmla="*/ 67559 w 471087"/>
                <a:gd name="connsiteY0" fmla="*/ 549102 h 549102"/>
                <a:gd name="connsiteX1" fmla="*/ 0 w 471087"/>
                <a:gd name="connsiteY1" fmla="*/ 508339 h 549102"/>
                <a:gd name="connsiteX2" fmla="*/ 112901 w 471087"/>
                <a:gd name="connsiteY2" fmla="*/ 321217 h 549102"/>
                <a:gd name="connsiteX3" fmla="*/ 75193 w 471087"/>
                <a:gd name="connsiteY3" fmla="*/ 0 h 549102"/>
                <a:gd name="connsiteX4" fmla="*/ 148680 w 471087"/>
                <a:gd name="connsiteY4" fmla="*/ 44210 h 549102"/>
                <a:gd name="connsiteX5" fmla="*/ 179779 w 471087"/>
                <a:gd name="connsiteY5" fmla="*/ 286679 h 549102"/>
                <a:gd name="connsiteX6" fmla="*/ 395902 w 471087"/>
                <a:gd name="connsiteY6" fmla="*/ 193282 h 549102"/>
                <a:gd name="connsiteX7" fmla="*/ 471087 w 471087"/>
                <a:gd name="connsiteY7" fmla="*/ 238740 h 549102"/>
                <a:gd name="connsiteX8" fmla="*/ 178929 w 471087"/>
                <a:gd name="connsiteY8" fmla="*/ 364411 h 549102"/>
                <a:gd name="connsiteX9" fmla="*/ 67559 w 471087"/>
                <a:gd name="connsiteY9" fmla="*/ 549102 h 54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1087" h="549102">
                  <a:moveTo>
                    <a:pt x="67559" y="549102"/>
                  </a:moveTo>
                  <a:lnTo>
                    <a:pt x="0" y="508339"/>
                  </a:lnTo>
                  <a:lnTo>
                    <a:pt x="112901" y="321217"/>
                  </a:lnTo>
                  <a:lnTo>
                    <a:pt x="75193" y="0"/>
                  </a:lnTo>
                  <a:lnTo>
                    <a:pt x="148680" y="44210"/>
                  </a:lnTo>
                  <a:lnTo>
                    <a:pt x="179779" y="286679"/>
                  </a:lnTo>
                  <a:lnTo>
                    <a:pt x="395902" y="193282"/>
                  </a:lnTo>
                  <a:lnTo>
                    <a:pt x="471087" y="238740"/>
                  </a:lnTo>
                  <a:lnTo>
                    <a:pt x="178929" y="364411"/>
                  </a:lnTo>
                  <a:lnTo>
                    <a:pt x="67559" y="549102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0" name="任意多边形: 形状 1029"/>
            <p:cNvSpPr/>
            <p:nvPr/>
          </p:nvSpPr>
          <p:spPr>
            <a:xfrm>
              <a:off x="7392740" y="2219794"/>
              <a:ext cx="474636" cy="473912"/>
            </a:xfrm>
            <a:custGeom>
              <a:avLst/>
              <a:gdLst>
                <a:gd name="connsiteX0" fmla="*/ 400217 w 474636"/>
                <a:gd name="connsiteY0" fmla="*/ 186628 h 473912"/>
                <a:gd name="connsiteX1" fmla="*/ 394964 w 474636"/>
                <a:gd name="connsiteY1" fmla="*/ 275215 h 473912"/>
                <a:gd name="connsiteX2" fmla="*/ 346001 w 474636"/>
                <a:gd name="connsiteY2" fmla="*/ 352831 h 473912"/>
                <a:gd name="connsiteX3" fmla="*/ 267877 w 474636"/>
                <a:gd name="connsiteY3" fmla="*/ 397665 h 473912"/>
                <a:gd name="connsiteX4" fmla="*/ 180705 w 474636"/>
                <a:gd name="connsiteY4" fmla="*/ 399587 h 473912"/>
                <a:gd name="connsiteX5" fmla="*/ 109641 w 474636"/>
                <a:gd name="connsiteY5" fmla="*/ 358599 h 473912"/>
                <a:gd name="connsiteX6" fmla="*/ 72107 w 474636"/>
                <a:gd name="connsiteY6" fmla="*/ 285503 h 473912"/>
                <a:gd name="connsiteX7" fmla="*/ 78042 w 474636"/>
                <a:gd name="connsiteY7" fmla="*/ 198839 h 473912"/>
                <a:gd name="connsiteX8" fmla="*/ 125924 w 474636"/>
                <a:gd name="connsiteY8" fmla="*/ 123364 h 473912"/>
                <a:gd name="connsiteX9" fmla="*/ 205745 w 474636"/>
                <a:gd name="connsiteY9" fmla="*/ 77688 h 473912"/>
                <a:gd name="connsiteX10" fmla="*/ 294223 w 474636"/>
                <a:gd name="connsiteY10" fmla="*/ 76897 h 473912"/>
                <a:gd name="connsiteX11" fmla="*/ 362908 w 474636"/>
                <a:gd name="connsiteY11" fmla="*/ 116754 h 473912"/>
                <a:gd name="connsiteX12" fmla="*/ 400217 w 474636"/>
                <a:gd name="connsiteY12" fmla="*/ 186628 h 473912"/>
                <a:gd name="connsiteX13" fmla="*/ 308866 w 474636"/>
                <a:gd name="connsiteY13" fmla="*/ 11493 h 473912"/>
                <a:gd name="connsiteX14" fmla="*/ 183811 w 474636"/>
                <a:gd name="connsiteY14" fmla="*/ 7422 h 473912"/>
                <a:gd name="connsiteX15" fmla="*/ 74138 w 474636"/>
                <a:gd name="connsiteY15" fmla="*/ 67174 h 473912"/>
                <a:gd name="connsiteX16" fmla="*/ 9917 w 474636"/>
                <a:gd name="connsiteY16" fmla="*/ 172384 h 473912"/>
                <a:gd name="connsiteX17" fmla="*/ 6811 w 474636"/>
                <a:gd name="connsiteY17" fmla="*/ 294885 h 473912"/>
                <a:gd name="connsiteX18" fmla="*/ 64815 w 474636"/>
                <a:gd name="connsiteY18" fmla="*/ 401503 h 473912"/>
                <a:gd name="connsiteX19" fmla="*/ 168320 w 474636"/>
                <a:gd name="connsiteY19" fmla="*/ 464317 h 473912"/>
                <a:gd name="connsiteX20" fmla="*/ 291452 w 474636"/>
                <a:gd name="connsiteY20" fmla="*/ 467031 h 473912"/>
                <a:gd name="connsiteX21" fmla="*/ 398694 w 474636"/>
                <a:gd name="connsiteY21" fmla="*/ 408062 h 473912"/>
                <a:gd name="connsiteX22" fmla="*/ 463989 w 474636"/>
                <a:gd name="connsiteY22" fmla="*/ 300371 h 473912"/>
                <a:gd name="connsiteX23" fmla="*/ 466303 w 474636"/>
                <a:gd name="connsiteY23" fmla="*/ 175374 h 473912"/>
                <a:gd name="connsiteX24" fmla="*/ 408866 w 474636"/>
                <a:gd name="connsiteY24" fmla="*/ 72769 h 473912"/>
                <a:gd name="connsiteX25" fmla="*/ 308866 w 474636"/>
                <a:gd name="connsiteY25" fmla="*/ 11493 h 47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4636" h="473912">
                  <a:moveTo>
                    <a:pt x="400217" y="186628"/>
                  </a:moveTo>
                  <a:cubicBezTo>
                    <a:pt x="407734" y="214947"/>
                    <a:pt x="405927" y="244573"/>
                    <a:pt x="394964" y="275215"/>
                  </a:cubicBezTo>
                  <a:cubicBezTo>
                    <a:pt x="383935" y="305798"/>
                    <a:pt x="367602" y="331803"/>
                    <a:pt x="346001" y="352831"/>
                  </a:cubicBezTo>
                  <a:cubicBezTo>
                    <a:pt x="323501" y="374315"/>
                    <a:pt x="297445" y="389240"/>
                    <a:pt x="267877" y="397665"/>
                  </a:cubicBezTo>
                  <a:cubicBezTo>
                    <a:pt x="238476" y="406197"/>
                    <a:pt x="209308" y="406763"/>
                    <a:pt x="180705" y="399587"/>
                  </a:cubicBezTo>
                  <a:cubicBezTo>
                    <a:pt x="152095" y="392346"/>
                    <a:pt x="128470" y="378669"/>
                    <a:pt x="109641" y="358599"/>
                  </a:cubicBezTo>
                  <a:cubicBezTo>
                    <a:pt x="90479" y="338471"/>
                    <a:pt x="77875" y="314164"/>
                    <a:pt x="72107" y="285503"/>
                  </a:cubicBezTo>
                  <a:cubicBezTo>
                    <a:pt x="66055" y="256785"/>
                    <a:pt x="68145" y="227950"/>
                    <a:pt x="78042" y="198839"/>
                  </a:cubicBezTo>
                  <a:cubicBezTo>
                    <a:pt x="87482" y="169838"/>
                    <a:pt x="103481" y="144682"/>
                    <a:pt x="125924" y="123364"/>
                  </a:cubicBezTo>
                  <a:cubicBezTo>
                    <a:pt x="148424" y="102169"/>
                    <a:pt x="174995" y="86903"/>
                    <a:pt x="205745" y="77688"/>
                  </a:cubicBezTo>
                  <a:cubicBezTo>
                    <a:pt x="236445" y="68473"/>
                    <a:pt x="266012" y="68248"/>
                    <a:pt x="294223" y="76897"/>
                  </a:cubicBezTo>
                  <a:cubicBezTo>
                    <a:pt x="322485" y="85546"/>
                    <a:pt x="345385" y="98832"/>
                    <a:pt x="362908" y="116754"/>
                  </a:cubicBezTo>
                  <a:cubicBezTo>
                    <a:pt x="380321" y="134959"/>
                    <a:pt x="392758" y="158301"/>
                    <a:pt x="400217" y="186628"/>
                  </a:cubicBezTo>
                  <a:close/>
                  <a:moveTo>
                    <a:pt x="308866" y="11493"/>
                  </a:moveTo>
                  <a:cubicBezTo>
                    <a:pt x="268269" y="-2359"/>
                    <a:pt x="226780" y="-3657"/>
                    <a:pt x="183811" y="7422"/>
                  </a:cubicBezTo>
                  <a:cubicBezTo>
                    <a:pt x="140791" y="18444"/>
                    <a:pt x="104330" y="38456"/>
                    <a:pt x="74138" y="67174"/>
                  </a:cubicBezTo>
                  <a:cubicBezTo>
                    <a:pt x="43497" y="96459"/>
                    <a:pt x="22187" y="131563"/>
                    <a:pt x="9917" y="172384"/>
                  </a:cubicBezTo>
                  <a:cubicBezTo>
                    <a:pt x="-2121" y="213024"/>
                    <a:pt x="-3253" y="253897"/>
                    <a:pt x="6811" y="294885"/>
                  </a:cubicBezTo>
                  <a:cubicBezTo>
                    <a:pt x="16701" y="335874"/>
                    <a:pt x="36038" y="371318"/>
                    <a:pt x="64815" y="401503"/>
                  </a:cubicBezTo>
                  <a:cubicBezTo>
                    <a:pt x="93134" y="431578"/>
                    <a:pt x="127622" y="452497"/>
                    <a:pt x="168320" y="464317"/>
                  </a:cubicBezTo>
                  <a:cubicBezTo>
                    <a:pt x="208967" y="476071"/>
                    <a:pt x="250013" y="477087"/>
                    <a:pt x="291452" y="467031"/>
                  </a:cubicBezTo>
                  <a:cubicBezTo>
                    <a:pt x="332716" y="456742"/>
                    <a:pt x="368451" y="437122"/>
                    <a:pt x="398694" y="408062"/>
                  </a:cubicBezTo>
                  <a:cubicBezTo>
                    <a:pt x="428877" y="379010"/>
                    <a:pt x="450703" y="343166"/>
                    <a:pt x="463989" y="300371"/>
                  </a:cubicBezTo>
                  <a:cubicBezTo>
                    <a:pt x="477383" y="257801"/>
                    <a:pt x="478123" y="216079"/>
                    <a:pt x="466303" y="175374"/>
                  </a:cubicBezTo>
                  <a:cubicBezTo>
                    <a:pt x="454491" y="134676"/>
                    <a:pt x="435270" y="100413"/>
                    <a:pt x="408866" y="72769"/>
                  </a:cubicBezTo>
                  <a:cubicBezTo>
                    <a:pt x="382578" y="45690"/>
                    <a:pt x="349172" y="25228"/>
                    <a:pt x="308866" y="11493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1" name="任意多边形: 形状 1030"/>
            <p:cNvSpPr/>
            <p:nvPr/>
          </p:nvSpPr>
          <p:spPr>
            <a:xfrm>
              <a:off x="7646998" y="2561937"/>
              <a:ext cx="569222" cy="391548"/>
            </a:xfrm>
            <a:custGeom>
              <a:avLst/>
              <a:gdLst>
                <a:gd name="connsiteX0" fmla="*/ 218721 w 569222"/>
                <a:gd name="connsiteY0" fmla="*/ 209738 h 391548"/>
                <a:gd name="connsiteX1" fmla="*/ 42396 w 569222"/>
                <a:gd name="connsiteY1" fmla="*/ 331680 h 391548"/>
                <a:gd name="connsiteX2" fmla="*/ 0 w 569222"/>
                <a:gd name="connsiteY2" fmla="*/ 270339 h 391548"/>
                <a:gd name="connsiteX3" fmla="*/ 390525 w 569222"/>
                <a:gd name="connsiteY3" fmla="*/ 0 h 391548"/>
                <a:gd name="connsiteX4" fmla="*/ 569222 w 569222"/>
                <a:gd name="connsiteY4" fmla="*/ 258302 h 391548"/>
                <a:gd name="connsiteX5" fmla="*/ 517154 w 569222"/>
                <a:gd name="connsiteY5" fmla="*/ 294312 h 391548"/>
                <a:gd name="connsiteX6" fmla="*/ 380860 w 569222"/>
                <a:gd name="connsiteY6" fmla="*/ 97519 h 391548"/>
                <a:gd name="connsiteX7" fmla="*/ 270847 w 569222"/>
                <a:gd name="connsiteY7" fmla="*/ 173669 h 391548"/>
                <a:gd name="connsiteX8" fmla="*/ 396685 w 569222"/>
                <a:gd name="connsiteY8" fmla="*/ 355479 h 391548"/>
                <a:gd name="connsiteX9" fmla="*/ 344566 w 569222"/>
                <a:gd name="connsiteY9" fmla="*/ 391548 h 391548"/>
                <a:gd name="connsiteX10" fmla="*/ 218721 w 569222"/>
                <a:gd name="connsiteY10" fmla="*/ 209738 h 39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9222" h="391548">
                  <a:moveTo>
                    <a:pt x="218721" y="209738"/>
                  </a:moveTo>
                  <a:lnTo>
                    <a:pt x="42396" y="331680"/>
                  </a:lnTo>
                  <a:lnTo>
                    <a:pt x="0" y="270339"/>
                  </a:lnTo>
                  <a:lnTo>
                    <a:pt x="390525" y="0"/>
                  </a:lnTo>
                  <a:lnTo>
                    <a:pt x="569222" y="258302"/>
                  </a:lnTo>
                  <a:lnTo>
                    <a:pt x="517154" y="294312"/>
                  </a:lnTo>
                  <a:lnTo>
                    <a:pt x="380860" y="97519"/>
                  </a:lnTo>
                  <a:lnTo>
                    <a:pt x="270847" y="173669"/>
                  </a:lnTo>
                  <a:lnTo>
                    <a:pt x="396685" y="355479"/>
                  </a:lnTo>
                  <a:lnTo>
                    <a:pt x="344566" y="391548"/>
                  </a:lnTo>
                  <a:lnTo>
                    <a:pt x="218721" y="209738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2" name="任意多边形: 形状 1031"/>
            <p:cNvSpPr/>
            <p:nvPr/>
          </p:nvSpPr>
          <p:spPr>
            <a:xfrm>
              <a:off x="8029832" y="3234848"/>
              <a:ext cx="489033" cy="474204"/>
            </a:xfrm>
            <a:custGeom>
              <a:avLst/>
              <a:gdLst>
                <a:gd name="connsiteX0" fmla="*/ 385765 w 489033"/>
                <a:gd name="connsiteY0" fmla="*/ 312000 h 474204"/>
                <a:gd name="connsiteX1" fmla="*/ 402105 w 489033"/>
                <a:gd name="connsiteY1" fmla="*/ 300587 h 474204"/>
                <a:gd name="connsiteX2" fmla="*/ 416689 w 489033"/>
                <a:gd name="connsiteY2" fmla="*/ 278928 h 474204"/>
                <a:gd name="connsiteX3" fmla="*/ 422291 w 489033"/>
                <a:gd name="connsiteY3" fmla="*/ 239362 h 474204"/>
                <a:gd name="connsiteX4" fmla="*/ 411378 w 489033"/>
                <a:gd name="connsiteY4" fmla="*/ 184863 h 474204"/>
                <a:gd name="connsiteX5" fmla="*/ 370281 w 489033"/>
                <a:gd name="connsiteY5" fmla="*/ 116737 h 474204"/>
                <a:gd name="connsiteX6" fmla="*/ 314650 w 489033"/>
                <a:gd name="connsiteY6" fmla="*/ 82933 h 474204"/>
                <a:gd name="connsiteX7" fmla="*/ 253933 w 489033"/>
                <a:gd name="connsiteY7" fmla="*/ 76888 h 474204"/>
                <a:gd name="connsiteX8" fmla="*/ 187905 w 489033"/>
                <a:gd name="connsiteY8" fmla="*/ 94919 h 474204"/>
                <a:gd name="connsiteX9" fmla="*/ 127188 w 489033"/>
                <a:gd name="connsiteY9" fmla="*/ 125336 h 474204"/>
                <a:gd name="connsiteX10" fmla="*/ 85923 w 489033"/>
                <a:gd name="connsiteY10" fmla="*/ 168073 h 474204"/>
                <a:gd name="connsiteX11" fmla="*/ 68285 w 489033"/>
                <a:gd name="connsiteY11" fmla="*/ 232353 h 474204"/>
                <a:gd name="connsiteX12" fmla="*/ 82927 w 489033"/>
                <a:gd name="connsiteY12" fmla="*/ 313074 h 474204"/>
                <a:gd name="connsiteX13" fmla="*/ 117915 w 489033"/>
                <a:gd name="connsiteY13" fmla="*/ 372326 h 474204"/>
                <a:gd name="connsiteX14" fmla="*/ 150421 w 489033"/>
                <a:gd name="connsiteY14" fmla="*/ 393694 h 474204"/>
                <a:gd name="connsiteX15" fmla="*/ 196270 w 489033"/>
                <a:gd name="connsiteY15" fmla="*/ 391205 h 474204"/>
                <a:gd name="connsiteX16" fmla="*/ 224315 w 489033"/>
                <a:gd name="connsiteY16" fmla="*/ 464417 h 474204"/>
                <a:gd name="connsiteX17" fmla="*/ 201190 w 489033"/>
                <a:gd name="connsiteY17" fmla="*/ 470969 h 474204"/>
                <a:gd name="connsiteX18" fmla="*/ 163423 w 489033"/>
                <a:gd name="connsiteY18" fmla="*/ 474198 h 474204"/>
                <a:gd name="connsiteX19" fmla="*/ 108192 w 489033"/>
                <a:gd name="connsiteY19" fmla="*/ 452372 h 474204"/>
                <a:gd name="connsiteX20" fmla="*/ 56864 w 489033"/>
                <a:gd name="connsiteY20" fmla="*/ 400536 h 474204"/>
                <a:gd name="connsiteX21" fmla="*/ 19837 w 489033"/>
                <a:gd name="connsiteY21" fmla="*/ 326534 h 474204"/>
                <a:gd name="connsiteX22" fmla="*/ 442 w 489033"/>
                <a:gd name="connsiteY22" fmla="*/ 235683 h 474204"/>
                <a:gd name="connsiteX23" fmla="*/ 14460 w 489033"/>
                <a:gd name="connsiteY23" fmla="*/ 147321 h 474204"/>
                <a:gd name="connsiteX24" fmla="*/ 61725 w 489033"/>
                <a:gd name="connsiteY24" fmla="*/ 79711 h 474204"/>
                <a:gd name="connsiteX25" fmla="*/ 116507 w 489033"/>
                <a:gd name="connsiteY25" fmla="*/ 41103 h 474204"/>
                <a:gd name="connsiteX26" fmla="*/ 169533 w 489033"/>
                <a:gd name="connsiteY26" fmla="*/ 18145 h 474204"/>
                <a:gd name="connsiteX27" fmla="*/ 242795 w 489033"/>
                <a:gd name="connsiteY27" fmla="*/ 796 h 474204"/>
                <a:gd name="connsiteX28" fmla="*/ 316348 w 489033"/>
                <a:gd name="connsiteY28" fmla="*/ 10178 h 474204"/>
                <a:gd name="connsiteX29" fmla="*/ 382717 w 489033"/>
                <a:gd name="connsiteY29" fmla="*/ 44491 h 474204"/>
                <a:gd name="connsiteX30" fmla="*/ 434329 w 489033"/>
                <a:gd name="connsiteY30" fmla="*/ 103401 h 474204"/>
                <a:gd name="connsiteX31" fmla="*/ 472095 w 489033"/>
                <a:gd name="connsiteY31" fmla="*/ 179036 h 474204"/>
                <a:gd name="connsiteX32" fmla="*/ 487811 w 489033"/>
                <a:gd name="connsiteY32" fmla="*/ 277520 h 474204"/>
                <a:gd name="connsiteX33" fmla="*/ 465877 w 489033"/>
                <a:gd name="connsiteY33" fmla="*/ 340552 h 474204"/>
                <a:gd name="connsiteX34" fmla="*/ 429975 w 489033"/>
                <a:gd name="connsiteY34" fmla="*/ 376222 h 474204"/>
                <a:gd name="connsiteX35" fmla="*/ 413809 w 489033"/>
                <a:gd name="connsiteY35" fmla="*/ 385045 h 474204"/>
                <a:gd name="connsiteX36" fmla="*/ 385765 w 489033"/>
                <a:gd name="connsiteY36" fmla="*/ 312000 h 47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89033" h="474204">
                  <a:moveTo>
                    <a:pt x="385765" y="312000"/>
                  </a:moveTo>
                  <a:cubicBezTo>
                    <a:pt x="391025" y="308720"/>
                    <a:pt x="396453" y="304933"/>
                    <a:pt x="402105" y="300587"/>
                  </a:cubicBezTo>
                  <a:cubicBezTo>
                    <a:pt x="407648" y="296175"/>
                    <a:pt x="412561" y="288941"/>
                    <a:pt x="416689" y="278928"/>
                  </a:cubicBezTo>
                  <a:cubicBezTo>
                    <a:pt x="420876" y="268871"/>
                    <a:pt x="422741" y="255644"/>
                    <a:pt x="422291" y="239362"/>
                  </a:cubicBezTo>
                  <a:cubicBezTo>
                    <a:pt x="421892" y="223022"/>
                    <a:pt x="418221" y="204875"/>
                    <a:pt x="411378" y="184863"/>
                  </a:cubicBezTo>
                  <a:cubicBezTo>
                    <a:pt x="400581" y="155745"/>
                    <a:pt x="386730" y="133136"/>
                    <a:pt x="370281" y="116737"/>
                  </a:cubicBezTo>
                  <a:cubicBezTo>
                    <a:pt x="353600" y="100629"/>
                    <a:pt x="335061" y="89325"/>
                    <a:pt x="314650" y="82933"/>
                  </a:cubicBezTo>
                  <a:cubicBezTo>
                    <a:pt x="294188" y="76373"/>
                    <a:pt x="273836" y="74458"/>
                    <a:pt x="253933" y="76888"/>
                  </a:cubicBezTo>
                  <a:cubicBezTo>
                    <a:pt x="233812" y="79370"/>
                    <a:pt x="211929" y="85421"/>
                    <a:pt x="187905" y="94919"/>
                  </a:cubicBezTo>
                  <a:cubicBezTo>
                    <a:pt x="163881" y="104134"/>
                    <a:pt x="143528" y="114307"/>
                    <a:pt x="127188" y="125336"/>
                  </a:cubicBezTo>
                  <a:cubicBezTo>
                    <a:pt x="110681" y="136416"/>
                    <a:pt x="96945" y="150601"/>
                    <a:pt x="85923" y="168073"/>
                  </a:cubicBezTo>
                  <a:cubicBezTo>
                    <a:pt x="75011" y="185487"/>
                    <a:pt x="69133" y="206906"/>
                    <a:pt x="68285" y="232353"/>
                  </a:cubicBezTo>
                  <a:cubicBezTo>
                    <a:pt x="67436" y="257842"/>
                    <a:pt x="72406" y="284638"/>
                    <a:pt x="82927" y="313074"/>
                  </a:cubicBezTo>
                  <a:cubicBezTo>
                    <a:pt x="91801" y="336764"/>
                    <a:pt x="103388" y="356435"/>
                    <a:pt x="117915" y="372326"/>
                  </a:cubicBezTo>
                  <a:cubicBezTo>
                    <a:pt x="132448" y="388150"/>
                    <a:pt x="143187" y="395276"/>
                    <a:pt x="150421" y="393694"/>
                  </a:cubicBezTo>
                  <a:lnTo>
                    <a:pt x="196270" y="391205"/>
                  </a:lnTo>
                  <a:lnTo>
                    <a:pt x="224315" y="464417"/>
                  </a:lnTo>
                  <a:cubicBezTo>
                    <a:pt x="217073" y="466507"/>
                    <a:pt x="209389" y="468712"/>
                    <a:pt x="201190" y="470969"/>
                  </a:cubicBezTo>
                  <a:cubicBezTo>
                    <a:pt x="192933" y="473175"/>
                    <a:pt x="180388" y="474307"/>
                    <a:pt x="163423" y="474198"/>
                  </a:cubicBezTo>
                  <a:cubicBezTo>
                    <a:pt x="146408" y="473966"/>
                    <a:pt x="128036" y="466674"/>
                    <a:pt x="108192" y="452372"/>
                  </a:cubicBezTo>
                  <a:cubicBezTo>
                    <a:pt x="88521" y="438187"/>
                    <a:pt x="71448" y="420882"/>
                    <a:pt x="56864" y="400536"/>
                  </a:cubicBezTo>
                  <a:cubicBezTo>
                    <a:pt x="42446" y="380234"/>
                    <a:pt x="30068" y="355586"/>
                    <a:pt x="19837" y="326534"/>
                  </a:cubicBezTo>
                  <a:cubicBezTo>
                    <a:pt x="8808" y="297082"/>
                    <a:pt x="2481" y="266832"/>
                    <a:pt x="442" y="235683"/>
                  </a:cubicBezTo>
                  <a:cubicBezTo>
                    <a:pt x="-1532" y="204425"/>
                    <a:pt x="3097" y="175082"/>
                    <a:pt x="14460" y="147321"/>
                  </a:cubicBezTo>
                  <a:cubicBezTo>
                    <a:pt x="25881" y="119683"/>
                    <a:pt x="41539" y="97125"/>
                    <a:pt x="61725" y="79711"/>
                  </a:cubicBezTo>
                  <a:cubicBezTo>
                    <a:pt x="81853" y="62413"/>
                    <a:pt x="100051" y="49469"/>
                    <a:pt x="116507" y="41103"/>
                  </a:cubicBezTo>
                  <a:cubicBezTo>
                    <a:pt x="132840" y="32736"/>
                    <a:pt x="150595" y="24987"/>
                    <a:pt x="169533" y="18145"/>
                  </a:cubicBezTo>
                  <a:cubicBezTo>
                    <a:pt x="195139" y="8821"/>
                    <a:pt x="219620" y="3111"/>
                    <a:pt x="242795" y="796"/>
                  </a:cubicBezTo>
                  <a:cubicBezTo>
                    <a:pt x="265862" y="-1642"/>
                    <a:pt x="290452" y="1529"/>
                    <a:pt x="316348" y="10178"/>
                  </a:cubicBezTo>
                  <a:cubicBezTo>
                    <a:pt x="342237" y="18885"/>
                    <a:pt x="364396" y="30190"/>
                    <a:pt x="382717" y="44491"/>
                  </a:cubicBezTo>
                  <a:cubicBezTo>
                    <a:pt x="401089" y="58683"/>
                    <a:pt x="418445" y="78296"/>
                    <a:pt x="434329" y="103401"/>
                  </a:cubicBezTo>
                  <a:cubicBezTo>
                    <a:pt x="450444" y="128383"/>
                    <a:pt x="462931" y="153713"/>
                    <a:pt x="472095" y="179036"/>
                  </a:cubicBezTo>
                  <a:cubicBezTo>
                    <a:pt x="486455" y="219575"/>
                    <a:pt x="491649" y="252364"/>
                    <a:pt x="487811" y="277520"/>
                  </a:cubicBezTo>
                  <a:cubicBezTo>
                    <a:pt x="483908" y="302677"/>
                    <a:pt x="476500" y="323646"/>
                    <a:pt x="465877" y="340552"/>
                  </a:cubicBezTo>
                  <a:cubicBezTo>
                    <a:pt x="454964" y="357458"/>
                    <a:pt x="443035" y="369387"/>
                    <a:pt x="429975" y="376222"/>
                  </a:cubicBezTo>
                  <a:lnTo>
                    <a:pt x="413809" y="385045"/>
                  </a:lnTo>
                  <a:lnTo>
                    <a:pt x="385765" y="31200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3" name="任意多边形: 形状 1032"/>
            <p:cNvSpPr/>
            <p:nvPr/>
          </p:nvSpPr>
          <p:spPr>
            <a:xfrm>
              <a:off x="8130500" y="3691399"/>
              <a:ext cx="548986" cy="490866"/>
            </a:xfrm>
            <a:custGeom>
              <a:avLst/>
              <a:gdLst>
                <a:gd name="connsiteX0" fmla="*/ 296460 w 548986"/>
                <a:gd name="connsiteY0" fmla="*/ 111479 h 490866"/>
                <a:gd name="connsiteX1" fmla="*/ 347730 w 548986"/>
                <a:gd name="connsiteY1" fmla="*/ 359717 h 490866"/>
                <a:gd name="connsiteX2" fmla="*/ 533952 w 548986"/>
                <a:gd name="connsiteY2" fmla="*/ 321384 h 490866"/>
                <a:gd name="connsiteX3" fmla="*/ 548986 w 548986"/>
                <a:gd name="connsiteY3" fmla="*/ 394596 h 490866"/>
                <a:gd name="connsiteX4" fmla="*/ 81411 w 548986"/>
                <a:gd name="connsiteY4" fmla="*/ 490867 h 490866"/>
                <a:gd name="connsiteX5" fmla="*/ 66370 w 548986"/>
                <a:gd name="connsiteY5" fmla="*/ 417829 h 490866"/>
                <a:gd name="connsiteX6" fmla="*/ 285606 w 548986"/>
                <a:gd name="connsiteY6" fmla="*/ 372603 h 490866"/>
                <a:gd name="connsiteX7" fmla="*/ 234386 w 548986"/>
                <a:gd name="connsiteY7" fmla="*/ 124315 h 490866"/>
                <a:gd name="connsiteX8" fmla="*/ 15150 w 548986"/>
                <a:gd name="connsiteY8" fmla="*/ 169541 h 490866"/>
                <a:gd name="connsiteX9" fmla="*/ 0 w 548986"/>
                <a:gd name="connsiteY9" fmla="*/ 96445 h 490866"/>
                <a:gd name="connsiteX10" fmla="*/ 467582 w 548986"/>
                <a:gd name="connsiteY10" fmla="*/ 0 h 490866"/>
                <a:gd name="connsiteX11" fmla="*/ 482675 w 548986"/>
                <a:gd name="connsiteY11" fmla="*/ 73154 h 490866"/>
                <a:gd name="connsiteX12" fmla="*/ 296460 w 548986"/>
                <a:gd name="connsiteY12" fmla="*/ 111479 h 49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8986" h="490866">
                  <a:moveTo>
                    <a:pt x="296460" y="111479"/>
                  </a:moveTo>
                  <a:lnTo>
                    <a:pt x="347730" y="359717"/>
                  </a:lnTo>
                  <a:lnTo>
                    <a:pt x="533952" y="321384"/>
                  </a:lnTo>
                  <a:lnTo>
                    <a:pt x="548986" y="394596"/>
                  </a:lnTo>
                  <a:lnTo>
                    <a:pt x="81411" y="490867"/>
                  </a:lnTo>
                  <a:lnTo>
                    <a:pt x="66370" y="417829"/>
                  </a:lnTo>
                  <a:lnTo>
                    <a:pt x="285606" y="372603"/>
                  </a:lnTo>
                  <a:lnTo>
                    <a:pt x="234386" y="124315"/>
                  </a:lnTo>
                  <a:lnTo>
                    <a:pt x="15150" y="169541"/>
                  </a:lnTo>
                  <a:lnTo>
                    <a:pt x="0" y="96445"/>
                  </a:lnTo>
                  <a:lnTo>
                    <a:pt x="467582" y="0"/>
                  </a:lnTo>
                  <a:lnTo>
                    <a:pt x="482675" y="73154"/>
                  </a:lnTo>
                  <a:lnTo>
                    <a:pt x="296460" y="111479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4" name="任意多边形: 形状 1033"/>
            <p:cNvSpPr/>
            <p:nvPr/>
          </p:nvSpPr>
          <p:spPr>
            <a:xfrm>
              <a:off x="8221016" y="4281141"/>
              <a:ext cx="478771" cy="108772"/>
            </a:xfrm>
            <a:custGeom>
              <a:avLst/>
              <a:gdLst>
                <a:gd name="connsiteX0" fmla="*/ 5370 w 478771"/>
                <a:gd name="connsiteY0" fmla="*/ 108773 h 108772"/>
                <a:gd name="connsiteX1" fmla="*/ 0 w 478771"/>
                <a:gd name="connsiteY1" fmla="*/ 34320 h 108772"/>
                <a:gd name="connsiteX2" fmla="*/ 473286 w 478771"/>
                <a:gd name="connsiteY2" fmla="*/ 0 h 108772"/>
                <a:gd name="connsiteX3" fmla="*/ 478771 w 478771"/>
                <a:gd name="connsiteY3" fmla="*/ 74452 h 108772"/>
                <a:gd name="connsiteX4" fmla="*/ 5370 w 478771"/>
                <a:gd name="connsiteY4" fmla="*/ 108773 h 10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771" h="108772">
                  <a:moveTo>
                    <a:pt x="5370" y="108773"/>
                  </a:moveTo>
                  <a:lnTo>
                    <a:pt x="0" y="34320"/>
                  </a:lnTo>
                  <a:lnTo>
                    <a:pt x="473286" y="0"/>
                  </a:lnTo>
                  <a:lnTo>
                    <a:pt x="478771" y="74452"/>
                  </a:lnTo>
                  <a:lnTo>
                    <a:pt x="5370" y="108773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5" name="任意多边形: 形状 1034"/>
            <p:cNvSpPr/>
            <p:nvPr/>
          </p:nvSpPr>
          <p:spPr>
            <a:xfrm>
              <a:off x="8214697" y="4509309"/>
              <a:ext cx="495952" cy="439313"/>
            </a:xfrm>
            <a:custGeom>
              <a:avLst/>
              <a:gdLst>
                <a:gd name="connsiteX0" fmla="*/ 376108 w 495952"/>
                <a:gd name="connsiteY0" fmla="*/ 96220 h 439313"/>
                <a:gd name="connsiteX1" fmla="*/ 20578 w 495952"/>
                <a:gd name="connsiteY1" fmla="*/ 74569 h 439313"/>
                <a:gd name="connsiteX2" fmla="*/ 25156 w 495952"/>
                <a:gd name="connsiteY2" fmla="*/ 0 h 439313"/>
                <a:gd name="connsiteX3" fmla="*/ 495953 w 495952"/>
                <a:gd name="connsiteY3" fmla="*/ 28777 h 439313"/>
                <a:gd name="connsiteX4" fmla="*/ 491316 w 495952"/>
                <a:gd name="connsiteY4" fmla="*/ 104869 h 439313"/>
                <a:gd name="connsiteX5" fmla="*/ 132281 w 495952"/>
                <a:gd name="connsiteY5" fmla="*/ 343776 h 439313"/>
                <a:gd name="connsiteX6" fmla="*/ 475433 w 495952"/>
                <a:gd name="connsiteY6" fmla="*/ 364687 h 439313"/>
                <a:gd name="connsiteX7" fmla="*/ 470971 w 495952"/>
                <a:gd name="connsiteY7" fmla="*/ 439314 h 439313"/>
                <a:gd name="connsiteX8" fmla="*/ 0 w 495952"/>
                <a:gd name="connsiteY8" fmla="*/ 410595 h 439313"/>
                <a:gd name="connsiteX9" fmla="*/ 4295 w 495952"/>
                <a:gd name="connsiteY9" fmla="*/ 338740 h 439313"/>
                <a:gd name="connsiteX10" fmla="*/ 376108 w 495952"/>
                <a:gd name="connsiteY10" fmla="*/ 96220 h 43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5952" h="439313">
                  <a:moveTo>
                    <a:pt x="376108" y="96220"/>
                  </a:moveTo>
                  <a:lnTo>
                    <a:pt x="20578" y="74569"/>
                  </a:lnTo>
                  <a:lnTo>
                    <a:pt x="25156" y="0"/>
                  </a:lnTo>
                  <a:lnTo>
                    <a:pt x="495953" y="28777"/>
                  </a:lnTo>
                  <a:lnTo>
                    <a:pt x="491316" y="104869"/>
                  </a:lnTo>
                  <a:lnTo>
                    <a:pt x="132281" y="343776"/>
                  </a:lnTo>
                  <a:lnTo>
                    <a:pt x="475433" y="364687"/>
                  </a:lnTo>
                  <a:lnTo>
                    <a:pt x="470971" y="439314"/>
                  </a:lnTo>
                  <a:lnTo>
                    <a:pt x="0" y="410595"/>
                  </a:lnTo>
                  <a:lnTo>
                    <a:pt x="4295" y="338740"/>
                  </a:lnTo>
                  <a:lnTo>
                    <a:pt x="376108" y="9622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6" name="任意多边形: 形状 1035"/>
            <p:cNvSpPr/>
            <p:nvPr/>
          </p:nvSpPr>
          <p:spPr>
            <a:xfrm>
              <a:off x="8089344" y="4964905"/>
              <a:ext cx="531913" cy="496750"/>
            </a:xfrm>
            <a:custGeom>
              <a:avLst/>
              <a:gdLst>
                <a:gd name="connsiteX0" fmla="*/ 261690 w 531913"/>
                <a:gd name="connsiteY0" fmla="*/ 198484 h 496750"/>
                <a:gd name="connsiteX1" fmla="*/ 428459 w 531913"/>
                <a:gd name="connsiteY1" fmla="*/ 330432 h 496750"/>
                <a:gd name="connsiteX2" fmla="*/ 219120 w 531913"/>
                <a:gd name="connsiteY2" fmla="*/ 371079 h 496750"/>
                <a:gd name="connsiteX3" fmla="*/ 261690 w 531913"/>
                <a:gd name="connsiteY3" fmla="*/ 198484 h 496750"/>
                <a:gd name="connsiteX4" fmla="*/ 122392 w 531913"/>
                <a:gd name="connsiteY4" fmla="*/ 0 h 496750"/>
                <a:gd name="connsiteX5" fmla="*/ 103454 w 531913"/>
                <a:gd name="connsiteY5" fmla="*/ 77057 h 496750"/>
                <a:gd name="connsiteX6" fmla="*/ 210870 w 531913"/>
                <a:gd name="connsiteY6" fmla="*/ 162756 h 496750"/>
                <a:gd name="connsiteX7" fmla="*/ 156821 w 531913"/>
                <a:gd name="connsiteY7" fmla="*/ 382275 h 496750"/>
                <a:gd name="connsiteX8" fmla="*/ 20752 w 531913"/>
                <a:gd name="connsiteY8" fmla="*/ 414382 h 496750"/>
                <a:gd name="connsiteX9" fmla="*/ 0 w 531913"/>
                <a:gd name="connsiteY9" fmla="*/ 496751 h 496750"/>
                <a:gd name="connsiteX10" fmla="*/ 516313 w 531913"/>
                <a:gd name="connsiteY10" fmla="*/ 383741 h 496750"/>
                <a:gd name="connsiteX11" fmla="*/ 531913 w 531913"/>
                <a:gd name="connsiteY11" fmla="*/ 319976 h 496750"/>
                <a:gd name="connsiteX12" fmla="*/ 122392 w 531913"/>
                <a:gd name="connsiteY12" fmla="*/ 0 h 49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1913" h="496750">
                  <a:moveTo>
                    <a:pt x="261690" y="198484"/>
                  </a:moveTo>
                  <a:lnTo>
                    <a:pt x="428459" y="330432"/>
                  </a:lnTo>
                  <a:lnTo>
                    <a:pt x="219120" y="371079"/>
                  </a:lnTo>
                  <a:lnTo>
                    <a:pt x="261690" y="198484"/>
                  </a:lnTo>
                  <a:close/>
                  <a:moveTo>
                    <a:pt x="122392" y="0"/>
                  </a:moveTo>
                  <a:lnTo>
                    <a:pt x="103454" y="77057"/>
                  </a:lnTo>
                  <a:lnTo>
                    <a:pt x="210870" y="162756"/>
                  </a:lnTo>
                  <a:lnTo>
                    <a:pt x="156821" y="382275"/>
                  </a:lnTo>
                  <a:lnTo>
                    <a:pt x="20752" y="414382"/>
                  </a:lnTo>
                  <a:lnTo>
                    <a:pt x="0" y="496751"/>
                  </a:lnTo>
                  <a:lnTo>
                    <a:pt x="516313" y="383741"/>
                  </a:lnTo>
                  <a:lnTo>
                    <a:pt x="531913" y="319976"/>
                  </a:lnTo>
                  <a:lnTo>
                    <a:pt x="122392" y="0"/>
                  </a:ln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7" name="任意多边形: 形状 1036"/>
            <p:cNvSpPr/>
            <p:nvPr/>
          </p:nvSpPr>
          <p:spPr>
            <a:xfrm>
              <a:off x="3725065" y="2463062"/>
              <a:ext cx="3157822" cy="3623247"/>
            </a:xfrm>
            <a:custGeom>
              <a:avLst/>
              <a:gdLst>
                <a:gd name="connsiteX0" fmla="*/ 734642 w 3157822"/>
                <a:gd name="connsiteY0" fmla="*/ 1189 h 3623247"/>
                <a:gd name="connsiteX1" fmla="*/ 810284 w 3157822"/>
                <a:gd name="connsiteY1" fmla="*/ 4302 h 3623247"/>
                <a:gd name="connsiteX2" fmla="*/ 830347 w 3157822"/>
                <a:gd name="connsiteY2" fmla="*/ 4302 h 3623247"/>
                <a:gd name="connsiteX3" fmla="*/ 932219 w 3157822"/>
                <a:gd name="connsiteY3" fmla="*/ 96902 h 3623247"/>
                <a:gd name="connsiteX4" fmla="*/ 936798 w 3157822"/>
                <a:gd name="connsiteY4" fmla="*/ 158518 h 3623247"/>
                <a:gd name="connsiteX5" fmla="*/ 905931 w 3157822"/>
                <a:gd name="connsiteY5" fmla="*/ 285155 h 3623247"/>
                <a:gd name="connsiteX6" fmla="*/ 901295 w 3157822"/>
                <a:gd name="connsiteY6" fmla="*/ 317545 h 3623247"/>
                <a:gd name="connsiteX7" fmla="*/ 902884 w 3157822"/>
                <a:gd name="connsiteY7" fmla="*/ 328342 h 3623247"/>
                <a:gd name="connsiteX8" fmla="*/ 895134 w 3157822"/>
                <a:gd name="connsiteY8" fmla="*/ 345357 h 3623247"/>
                <a:gd name="connsiteX9" fmla="*/ 895134 w 3157822"/>
                <a:gd name="connsiteY9" fmla="*/ 394711 h 3623247"/>
                <a:gd name="connsiteX10" fmla="*/ 895134 w 3157822"/>
                <a:gd name="connsiteY10" fmla="*/ 541302 h 3623247"/>
                <a:gd name="connsiteX11" fmla="*/ 895134 w 3157822"/>
                <a:gd name="connsiteY11" fmla="*/ 584605 h 3623247"/>
                <a:gd name="connsiteX12" fmla="*/ 902884 w 3157822"/>
                <a:gd name="connsiteY12" fmla="*/ 602976 h 3623247"/>
                <a:gd name="connsiteX13" fmla="*/ 902884 w 3157822"/>
                <a:gd name="connsiteY13" fmla="*/ 630846 h 3623247"/>
                <a:gd name="connsiteX14" fmla="*/ 907513 w 3157822"/>
                <a:gd name="connsiteY14" fmla="*/ 667931 h 3623247"/>
                <a:gd name="connsiteX15" fmla="*/ 913564 w 3157822"/>
                <a:gd name="connsiteY15" fmla="*/ 680201 h 3623247"/>
                <a:gd name="connsiteX16" fmla="*/ 913564 w 3157822"/>
                <a:gd name="connsiteY16" fmla="*/ 700270 h 3623247"/>
                <a:gd name="connsiteX17" fmla="*/ 919782 w 3157822"/>
                <a:gd name="connsiteY17" fmla="*/ 715762 h 3623247"/>
                <a:gd name="connsiteX18" fmla="*/ 919782 w 3157822"/>
                <a:gd name="connsiteY18" fmla="*/ 732661 h 3623247"/>
                <a:gd name="connsiteX19" fmla="*/ 926001 w 3157822"/>
                <a:gd name="connsiteY19" fmla="*/ 740294 h 3623247"/>
                <a:gd name="connsiteX20" fmla="*/ 926001 w 3157822"/>
                <a:gd name="connsiteY20" fmla="*/ 758949 h 3623247"/>
                <a:gd name="connsiteX21" fmla="*/ 933692 w 3157822"/>
                <a:gd name="connsiteY21" fmla="*/ 772742 h 3623247"/>
                <a:gd name="connsiteX22" fmla="*/ 938328 w 3157822"/>
                <a:gd name="connsiteY22" fmla="*/ 808245 h 3623247"/>
                <a:gd name="connsiteX23" fmla="*/ 944489 w 3157822"/>
                <a:gd name="connsiteY23" fmla="*/ 817518 h 3623247"/>
                <a:gd name="connsiteX24" fmla="*/ 947594 w 3157822"/>
                <a:gd name="connsiteY24" fmla="*/ 839053 h 3623247"/>
                <a:gd name="connsiteX25" fmla="*/ 953704 w 3157822"/>
                <a:gd name="connsiteY25" fmla="*/ 849850 h 3623247"/>
                <a:gd name="connsiteX26" fmla="*/ 958449 w 3157822"/>
                <a:gd name="connsiteY26" fmla="*/ 876196 h 3623247"/>
                <a:gd name="connsiteX27" fmla="*/ 967613 w 3157822"/>
                <a:gd name="connsiteY27" fmla="*/ 894684 h 3623247"/>
                <a:gd name="connsiteX28" fmla="*/ 970777 w 3157822"/>
                <a:gd name="connsiteY28" fmla="*/ 914754 h 3623247"/>
                <a:gd name="connsiteX29" fmla="*/ 1007803 w 3157822"/>
                <a:gd name="connsiteY29" fmla="*/ 1008935 h 3623247"/>
                <a:gd name="connsiteX30" fmla="*/ 1010858 w 3157822"/>
                <a:gd name="connsiteY30" fmla="*/ 1030478 h 3623247"/>
                <a:gd name="connsiteX31" fmla="*/ 1021655 w 3157822"/>
                <a:gd name="connsiteY31" fmla="*/ 1047434 h 3623247"/>
                <a:gd name="connsiteX32" fmla="*/ 1030870 w 3157822"/>
                <a:gd name="connsiteY32" fmla="*/ 1069028 h 3623247"/>
                <a:gd name="connsiteX33" fmla="*/ 1032451 w 3157822"/>
                <a:gd name="connsiteY33" fmla="*/ 1081406 h 3623247"/>
                <a:gd name="connsiteX34" fmla="*/ 1041667 w 3157822"/>
                <a:gd name="connsiteY34" fmla="*/ 1095258 h 3623247"/>
                <a:gd name="connsiteX35" fmla="*/ 1043306 w 3157822"/>
                <a:gd name="connsiteY35" fmla="*/ 1109167 h 3623247"/>
                <a:gd name="connsiteX36" fmla="*/ 1052521 w 3157822"/>
                <a:gd name="connsiteY36" fmla="*/ 1120022 h 3623247"/>
                <a:gd name="connsiteX37" fmla="*/ 1055634 w 3157822"/>
                <a:gd name="connsiteY37" fmla="*/ 1140092 h 3623247"/>
                <a:gd name="connsiteX38" fmla="*/ 1095716 w 3157822"/>
                <a:gd name="connsiteY38" fmla="*/ 1237212 h 3623247"/>
                <a:gd name="connsiteX39" fmla="*/ 1131269 w 3157822"/>
                <a:gd name="connsiteY39" fmla="*/ 1329753 h 3623247"/>
                <a:gd name="connsiteX40" fmla="*/ 1145179 w 3157822"/>
                <a:gd name="connsiteY40" fmla="*/ 1331393 h 3623247"/>
                <a:gd name="connsiteX41" fmla="*/ 1214545 w 3157822"/>
                <a:gd name="connsiteY41" fmla="*/ 1280515 h 3623247"/>
                <a:gd name="connsiteX42" fmla="*/ 1294766 w 3157822"/>
                <a:gd name="connsiteY42" fmla="*/ 1215727 h 3623247"/>
                <a:gd name="connsiteX43" fmla="*/ 1305613 w 3157822"/>
                <a:gd name="connsiteY43" fmla="*/ 1203290 h 3623247"/>
                <a:gd name="connsiteX44" fmla="*/ 1348807 w 3157822"/>
                <a:gd name="connsiteY44" fmla="*/ 1167787 h 3623247"/>
                <a:gd name="connsiteX45" fmla="*/ 1367353 w 3157822"/>
                <a:gd name="connsiteY45" fmla="*/ 1146252 h 3623247"/>
                <a:gd name="connsiteX46" fmla="*/ 1534006 w 3157822"/>
                <a:gd name="connsiteY46" fmla="*/ 962577 h 3623247"/>
                <a:gd name="connsiteX47" fmla="*/ 1551021 w 3157822"/>
                <a:gd name="connsiteY47" fmla="*/ 943980 h 3623247"/>
                <a:gd name="connsiteX48" fmla="*/ 1597321 w 3157822"/>
                <a:gd name="connsiteY48" fmla="*/ 877836 h 3623247"/>
                <a:gd name="connsiteX49" fmla="*/ 1601899 w 3157822"/>
                <a:gd name="connsiteY49" fmla="*/ 865399 h 3623247"/>
                <a:gd name="connsiteX50" fmla="*/ 1628078 w 3157822"/>
                <a:gd name="connsiteY50" fmla="*/ 822212 h 3623247"/>
                <a:gd name="connsiteX51" fmla="*/ 1631242 w 3157822"/>
                <a:gd name="connsiteY51" fmla="*/ 809827 h 3623247"/>
                <a:gd name="connsiteX52" fmla="*/ 1638991 w 3157822"/>
                <a:gd name="connsiteY52" fmla="*/ 800554 h 3623247"/>
                <a:gd name="connsiteX53" fmla="*/ 1642096 w 3157822"/>
                <a:gd name="connsiteY53" fmla="*/ 785070 h 3623247"/>
                <a:gd name="connsiteX54" fmla="*/ 1649672 w 3157822"/>
                <a:gd name="connsiteY54" fmla="*/ 774382 h 3623247"/>
                <a:gd name="connsiteX55" fmla="*/ 1649672 w 3157822"/>
                <a:gd name="connsiteY55" fmla="*/ 763469 h 3623247"/>
                <a:gd name="connsiteX56" fmla="*/ 1662108 w 3157822"/>
                <a:gd name="connsiteY56" fmla="*/ 726558 h 3623247"/>
                <a:gd name="connsiteX57" fmla="*/ 1662108 w 3157822"/>
                <a:gd name="connsiteY57" fmla="*/ 701852 h 3623247"/>
                <a:gd name="connsiteX58" fmla="*/ 1669800 w 3157822"/>
                <a:gd name="connsiteY58" fmla="*/ 689474 h 3623247"/>
                <a:gd name="connsiteX59" fmla="*/ 1668269 w 3157822"/>
                <a:gd name="connsiteY59" fmla="*/ 598456 h 3623247"/>
                <a:gd name="connsiteX60" fmla="*/ 1660527 w 3157822"/>
                <a:gd name="connsiteY60" fmla="*/ 578328 h 3623247"/>
                <a:gd name="connsiteX61" fmla="*/ 1662108 w 3157822"/>
                <a:gd name="connsiteY61" fmla="*/ 553622 h 3623247"/>
                <a:gd name="connsiteX62" fmla="*/ 1655890 w 3157822"/>
                <a:gd name="connsiteY62" fmla="*/ 510493 h 3623247"/>
                <a:gd name="connsiteX63" fmla="*/ 1657414 w 3157822"/>
                <a:gd name="connsiteY63" fmla="*/ 479569 h 3623247"/>
                <a:gd name="connsiteX64" fmla="*/ 1649672 w 3157822"/>
                <a:gd name="connsiteY64" fmla="*/ 454920 h 3623247"/>
                <a:gd name="connsiteX65" fmla="*/ 1649672 w 3157822"/>
                <a:gd name="connsiteY65" fmla="*/ 414781 h 3623247"/>
                <a:gd name="connsiteX66" fmla="*/ 1642096 w 3157822"/>
                <a:gd name="connsiteY66" fmla="*/ 402453 h 3623247"/>
                <a:gd name="connsiteX67" fmla="*/ 1643570 w 3157822"/>
                <a:gd name="connsiteY67" fmla="*/ 374642 h 3623247"/>
                <a:gd name="connsiteX68" fmla="*/ 1637402 w 3157822"/>
                <a:gd name="connsiteY68" fmla="*/ 349993 h 3623247"/>
                <a:gd name="connsiteX69" fmla="*/ 1637402 w 3157822"/>
                <a:gd name="connsiteY69" fmla="*/ 329924 h 3623247"/>
                <a:gd name="connsiteX70" fmla="*/ 1618805 w 3157822"/>
                <a:gd name="connsiteY70" fmla="*/ 263554 h 3623247"/>
                <a:gd name="connsiteX71" fmla="*/ 1617332 w 3157822"/>
                <a:gd name="connsiteY71" fmla="*/ 240379 h 3623247"/>
                <a:gd name="connsiteX72" fmla="*/ 1609590 w 3157822"/>
                <a:gd name="connsiteY72" fmla="*/ 226528 h 3623247"/>
                <a:gd name="connsiteX73" fmla="*/ 1609590 w 3157822"/>
                <a:gd name="connsiteY73" fmla="*/ 195661 h 3623247"/>
                <a:gd name="connsiteX74" fmla="*/ 1609590 w 3157822"/>
                <a:gd name="connsiteY74" fmla="*/ 147780 h 3623247"/>
                <a:gd name="connsiteX75" fmla="*/ 1609590 w 3157822"/>
                <a:gd name="connsiteY75" fmla="*/ 112335 h 3623247"/>
                <a:gd name="connsiteX76" fmla="*/ 1705302 w 3157822"/>
                <a:gd name="connsiteY76" fmla="*/ 4302 h 3623247"/>
                <a:gd name="connsiteX77" fmla="*/ 1734638 w 3157822"/>
                <a:gd name="connsiteY77" fmla="*/ 2713 h 3623247"/>
                <a:gd name="connsiteX78" fmla="*/ 1811804 w 3157822"/>
                <a:gd name="connsiteY78" fmla="*/ 4302 h 3623247"/>
                <a:gd name="connsiteX79" fmla="*/ 1831874 w 3157822"/>
                <a:gd name="connsiteY79" fmla="*/ 4302 h 3623247"/>
                <a:gd name="connsiteX80" fmla="*/ 1938325 w 3157822"/>
                <a:gd name="connsiteY80" fmla="*/ 109280 h 3623247"/>
                <a:gd name="connsiteX81" fmla="*/ 1938325 w 3157822"/>
                <a:gd name="connsiteY81" fmla="*/ 144667 h 3623247"/>
                <a:gd name="connsiteX82" fmla="*/ 1938325 w 3157822"/>
                <a:gd name="connsiteY82" fmla="*/ 190967 h 3623247"/>
                <a:gd name="connsiteX83" fmla="*/ 1929052 w 3157822"/>
                <a:gd name="connsiteY83" fmla="*/ 204992 h 3623247"/>
                <a:gd name="connsiteX84" fmla="*/ 1924422 w 3157822"/>
                <a:gd name="connsiteY84" fmla="*/ 240379 h 3623247"/>
                <a:gd name="connsiteX85" fmla="*/ 1892083 w 3157822"/>
                <a:gd name="connsiteY85" fmla="*/ 442593 h 3623247"/>
                <a:gd name="connsiteX86" fmla="*/ 1892083 w 3157822"/>
                <a:gd name="connsiteY86" fmla="*/ 528974 h 3623247"/>
                <a:gd name="connsiteX87" fmla="*/ 1896603 w 3157822"/>
                <a:gd name="connsiteY87" fmla="*/ 556735 h 3623247"/>
                <a:gd name="connsiteX88" fmla="*/ 1896603 w 3157822"/>
                <a:gd name="connsiteY88" fmla="*/ 587601 h 3623247"/>
                <a:gd name="connsiteX89" fmla="*/ 1904403 w 3157822"/>
                <a:gd name="connsiteY89" fmla="*/ 609253 h 3623247"/>
                <a:gd name="connsiteX90" fmla="*/ 1905992 w 3157822"/>
                <a:gd name="connsiteY90" fmla="*/ 652440 h 3623247"/>
                <a:gd name="connsiteX91" fmla="*/ 1916731 w 3157822"/>
                <a:gd name="connsiteY91" fmla="*/ 690997 h 3623247"/>
                <a:gd name="connsiteX92" fmla="*/ 1916731 w 3157822"/>
                <a:gd name="connsiteY92" fmla="*/ 711009 h 3623247"/>
                <a:gd name="connsiteX93" fmla="*/ 1924422 w 3157822"/>
                <a:gd name="connsiteY93" fmla="*/ 728082 h 3623247"/>
                <a:gd name="connsiteX94" fmla="*/ 1929052 w 3157822"/>
                <a:gd name="connsiteY94" fmla="*/ 766640 h 3623247"/>
                <a:gd name="connsiteX95" fmla="*/ 1936801 w 3157822"/>
                <a:gd name="connsiteY95" fmla="*/ 782073 h 3623247"/>
                <a:gd name="connsiteX96" fmla="*/ 1936801 w 3157822"/>
                <a:gd name="connsiteY96" fmla="*/ 797448 h 3623247"/>
                <a:gd name="connsiteX97" fmla="*/ 1949121 w 3157822"/>
                <a:gd name="connsiteY97" fmla="*/ 828314 h 3623247"/>
                <a:gd name="connsiteX98" fmla="*/ 1949121 w 3157822"/>
                <a:gd name="connsiteY98" fmla="*/ 842224 h 3623247"/>
                <a:gd name="connsiteX99" fmla="*/ 1955289 w 3157822"/>
                <a:gd name="connsiteY99" fmla="*/ 849850 h 3623247"/>
                <a:gd name="connsiteX100" fmla="*/ 1959918 w 3157822"/>
                <a:gd name="connsiteY100" fmla="*/ 877836 h 3623247"/>
                <a:gd name="connsiteX101" fmla="*/ 1967551 w 3157822"/>
                <a:gd name="connsiteY101" fmla="*/ 891629 h 3623247"/>
                <a:gd name="connsiteX102" fmla="*/ 1993897 w 3157822"/>
                <a:gd name="connsiteY102" fmla="*/ 976429 h 3623247"/>
                <a:gd name="connsiteX103" fmla="*/ 2001588 w 3157822"/>
                <a:gd name="connsiteY103" fmla="*/ 987283 h 3623247"/>
                <a:gd name="connsiteX104" fmla="*/ 2013967 w 3157822"/>
                <a:gd name="connsiteY104" fmla="*/ 1033583 h 3623247"/>
                <a:gd name="connsiteX105" fmla="*/ 2032397 w 3157822"/>
                <a:gd name="connsiteY105" fmla="*/ 1069028 h 3623247"/>
                <a:gd name="connsiteX106" fmla="*/ 2035502 w 3157822"/>
                <a:gd name="connsiteY106" fmla="*/ 1085992 h 3623247"/>
                <a:gd name="connsiteX107" fmla="*/ 2043310 w 3157822"/>
                <a:gd name="connsiteY107" fmla="*/ 1096840 h 3623247"/>
                <a:gd name="connsiteX108" fmla="*/ 2049412 w 3157822"/>
                <a:gd name="connsiteY108" fmla="*/ 1118440 h 3623247"/>
                <a:gd name="connsiteX109" fmla="*/ 2054048 w 3157822"/>
                <a:gd name="connsiteY109" fmla="*/ 1121488 h 3623247"/>
                <a:gd name="connsiteX110" fmla="*/ 2066427 w 3157822"/>
                <a:gd name="connsiteY110" fmla="*/ 1161627 h 3623247"/>
                <a:gd name="connsiteX111" fmla="*/ 2075642 w 3157822"/>
                <a:gd name="connsiteY111" fmla="*/ 1175595 h 3623247"/>
                <a:gd name="connsiteX112" fmla="*/ 2107981 w 3157822"/>
                <a:gd name="connsiteY112" fmla="*/ 1263500 h 3623247"/>
                <a:gd name="connsiteX113" fmla="*/ 2115723 w 3157822"/>
                <a:gd name="connsiteY113" fmla="*/ 1274354 h 3623247"/>
                <a:gd name="connsiteX114" fmla="*/ 2117196 w 3157822"/>
                <a:gd name="connsiteY114" fmla="*/ 1288206 h 3623247"/>
                <a:gd name="connsiteX115" fmla="*/ 2128102 w 3157822"/>
                <a:gd name="connsiteY115" fmla="*/ 1303639 h 3623247"/>
                <a:gd name="connsiteX116" fmla="*/ 2135909 w 3157822"/>
                <a:gd name="connsiteY116" fmla="*/ 1326872 h 3623247"/>
                <a:gd name="connsiteX117" fmla="*/ 2143535 w 3157822"/>
                <a:gd name="connsiteY117" fmla="*/ 1328287 h 3623247"/>
                <a:gd name="connsiteX118" fmla="*/ 2200639 w 3157822"/>
                <a:gd name="connsiteY118" fmla="*/ 1285093 h 3623247"/>
                <a:gd name="connsiteX119" fmla="*/ 2267008 w 3157822"/>
                <a:gd name="connsiteY119" fmla="*/ 1237212 h 3623247"/>
                <a:gd name="connsiteX120" fmla="*/ 2299398 w 3157822"/>
                <a:gd name="connsiteY120" fmla="*/ 1206461 h 3623247"/>
                <a:gd name="connsiteX121" fmla="*/ 2449036 w 3157822"/>
                <a:gd name="connsiteY121" fmla="*/ 1061286 h 3623247"/>
                <a:gd name="connsiteX122" fmla="*/ 2492288 w 3157822"/>
                <a:gd name="connsiteY122" fmla="*/ 1016626 h 3623247"/>
                <a:gd name="connsiteX123" fmla="*/ 2660523 w 3157822"/>
                <a:gd name="connsiteY123" fmla="*/ 729555 h 3623247"/>
                <a:gd name="connsiteX124" fmla="*/ 2660523 w 3157822"/>
                <a:gd name="connsiteY124" fmla="*/ 711009 h 3623247"/>
                <a:gd name="connsiteX125" fmla="*/ 2666748 w 3157822"/>
                <a:gd name="connsiteY125" fmla="*/ 684837 h 3623247"/>
                <a:gd name="connsiteX126" fmla="*/ 2665159 w 3157822"/>
                <a:gd name="connsiteY126" fmla="*/ 663236 h 3623247"/>
                <a:gd name="connsiteX127" fmla="*/ 2665159 w 3157822"/>
                <a:gd name="connsiteY127" fmla="*/ 609253 h 3623247"/>
                <a:gd name="connsiteX128" fmla="*/ 2662054 w 3157822"/>
                <a:gd name="connsiteY128" fmla="*/ 583023 h 3623247"/>
                <a:gd name="connsiteX129" fmla="*/ 2660523 w 3157822"/>
                <a:gd name="connsiteY129" fmla="*/ 527392 h 3623247"/>
                <a:gd name="connsiteX130" fmla="*/ 2652839 w 3157822"/>
                <a:gd name="connsiteY130" fmla="*/ 501162 h 3623247"/>
                <a:gd name="connsiteX131" fmla="*/ 2652839 w 3157822"/>
                <a:gd name="connsiteY131" fmla="*/ 458026 h 3623247"/>
                <a:gd name="connsiteX132" fmla="*/ 2640460 w 3157822"/>
                <a:gd name="connsiteY132" fmla="*/ 391599 h 3623247"/>
                <a:gd name="connsiteX133" fmla="*/ 2640460 w 3157822"/>
                <a:gd name="connsiteY133" fmla="*/ 360732 h 3623247"/>
                <a:gd name="connsiteX134" fmla="*/ 2632769 w 3157822"/>
                <a:gd name="connsiteY134" fmla="*/ 348412 h 3623247"/>
                <a:gd name="connsiteX135" fmla="*/ 2629656 w 3157822"/>
                <a:gd name="connsiteY135" fmla="*/ 300530 h 3623247"/>
                <a:gd name="connsiteX136" fmla="*/ 2621972 w 3157822"/>
                <a:gd name="connsiteY136" fmla="*/ 285155 h 3623247"/>
                <a:gd name="connsiteX137" fmla="*/ 2621972 w 3157822"/>
                <a:gd name="connsiteY137" fmla="*/ 269664 h 3623247"/>
                <a:gd name="connsiteX138" fmla="*/ 2608063 w 3157822"/>
                <a:gd name="connsiteY138" fmla="*/ 223422 h 3623247"/>
                <a:gd name="connsiteX139" fmla="*/ 2609594 w 3157822"/>
                <a:gd name="connsiteY139" fmla="*/ 207982 h 3623247"/>
                <a:gd name="connsiteX140" fmla="*/ 2608063 w 3157822"/>
                <a:gd name="connsiteY140" fmla="*/ 169373 h 3623247"/>
                <a:gd name="connsiteX141" fmla="*/ 2608063 w 3157822"/>
                <a:gd name="connsiteY141" fmla="*/ 113858 h 3623247"/>
                <a:gd name="connsiteX142" fmla="*/ 2682123 w 3157822"/>
                <a:gd name="connsiteY142" fmla="*/ 13568 h 3623247"/>
                <a:gd name="connsiteX143" fmla="*/ 2697557 w 3157822"/>
                <a:gd name="connsiteY143" fmla="*/ 10404 h 3623247"/>
                <a:gd name="connsiteX144" fmla="*/ 2711459 w 3157822"/>
                <a:gd name="connsiteY144" fmla="*/ 2713 h 3623247"/>
                <a:gd name="connsiteX145" fmla="*/ 2725368 w 3157822"/>
                <a:gd name="connsiteY145" fmla="*/ 4302 h 3623247"/>
                <a:gd name="connsiteX146" fmla="*/ 2785578 w 3157822"/>
                <a:gd name="connsiteY146" fmla="*/ 1189 h 3623247"/>
                <a:gd name="connsiteX147" fmla="*/ 2810226 w 3157822"/>
                <a:gd name="connsiteY147" fmla="*/ 4302 h 3623247"/>
                <a:gd name="connsiteX148" fmla="*/ 2825659 w 3157822"/>
                <a:gd name="connsiteY148" fmla="*/ 2713 h 3623247"/>
                <a:gd name="connsiteX149" fmla="*/ 2839511 w 3157822"/>
                <a:gd name="connsiteY149" fmla="*/ 12044 h 3623247"/>
                <a:gd name="connsiteX150" fmla="*/ 2853413 w 3157822"/>
                <a:gd name="connsiteY150" fmla="*/ 13568 h 3623247"/>
                <a:gd name="connsiteX151" fmla="*/ 2933691 w 3157822"/>
                <a:gd name="connsiteY151" fmla="*/ 103004 h 3623247"/>
                <a:gd name="connsiteX152" fmla="*/ 2933691 w 3157822"/>
                <a:gd name="connsiteY152" fmla="*/ 113858 h 3623247"/>
                <a:gd name="connsiteX153" fmla="*/ 2938328 w 3157822"/>
                <a:gd name="connsiteY153" fmla="*/ 169373 h 3623247"/>
                <a:gd name="connsiteX154" fmla="*/ 2921255 w 3157822"/>
                <a:gd name="connsiteY154" fmla="*/ 231164 h 3623247"/>
                <a:gd name="connsiteX155" fmla="*/ 2915145 w 3157822"/>
                <a:gd name="connsiteY155" fmla="*/ 265136 h 3623247"/>
                <a:gd name="connsiteX156" fmla="*/ 2907462 w 3157822"/>
                <a:gd name="connsiteY156" fmla="*/ 277464 h 3623247"/>
                <a:gd name="connsiteX157" fmla="*/ 2904349 w 3157822"/>
                <a:gd name="connsiteY157" fmla="*/ 300530 h 3623247"/>
                <a:gd name="connsiteX158" fmla="*/ 2899770 w 3157822"/>
                <a:gd name="connsiteY158" fmla="*/ 306749 h 3623247"/>
                <a:gd name="connsiteX159" fmla="*/ 2901243 w 3157822"/>
                <a:gd name="connsiteY159" fmla="*/ 328342 h 3623247"/>
                <a:gd name="connsiteX160" fmla="*/ 2896607 w 3157822"/>
                <a:gd name="connsiteY160" fmla="*/ 337615 h 3623247"/>
                <a:gd name="connsiteX161" fmla="*/ 2895076 w 3157822"/>
                <a:gd name="connsiteY161" fmla="*/ 360732 h 3623247"/>
                <a:gd name="connsiteX162" fmla="*/ 2896607 w 3157822"/>
                <a:gd name="connsiteY162" fmla="*/ 391599 h 3623247"/>
                <a:gd name="connsiteX163" fmla="*/ 2890497 w 3157822"/>
                <a:gd name="connsiteY163" fmla="*/ 402453 h 3623247"/>
                <a:gd name="connsiteX164" fmla="*/ 2888916 w 3157822"/>
                <a:gd name="connsiteY164" fmla="*/ 445589 h 3623247"/>
                <a:gd name="connsiteX165" fmla="*/ 2888916 w 3157822"/>
                <a:gd name="connsiteY165" fmla="*/ 521290 h 3623247"/>
                <a:gd name="connsiteX166" fmla="*/ 2896607 w 3157822"/>
                <a:gd name="connsiteY166" fmla="*/ 545880 h 3623247"/>
                <a:gd name="connsiteX167" fmla="*/ 2895076 w 3157822"/>
                <a:gd name="connsiteY167" fmla="*/ 567532 h 3623247"/>
                <a:gd name="connsiteX168" fmla="*/ 2901243 w 3157822"/>
                <a:gd name="connsiteY168" fmla="*/ 606140 h 3623247"/>
                <a:gd name="connsiteX169" fmla="*/ 2901243 w 3157822"/>
                <a:gd name="connsiteY169" fmla="*/ 632370 h 3623247"/>
                <a:gd name="connsiteX170" fmla="*/ 2907462 w 3157822"/>
                <a:gd name="connsiteY170" fmla="*/ 646279 h 3623247"/>
                <a:gd name="connsiteX171" fmla="*/ 2907462 w 3157822"/>
                <a:gd name="connsiteY171" fmla="*/ 674040 h 3623247"/>
                <a:gd name="connsiteX172" fmla="*/ 2916618 w 3157822"/>
                <a:gd name="connsiteY172" fmla="*/ 689474 h 3623247"/>
                <a:gd name="connsiteX173" fmla="*/ 2915145 w 3157822"/>
                <a:gd name="connsiteY173" fmla="*/ 707954 h 3623247"/>
                <a:gd name="connsiteX174" fmla="*/ 2919724 w 3157822"/>
                <a:gd name="connsiteY174" fmla="*/ 717169 h 3623247"/>
                <a:gd name="connsiteX175" fmla="*/ 2919724 w 3157822"/>
                <a:gd name="connsiteY175" fmla="*/ 734242 h 3623247"/>
                <a:gd name="connsiteX176" fmla="*/ 2927473 w 3157822"/>
                <a:gd name="connsiteY176" fmla="*/ 751148 h 3623247"/>
                <a:gd name="connsiteX177" fmla="*/ 2929113 w 3157822"/>
                <a:gd name="connsiteY177" fmla="*/ 771218 h 3623247"/>
                <a:gd name="connsiteX178" fmla="*/ 2939794 w 3157822"/>
                <a:gd name="connsiteY178" fmla="*/ 805190 h 3623247"/>
                <a:gd name="connsiteX179" fmla="*/ 2941433 w 3157822"/>
                <a:gd name="connsiteY179" fmla="*/ 819041 h 3623247"/>
                <a:gd name="connsiteX180" fmla="*/ 2947485 w 3157822"/>
                <a:gd name="connsiteY180" fmla="*/ 826791 h 3623247"/>
                <a:gd name="connsiteX181" fmla="*/ 2952230 w 3157822"/>
                <a:gd name="connsiteY181" fmla="*/ 859123 h 3623247"/>
                <a:gd name="connsiteX182" fmla="*/ 2958339 w 3157822"/>
                <a:gd name="connsiteY182" fmla="*/ 866923 h 3623247"/>
                <a:gd name="connsiteX183" fmla="*/ 2959922 w 3157822"/>
                <a:gd name="connsiteY183" fmla="*/ 883945 h 3623247"/>
                <a:gd name="connsiteX184" fmla="*/ 2990730 w 3157822"/>
                <a:gd name="connsiteY184" fmla="*/ 964159 h 3623247"/>
                <a:gd name="connsiteX185" fmla="*/ 2993901 w 3157822"/>
                <a:gd name="connsiteY185" fmla="*/ 981065 h 3623247"/>
                <a:gd name="connsiteX186" fmla="*/ 3003116 w 3157822"/>
                <a:gd name="connsiteY186" fmla="*/ 995025 h 3623247"/>
                <a:gd name="connsiteX187" fmla="*/ 3004639 w 3157822"/>
                <a:gd name="connsiteY187" fmla="*/ 1013455 h 3623247"/>
                <a:gd name="connsiteX188" fmla="*/ 3033982 w 3157822"/>
                <a:gd name="connsiteY188" fmla="*/ 1076719 h 3623247"/>
                <a:gd name="connsiteX189" fmla="*/ 3035506 w 3157822"/>
                <a:gd name="connsiteY189" fmla="*/ 1092261 h 3623247"/>
                <a:gd name="connsiteX190" fmla="*/ 3044779 w 3157822"/>
                <a:gd name="connsiteY190" fmla="*/ 1104589 h 3623247"/>
                <a:gd name="connsiteX191" fmla="*/ 3049466 w 3157822"/>
                <a:gd name="connsiteY191" fmla="*/ 1123077 h 3623247"/>
                <a:gd name="connsiteX192" fmla="*/ 3063317 w 3157822"/>
                <a:gd name="connsiteY192" fmla="*/ 1149249 h 3623247"/>
                <a:gd name="connsiteX193" fmla="*/ 3066314 w 3157822"/>
                <a:gd name="connsiteY193" fmla="*/ 1164740 h 3623247"/>
                <a:gd name="connsiteX194" fmla="*/ 3078751 w 3157822"/>
                <a:gd name="connsiteY194" fmla="*/ 1187915 h 3623247"/>
                <a:gd name="connsiteX195" fmla="*/ 3080282 w 3157822"/>
                <a:gd name="connsiteY195" fmla="*/ 1200243 h 3623247"/>
                <a:gd name="connsiteX196" fmla="*/ 3126581 w 3157822"/>
                <a:gd name="connsiteY196" fmla="*/ 1308275 h 3623247"/>
                <a:gd name="connsiteX197" fmla="*/ 3132684 w 3157822"/>
                <a:gd name="connsiteY197" fmla="*/ 1336029 h 3623247"/>
                <a:gd name="connsiteX198" fmla="*/ 3141957 w 3157822"/>
                <a:gd name="connsiteY198" fmla="*/ 1357572 h 3623247"/>
                <a:gd name="connsiteX199" fmla="*/ 3145062 w 3157822"/>
                <a:gd name="connsiteY199" fmla="*/ 1380747 h 3623247"/>
                <a:gd name="connsiteX200" fmla="*/ 3151280 w 3157822"/>
                <a:gd name="connsiteY200" fmla="*/ 1388547 h 3623247"/>
                <a:gd name="connsiteX201" fmla="*/ 3151280 w 3157822"/>
                <a:gd name="connsiteY201" fmla="*/ 1413145 h 3623247"/>
                <a:gd name="connsiteX202" fmla="*/ 3157448 w 3157822"/>
                <a:gd name="connsiteY202" fmla="*/ 1433207 h 3623247"/>
                <a:gd name="connsiteX203" fmla="*/ 3157448 w 3157822"/>
                <a:gd name="connsiteY203" fmla="*/ 1501049 h 3623247"/>
                <a:gd name="connsiteX204" fmla="*/ 3151280 w 3157822"/>
                <a:gd name="connsiteY204" fmla="*/ 1633788 h 3623247"/>
                <a:gd name="connsiteX205" fmla="*/ 3151280 w 3157822"/>
                <a:gd name="connsiteY205" fmla="*/ 1658603 h 3623247"/>
                <a:gd name="connsiteX206" fmla="*/ 3143538 w 3157822"/>
                <a:gd name="connsiteY206" fmla="*/ 1669349 h 3623247"/>
                <a:gd name="connsiteX207" fmla="*/ 3137320 w 3157822"/>
                <a:gd name="connsiteY207" fmla="*/ 1712536 h 3623247"/>
                <a:gd name="connsiteX208" fmla="*/ 3111090 w 3157822"/>
                <a:gd name="connsiteY208" fmla="*/ 1775851 h 3623247"/>
                <a:gd name="connsiteX209" fmla="*/ 3108094 w 3157822"/>
                <a:gd name="connsiteY209" fmla="*/ 1791284 h 3623247"/>
                <a:gd name="connsiteX210" fmla="*/ 3098712 w 3157822"/>
                <a:gd name="connsiteY210" fmla="*/ 1805077 h 3623247"/>
                <a:gd name="connsiteX211" fmla="*/ 3077169 w 3157822"/>
                <a:gd name="connsiteY211" fmla="*/ 1854432 h 3623247"/>
                <a:gd name="connsiteX212" fmla="*/ 3067896 w 3157822"/>
                <a:gd name="connsiteY212" fmla="*/ 1865286 h 3623247"/>
                <a:gd name="connsiteX213" fmla="*/ 3064849 w 3157822"/>
                <a:gd name="connsiteY213" fmla="*/ 1876199 h 3623247"/>
                <a:gd name="connsiteX214" fmla="*/ 3035506 w 3157822"/>
                <a:gd name="connsiteY214" fmla="*/ 1916281 h 3623247"/>
                <a:gd name="connsiteX215" fmla="*/ 3030869 w 3157822"/>
                <a:gd name="connsiteY215" fmla="*/ 1931714 h 3623247"/>
                <a:gd name="connsiteX216" fmla="*/ 2983046 w 3157822"/>
                <a:gd name="connsiteY216" fmla="*/ 1997967 h 3623247"/>
                <a:gd name="connsiteX217" fmla="*/ 2908985 w 3157822"/>
                <a:gd name="connsiteY217" fmla="*/ 2115382 h 3623247"/>
                <a:gd name="connsiteX218" fmla="*/ 2893494 w 3157822"/>
                <a:gd name="connsiteY218" fmla="*/ 2147721 h 3623247"/>
                <a:gd name="connsiteX219" fmla="*/ 2864210 w 3157822"/>
                <a:gd name="connsiteY219" fmla="*/ 2197076 h 3623247"/>
                <a:gd name="connsiteX220" fmla="*/ 2851889 w 3157822"/>
                <a:gd name="connsiteY220" fmla="*/ 2233993 h 3623247"/>
                <a:gd name="connsiteX221" fmla="*/ 2822495 w 3157822"/>
                <a:gd name="connsiteY221" fmla="*/ 2299006 h 3623247"/>
                <a:gd name="connsiteX222" fmla="*/ 2820965 w 3157822"/>
                <a:gd name="connsiteY222" fmla="*/ 2314323 h 3623247"/>
                <a:gd name="connsiteX223" fmla="*/ 2811807 w 3157822"/>
                <a:gd name="connsiteY223" fmla="*/ 2329814 h 3623247"/>
                <a:gd name="connsiteX224" fmla="*/ 2799371 w 3157822"/>
                <a:gd name="connsiteY224" fmla="*/ 2374641 h 3623247"/>
                <a:gd name="connsiteX225" fmla="*/ 2799371 w 3157822"/>
                <a:gd name="connsiteY225" fmla="*/ 2391605 h 3623247"/>
                <a:gd name="connsiteX226" fmla="*/ 2791738 w 3157822"/>
                <a:gd name="connsiteY226" fmla="*/ 2402402 h 3623247"/>
                <a:gd name="connsiteX227" fmla="*/ 2791738 w 3157822"/>
                <a:gd name="connsiteY227" fmla="*/ 2420999 h 3623247"/>
                <a:gd name="connsiteX228" fmla="*/ 2785578 w 3157822"/>
                <a:gd name="connsiteY228" fmla="*/ 2434908 h 3623247"/>
                <a:gd name="connsiteX229" fmla="*/ 2787101 w 3157822"/>
                <a:gd name="connsiteY229" fmla="*/ 2445531 h 3623247"/>
                <a:gd name="connsiteX230" fmla="*/ 2779359 w 3157822"/>
                <a:gd name="connsiteY230" fmla="*/ 2457800 h 3623247"/>
                <a:gd name="connsiteX231" fmla="*/ 2779359 w 3157822"/>
                <a:gd name="connsiteY231" fmla="*/ 2481034 h 3623247"/>
                <a:gd name="connsiteX232" fmla="*/ 2774722 w 3157822"/>
                <a:gd name="connsiteY232" fmla="*/ 2487310 h 3623247"/>
                <a:gd name="connsiteX233" fmla="*/ 2773141 w 3157822"/>
                <a:gd name="connsiteY233" fmla="*/ 2510318 h 3623247"/>
                <a:gd name="connsiteX234" fmla="*/ 2760871 w 3157822"/>
                <a:gd name="connsiteY234" fmla="*/ 2564476 h 3623247"/>
                <a:gd name="connsiteX235" fmla="*/ 2760871 w 3157822"/>
                <a:gd name="connsiteY235" fmla="*/ 2595401 h 3623247"/>
                <a:gd name="connsiteX236" fmla="*/ 2756235 w 3157822"/>
                <a:gd name="connsiteY236" fmla="*/ 2616994 h 3623247"/>
                <a:gd name="connsiteX237" fmla="*/ 2757708 w 3157822"/>
                <a:gd name="connsiteY237" fmla="*/ 2664767 h 3623247"/>
                <a:gd name="connsiteX238" fmla="*/ 2760871 w 3157822"/>
                <a:gd name="connsiteY238" fmla="*/ 2757308 h 3623247"/>
                <a:gd name="connsiteX239" fmla="*/ 2760871 w 3157822"/>
                <a:gd name="connsiteY239" fmla="*/ 2794284 h 3623247"/>
                <a:gd name="connsiteX240" fmla="*/ 2768562 w 3157822"/>
                <a:gd name="connsiteY240" fmla="*/ 2819157 h 3623247"/>
                <a:gd name="connsiteX241" fmla="*/ 2768562 w 3157822"/>
                <a:gd name="connsiteY241" fmla="*/ 2849966 h 3623247"/>
                <a:gd name="connsiteX242" fmla="*/ 2774722 w 3157822"/>
                <a:gd name="connsiteY242" fmla="*/ 2865290 h 3623247"/>
                <a:gd name="connsiteX243" fmla="*/ 2773141 w 3157822"/>
                <a:gd name="connsiteY243" fmla="*/ 2877552 h 3623247"/>
                <a:gd name="connsiteX244" fmla="*/ 2779359 w 3157822"/>
                <a:gd name="connsiteY244" fmla="*/ 2891629 h 3623247"/>
                <a:gd name="connsiteX245" fmla="*/ 2779359 w 3157822"/>
                <a:gd name="connsiteY245" fmla="*/ 2917750 h 3623247"/>
                <a:gd name="connsiteX246" fmla="*/ 2785578 w 3157822"/>
                <a:gd name="connsiteY246" fmla="*/ 2927074 h 3623247"/>
                <a:gd name="connsiteX247" fmla="*/ 2787101 w 3157822"/>
                <a:gd name="connsiteY247" fmla="*/ 2948674 h 3623247"/>
                <a:gd name="connsiteX248" fmla="*/ 2799371 w 3157822"/>
                <a:gd name="connsiteY248" fmla="*/ 2987116 h 3623247"/>
                <a:gd name="connsiteX249" fmla="*/ 2799371 w 3157822"/>
                <a:gd name="connsiteY249" fmla="*/ 3002774 h 3623247"/>
                <a:gd name="connsiteX250" fmla="*/ 2811807 w 3157822"/>
                <a:gd name="connsiteY250" fmla="*/ 3042856 h 3623247"/>
                <a:gd name="connsiteX251" fmla="*/ 2811807 w 3157822"/>
                <a:gd name="connsiteY251" fmla="*/ 3055125 h 3623247"/>
                <a:gd name="connsiteX252" fmla="*/ 2819499 w 3157822"/>
                <a:gd name="connsiteY252" fmla="*/ 3070500 h 3623247"/>
                <a:gd name="connsiteX253" fmla="*/ 2822495 w 3157822"/>
                <a:gd name="connsiteY253" fmla="*/ 3092210 h 3623247"/>
                <a:gd name="connsiteX254" fmla="*/ 2837979 w 3157822"/>
                <a:gd name="connsiteY254" fmla="*/ 3138284 h 3623247"/>
                <a:gd name="connsiteX255" fmla="*/ 2844198 w 3157822"/>
                <a:gd name="connsiteY255" fmla="*/ 3158405 h 3623247"/>
                <a:gd name="connsiteX256" fmla="*/ 2844198 w 3157822"/>
                <a:gd name="connsiteY256" fmla="*/ 3172481 h 3623247"/>
                <a:gd name="connsiteX257" fmla="*/ 2851889 w 3157822"/>
                <a:gd name="connsiteY257" fmla="*/ 3183278 h 3623247"/>
                <a:gd name="connsiteX258" fmla="*/ 2854944 w 3157822"/>
                <a:gd name="connsiteY258" fmla="*/ 3209458 h 3623247"/>
                <a:gd name="connsiteX259" fmla="*/ 2862627 w 3157822"/>
                <a:gd name="connsiteY259" fmla="*/ 3221836 h 3623247"/>
                <a:gd name="connsiteX260" fmla="*/ 2862627 w 3157822"/>
                <a:gd name="connsiteY260" fmla="*/ 3232574 h 3623247"/>
                <a:gd name="connsiteX261" fmla="*/ 2875013 w 3157822"/>
                <a:gd name="connsiteY261" fmla="*/ 3263557 h 3623247"/>
                <a:gd name="connsiteX262" fmla="*/ 2876595 w 3157822"/>
                <a:gd name="connsiteY262" fmla="*/ 3280405 h 3623247"/>
                <a:gd name="connsiteX263" fmla="*/ 2882756 w 3157822"/>
                <a:gd name="connsiteY263" fmla="*/ 3289620 h 3623247"/>
                <a:gd name="connsiteX264" fmla="*/ 2887334 w 3157822"/>
                <a:gd name="connsiteY264" fmla="*/ 3318956 h 3623247"/>
                <a:gd name="connsiteX265" fmla="*/ 2895076 w 3157822"/>
                <a:gd name="connsiteY265" fmla="*/ 3331450 h 3623247"/>
                <a:gd name="connsiteX266" fmla="*/ 2901243 w 3157822"/>
                <a:gd name="connsiteY266" fmla="*/ 3373172 h 3623247"/>
                <a:gd name="connsiteX267" fmla="*/ 2907462 w 3157822"/>
                <a:gd name="connsiteY267" fmla="*/ 3382278 h 3623247"/>
                <a:gd name="connsiteX268" fmla="*/ 2907462 w 3157822"/>
                <a:gd name="connsiteY268" fmla="*/ 3417831 h 3623247"/>
                <a:gd name="connsiteX269" fmla="*/ 2907462 w 3157822"/>
                <a:gd name="connsiteY269" fmla="*/ 3482503 h 3623247"/>
                <a:gd name="connsiteX270" fmla="*/ 2907462 w 3157822"/>
                <a:gd name="connsiteY270" fmla="*/ 3514958 h 3623247"/>
                <a:gd name="connsiteX271" fmla="*/ 2773141 w 3157822"/>
                <a:gd name="connsiteY271" fmla="*/ 3621460 h 3623247"/>
                <a:gd name="connsiteX272" fmla="*/ 2729947 w 3157822"/>
                <a:gd name="connsiteY272" fmla="*/ 3619994 h 3623247"/>
                <a:gd name="connsiteX273" fmla="*/ 2618859 w 3157822"/>
                <a:gd name="connsiteY273" fmla="*/ 3491834 h 3623247"/>
                <a:gd name="connsiteX274" fmla="*/ 2609594 w 3157822"/>
                <a:gd name="connsiteY274" fmla="*/ 3477982 h 3623247"/>
                <a:gd name="connsiteX275" fmla="*/ 2598790 w 3157822"/>
                <a:gd name="connsiteY275" fmla="*/ 3447116 h 3623247"/>
                <a:gd name="connsiteX276" fmla="*/ 2589524 w 3157822"/>
                <a:gd name="connsiteY276" fmla="*/ 3433214 h 3623247"/>
                <a:gd name="connsiteX277" fmla="*/ 2586469 w 3157822"/>
                <a:gd name="connsiteY277" fmla="*/ 3420886 h 3623247"/>
                <a:gd name="connsiteX278" fmla="*/ 2578727 w 3157822"/>
                <a:gd name="connsiteY278" fmla="*/ 3411729 h 3623247"/>
                <a:gd name="connsiteX279" fmla="*/ 2575672 w 3157822"/>
                <a:gd name="connsiteY279" fmla="*/ 3393132 h 3623247"/>
                <a:gd name="connsiteX280" fmla="*/ 2557127 w 3157822"/>
                <a:gd name="connsiteY280" fmla="*/ 3346775 h 3623247"/>
                <a:gd name="connsiteX281" fmla="*/ 2555603 w 3157822"/>
                <a:gd name="connsiteY281" fmla="*/ 3329810 h 3623247"/>
                <a:gd name="connsiteX282" fmla="*/ 2537006 w 3157822"/>
                <a:gd name="connsiteY282" fmla="*/ 3272714 h 3623247"/>
                <a:gd name="connsiteX283" fmla="*/ 2532427 w 3157822"/>
                <a:gd name="connsiteY283" fmla="*/ 3240382 h 3623247"/>
                <a:gd name="connsiteX284" fmla="*/ 2526318 w 3157822"/>
                <a:gd name="connsiteY284" fmla="*/ 3231051 h 3623247"/>
                <a:gd name="connsiteX285" fmla="*/ 2524736 w 3157822"/>
                <a:gd name="connsiteY285" fmla="*/ 3209458 h 3623247"/>
                <a:gd name="connsiteX286" fmla="*/ 2512358 w 3157822"/>
                <a:gd name="connsiteY286" fmla="*/ 3166096 h 3623247"/>
                <a:gd name="connsiteX287" fmla="*/ 2512358 w 3157822"/>
                <a:gd name="connsiteY287" fmla="*/ 3140033 h 3623247"/>
                <a:gd name="connsiteX288" fmla="*/ 2504667 w 3157822"/>
                <a:gd name="connsiteY288" fmla="*/ 3126073 h 3623247"/>
                <a:gd name="connsiteX289" fmla="*/ 2506190 w 3157822"/>
                <a:gd name="connsiteY289" fmla="*/ 3109167 h 3623247"/>
                <a:gd name="connsiteX290" fmla="*/ 2500030 w 3157822"/>
                <a:gd name="connsiteY290" fmla="*/ 3082937 h 3623247"/>
                <a:gd name="connsiteX291" fmla="*/ 2501612 w 3157822"/>
                <a:gd name="connsiteY291" fmla="*/ 3050655 h 3623247"/>
                <a:gd name="connsiteX292" fmla="*/ 2492288 w 3157822"/>
                <a:gd name="connsiteY292" fmla="*/ 3027480 h 3623247"/>
                <a:gd name="connsiteX293" fmla="*/ 2493870 w 3157822"/>
                <a:gd name="connsiteY293" fmla="*/ 2991919 h 3623247"/>
                <a:gd name="connsiteX294" fmla="*/ 2487761 w 3157822"/>
                <a:gd name="connsiteY294" fmla="*/ 2911698 h 3623247"/>
                <a:gd name="connsiteX295" fmla="*/ 2487761 w 3157822"/>
                <a:gd name="connsiteY295" fmla="*/ 2851439 h 3623247"/>
                <a:gd name="connsiteX296" fmla="*/ 2487761 w 3157822"/>
                <a:gd name="connsiteY296" fmla="*/ 2667872 h 3623247"/>
                <a:gd name="connsiteX297" fmla="*/ 2487761 w 3157822"/>
                <a:gd name="connsiteY297" fmla="*/ 2618242 h 3623247"/>
                <a:gd name="connsiteX298" fmla="*/ 2493870 w 3157822"/>
                <a:gd name="connsiteY298" fmla="*/ 2596816 h 3623247"/>
                <a:gd name="connsiteX299" fmla="*/ 2492288 w 3157822"/>
                <a:gd name="connsiteY299" fmla="*/ 2563011 h 3623247"/>
                <a:gd name="connsiteX300" fmla="*/ 2501612 w 3157822"/>
                <a:gd name="connsiteY300" fmla="*/ 2547519 h 3623247"/>
                <a:gd name="connsiteX301" fmla="*/ 2500030 w 3157822"/>
                <a:gd name="connsiteY301" fmla="*/ 2525752 h 3623247"/>
                <a:gd name="connsiteX302" fmla="*/ 2504667 w 3157822"/>
                <a:gd name="connsiteY302" fmla="*/ 2490307 h 3623247"/>
                <a:gd name="connsiteX303" fmla="*/ 2512358 w 3157822"/>
                <a:gd name="connsiteY303" fmla="*/ 2477986 h 3623247"/>
                <a:gd name="connsiteX304" fmla="*/ 2512358 w 3157822"/>
                <a:gd name="connsiteY304" fmla="*/ 2456386 h 3623247"/>
                <a:gd name="connsiteX305" fmla="*/ 2532427 w 3157822"/>
                <a:gd name="connsiteY305" fmla="*/ 2386911 h 3623247"/>
                <a:gd name="connsiteX306" fmla="*/ 2538588 w 3157822"/>
                <a:gd name="connsiteY306" fmla="*/ 2352990 h 3623247"/>
                <a:gd name="connsiteX307" fmla="*/ 2629656 w 3157822"/>
                <a:gd name="connsiteY307" fmla="*/ 2120076 h 3623247"/>
                <a:gd name="connsiteX308" fmla="*/ 2654304 w 3157822"/>
                <a:gd name="connsiteY308" fmla="*/ 2064453 h 3623247"/>
                <a:gd name="connsiteX309" fmla="*/ 2884279 w 3157822"/>
                <a:gd name="connsiteY309" fmla="*/ 1669349 h 3623247"/>
                <a:gd name="connsiteX310" fmla="*/ 2888916 w 3157822"/>
                <a:gd name="connsiteY310" fmla="*/ 1635428 h 3623247"/>
                <a:gd name="connsiteX311" fmla="*/ 2896607 w 3157822"/>
                <a:gd name="connsiteY311" fmla="*/ 1430268 h 3623247"/>
                <a:gd name="connsiteX312" fmla="*/ 2896607 w 3157822"/>
                <a:gd name="connsiteY312" fmla="*/ 1408617 h 3623247"/>
                <a:gd name="connsiteX313" fmla="*/ 2845671 w 3157822"/>
                <a:gd name="connsiteY313" fmla="*/ 1277351 h 3623247"/>
                <a:gd name="connsiteX314" fmla="*/ 2841034 w 3157822"/>
                <a:gd name="connsiteY314" fmla="*/ 1255758 h 3623247"/>
                <a:gd name="connsiteX315" fmla="*/ 2813331 w 3157822"/>
                <a:gd name="connsiteY315" fmla="*/ 1192552 h 3623247"/>
                <a:gd name="connsiteX316" fmla="*/ 2810226 w 3157822"/>
                <a:gd name="connsiteY316" fmla="*/ 1175595 h 3623247"/>
                <a:gd name="connsiteX317" fmla="*/ 2782407 w 3157822"/>
                <a:gd name="connsiteY317" fmla="*/ 1110749 h 3623247"/>
                <a:gd name="connsiteX318" fmla="*/ 2760871 w 3157822"/>
                <a:gd name="connsiteY318" fmla="*/ 1065922 h 3623247"/>
                <a:gd name="connsiteX319" fmla="*/ 2728423 w 3157822"/>
                <a:gd name="connsiteY319" fmla="*/ 1093734 h 3623247"/>
                <a:gd name="connsiteX320" fmla="*/ 2637405 w 3157822"/>
                <a:gd name="connsiteY320" fmla="*/ 1194025 h 3623247"/>
                <a:gd name="connsiteX321" fmla="*/ 2385837 w 3157822"/>
                <a:gd name="connsiteY321" fmla="*/ 1427163 h 3623247"/>
                <a:gd name="connsiteX322" fmla="*/ 2371928 w 3157822"/>
                <a:gd name="connsiteY322" fmla="*/ 1442538 h 3623247"/>
                <a:gd name="connsiteX323" fmla="*/ 2330265 w 3157822"/>
                <a:gd name="connsiteY323" fmla="*/ 1471881 h 3623247"/>
                <a:gd name="connsiteX324" fmla="*/ 2308722 w 3157822"/>
                <a:gd name="connsiteY324" fmla="*/ 1491892 h 3623247"/>
                <a:gd name="connsiteX325" fmla="*/ 2237723 w 3157822"/>
                <a:gd name="connsiteY325" fmla="*/ 1536661 h 3623247"/>
                <a:gd name="connsiteX326" fmla="*/ 2231505 w 3157822"/>
                <a:gd name="connsiteY326" fmla="*/ 1544352 h 3623247"/>
                <a:gd name="connsiteX327" fmla="*/ 2217654 w 3157822"/>
                <a:gd name="connsiteY327" fmla="*/ 1548931 h 3623247"/>
                <a:gd name="connsiteX328" fmla="*/ 2214541 w 3157822"/>
                <a:gd name="connsiteY328" fmla="*/ 1553567 h 3623247"/>
                <a:gd name="connsiteX329" fmla="*/ 2162081 w 3157822"/>
                <a:gd name="connsiteY329" fmla="*/ 1583019 h 3623247"/>
                <a:gd name="connsiteX330" fmla="*/ 2160499 w 3157822"/>
                <a:gd name="connsiteY330" fmla="*/ 1607667 h 3623247"/>
                <a:gd name="connsiteX331" fmla="*/ 2152808 w 3157822"/>
                <a:gd name="connsiteY331" fmla="*/ 1632315 h 3623247"/>
                <a:gd name="connsiteX332" fmla="*/ 2148121 w 3157822"/>
                <a:gd name="connsiteY332" fmla="*/ 1677091 h 3623247"/>
                <a:gd name="connsiteX333" fmla="*/ 2140487 w 3157822"/>
                <a:gd name="connsiteY333" fmla="*/ 1689412 h 3623247"/>
                <a:gd name="connsiteX334" fmla="*/ 2135909 w 3157822"/>
                <a:gd name="connsiteY334" fmla="*/ 1720278 h 3623247"/>
                <a:gd name="connsiteX335" fmla="*/ 2129691 w 3157822"/>
                <a:gd name="connsiteY335" fmla="*/ 1729493 h 3623247"/>
                <a:gd name="connsiteX336" fmla="*/ 2128102 w 3157822"/>
                <a:gd name="connsiteY336" fmla="*/ 1744926 h 3623247"/>
                <a:gd name="connsiteX337" fmla="*/ 2122000 w 3157822"/>
                <a:gd name="connsiteY337" fmla="*/ 1751145 h 3623247"/>
                <a:gd name="connsiteX338" fmla="*/ 2117196 w 3157822"/>
                <a:gd name="connsiteY338" fmla="*/ 1772796 h 3623247"/>
                <a:gd name="connsiteX339" fmla="*/ 2097293 w 3157822"/>
                <a:gd name="connsiteY339" fmla="*/ 1812878 h 3623247"/>
                <a:gd name="connsiteX340" fmla="*/ 2094188 w 3157822"/>
                <a:gd name="connsiteY340" fmla="*/ 1825147 h 3623247"/>
                <a:gd name="connsiteX341" fmla="*/ 1885865 w 3157822"/>
                <a:gd name="connsiteY341" fmla="*/ 2158518 h 3623247"/>
                <a:gd name="connsiteX342" fmla="*/ 1881228 w 3157822"/>
                <a:gd name="connsiteY342" fmla="*/ 2173893 h 3623247"/>
                <a:gd name="connsiteX343" fmla="*/ 1831874 w 3157822"/>
                <a:gd name="connsiteY343" fmla="*/ 2277347 h 3623247"/>
                <a:gd name="connsiteX344" fmla="*/ 1828768 w 3157822"/>
                <a:gd name="connsiteY344" fmla="*/ 2295951 h 3623247"/>
                <a:gd name="connsiteX345" fmla="*/ 1821077 w 3157822"/>
                <a:gd name="connsiteY345" fmla="*/ 2308272 h 3623247"/>
                <a:gd name="connsiteX346" fmla="*/ 1821077 w 3157822"/>
                <a:gd name="connsiteY346" fmla="*/ 2319068 h 3623247"/>
                <a:gd name="connsiteX347" fmla="*/ 1814917 w 3157822"/>
                <a:gd name="connsiteY347" fmla="*/ 2328283 h 3623247"/>
                <a:gd name="connsiteX348" fmla="*/ 1802480 w 3157822"/>
                <a:gd name="connsiteY348" fmla="*/ 2368314 h 3623247"/>
                <a:gd name="connsiteX349" fmla="*/ 1797902 w 3157822"/>
                <a:gd name="connsiteY349" fmla="*/ 2402402 h 3623247"/>
                <a:gd name="connsiteX350" fmla="*/ 1790211 w 3157822"/>
                <a:gd name="connsiteY350" fmla="*/ 2419417 h 3623247"/>
                <a:gd name="connsiteX351" fmla="*/ 1788629 w 3157822"/>
                <a:gd name="connsiteY351" fmla="*/ 2444065 h 3623247"/>
                <a:gd name="connsiteX352" fmla="*/ 1770083 w 3157822"/>
                <a:gd name="connsiteY352" fmla="*/ 2515013 h 3623247"/>
                <a:gd name="connsiteX353" fmla="*/ 1770083 w 3157822"/>
                <a:gd name="connsiteY353" fmla="*/ 2536723 h 3623247"/>
                <a:gd name="connsiteX354" fmla="*/ 1763981 w 3157822"/>
                <a:gd name="connsiteY354" fmla="*/ 2556676 h 3623247"/>
                <a:gd name="connsiteX355" fmla="*/ 1765453 w 3157822"/>
                <a:gd name="connsiteY355" fmla="*/ 2585961 h 3623247"/>
                <a:gd name="connsiteX356" fmla="*/ 1757762 w 3157822"/>
                <a:gd name="connsiteY356" fmla="*/ 2601394 h 3623247"/>
                <a:gd name="connsiteX357" fmla="*/ 1756239 w 3157822"/>
                <a:gd name="connsiteY357" fmla="*/ 2701794 h 3623247"/>
                <a:gd name="connsiteX358" fmla="*/ 1757762 w 3157822"/>
                <a:gd name="connsiteY358" fmla="*/ 2751090 h 3623247"/>
                <a:gd name="connsiteX359" fmla="*/ 1765453 w 3157822"/>
                <a:gd name="connsiteY359" fmla="*/ 2764999 h 3623247"/>
                <a:gd name="connsiteX360" fmla="*/ 1763981 w 3157822"/>
                <a:gd name="connsiteY360" fmla="*/ 2802026 h 3623247"/>
                <a:gd name="connsiteX361" fmla="*/ 1768501 w 3157822"/>
                <a:gd name="connsiteY361" fmla="*/ 2840642 h 3623247"/>
                <a:gd name="connsiteX362" fmla="*/ 1777832 w 3157822"/>
                <a:gd name="connsiteY362" fmla="*/ 2860595 h 3623247"/>
                <a:gd name="connsiteX363" fmla="*/ 1776250 w 3157822"/>
                <a:gd name="connsiteY363" fmla="*/ 2885352 h 3623247"/>
                <a:gd name="connsiteX364" fmla="*/ 1790211 w 3157822"/>
                <a:gd name="connsiteY364" fmla="*/ 2939510 h 3623247"/>
                <a:gd name="connsiteX365" fmla="*/ 1790211 w 3157822"/>
                <a:gd name="connsiteY365" fmla="*/ 2957889 h 3623247"/>
                <a:gd name="connsiteX366" fmla="*/ 1814917 w 3157822"/>
                <a:gd name="connsiteY366" fmla="*/ 3045961 h 3623247"/>
                <a:gd name="connsiteX367" fmla="*/ 1814917 w 3157822"/>
                <a:gd name="connsiteY367" fmla="*/ 3058173 h 3623247"/>
                <a:gd name="connsiteX368" fmla="*/ 1821077 w 3157822"/>
                <a:gd name="connsiteY368" fmla="*/ 3069085 h 3623247"/>
                <a:gd name="connsiteX369" fmla="*/ 1822550 w 3157822"/>
                <a:gd name="connsiteY369" fmla="*/ 3087682 h 3623247"/>
                <a:gd name="connsiteX370" fmla="*/ 1828768 w 3157822"/>
                <a:gd name="connsiteY370" fmla="*/ 3095315 h 3623247"/>
                <a:gd name="connsiteX371" fmla="*/ 1833405 w 3157822"/>
                <a:gd name="connsiteY371" fmla="*/ 3129179 h 3623247"/>
                <a:gd name="connsiteX372" fmla="*/ 1904403 w 3157822"/>
                <a:gd name="connsiteY372" fmla="*/ 3359269 h 3623247"/>
                <a:gd name="connsiteX373" fmla="*/ 1905992 w 3157822"/>
                <a:gd name="connsiteY373" fmla="*/ 3391601 h 3623247"/>
                <a:gd name="connsiteX374" fmla="*/ 1910513 w 3157822"/>
                <a:gd name="connsiteY374" fmla="*/ 3485616 h 3623247"/>
                <a:gd name="connsiteX375" fmla="*/ 1910513 w 3157822"/>
                <a:gd name="connsiteY375" fmla="*/ 3504270 h 3623247"/>
                <a:gd name="connsiteX376" fmla="*/ 1904403 w 3157822"/>
                <a:gd name="connsiteY376" fmla="*/ 3522700 h 3623247"/>
                <a:gd name="connsiteX377" fmla="*/ 1904403 w 3157822"/>
                <a:gd name="connsiteY377" fmla="*/ 3533555 h 3623247"/>
                <a:gd name="connsiteX378" fmla="*/ 1824074 w 3157822"/>
                <a:gd name="connsiteY378" fmla="*/ 3615242 h 3623247"/>
                <a:gd name="connsiteX379" fmla="*/ 1748489 w 3157822"/>
                <a:gd name="connsiteY379" fmla="*/ 3619994 h 3623247"/>
                <a:gd name="connsiteX380" fmla="*/ 1729951 w 3157822"/>
                <a:gd name="connsiteY380" fmla="*/ 3619994 h 3623247"/>
                <a:gd name="connsiteX381" fmla="*/ 1645093 w 3157822"/>
                <a:gd name="connsiteY381" fmla="*/ 3544410 h 3623247"/>
                <a:gd name="connsiteX382" fmla="*/ 1626547 w 3157822"/>
                <a:gd name="connsiteY382" fmla="*/ 3502630 h 3623247"/>
                <a:gd name="connsiteX383" fmla="*/ 1578724 w 3157822"/>
                <a:gd name="connsiteY383" fmla="*/ 3405395 h 3623247"/>
                <a:gd name="connsiteX384" fmla="*/ 1575669 w 3157822"/>
                <a:gd name="connsiteY384" fmla="*/ 3385383 h 3623247"/>
                <a:gd name="connsiteX385" fmla="*/ 1567985 w 3157822"/>
                <a:gd name="connsiteY385" fmla="*/ 3373172 h 3623247"/>
                <a:gd name="connsiteX386" fmla="*/ 1564873 w 3157822"/>
                <a:gd name="connsiteY386" fmla="*/ 3356156 h 3623247"/>
                <a:gd name="connsiteX387" fmla="*/ 1554018 w 3157822"/>
                <a:gd name="connsiteY387" fmla="*/ 3328345 h 3623247"/>
                <a:gd name="connsiteX388" fmla="*/ 1554018 w 3157822"/>
                <a:gd name="connsiteY388" fmla="*/ 3315959 h 3623247"/>
                <a:gd name="connsiteX389" fmla="*/ 1547916 w 3157822"/>
                <a:gd name="connsiteY389" fmla="*/ 3308333 h 3623247"/>
                <a:gd name="connsiteX390" fmla="*/ 1547916 w 3157822"/>
                <a:gd name="connsiteY390" fmla="*/ 3298944 h 3623247"/>
                <a:gd name="connsiteX391" fmla="*/ 1541755 w 3157822"/>
                <a:gd name="connsiteY391" fmla="*/ 3283685 h 3623247"/>
                <a:gd name="connsiteX392" fmla="*/ 1541755 w 3157822"/>
                <a:gd name="connsiteY392" fmla="*/ 3271074 h 3623247"/>
                <a:gd name="connsiteX393" fmla="*/ 1534006 w 3157822"/>
                <a:gd name="connsiteY393" fmla="*/ 3257281 h 3623247"/>
                <a:gd name="connsiteX394" fmla="*/ 1534006 w 3157822"/>
                <a:gd name="connsiteY394" fmla="*/ 3241906 h 3623247"/>
                <a:gd name="connsiteX395" fmla="*/ 1523209 w 3157822"/>
                <a:gd name="connsiteY395" fmla="*/ 3207984 h 3623247"/>
                <a:gd name="connsiteX396" fmla="*/ 1523209 w 3157822"/>
                <a:gd name="connsiteY396" fmla="*/ 3189446 h 3623247"/>
                <a:gd name="connsiteX397" fmla="*/ 1515467 w 3157822"/>
                <a:gd name="connsiteY397" fmla="*/ 3172481 h 3623247"/>
                <a:gd name="connsiteX398" fmla="*/ 1515467 w 3157822"/>
                <a:gd name="connsiteY398" fmla="*/ 3155525 h 3623247"/>
                <a:gd name="connsiteX399" fmla="*/ 1503198 w 3157822"/>
                <a:gd name="connsiteY399" fmla="*/ 3096788 h 3623247"/>
                <a:gd name="connsiteX400" fmla="*/ 1501674 w 3157822"/>
                <a:gd name="connsiteY400" fmla="*/ 3041332 h 3623247"/>
                <a:gd name="connsiteX401" fmla="*/ 1493925 w 3157822"/>
                <a:gd name="connsiteY401" fmla="*/ 3001250 h 3623247"/>
                <a:gd name="connsiteX402" fmla="*/ 1490761 w 3157822"/>
                <a:gd name="connsiteY402" fmla="*/ 2934823 h 3623247"/>
                <a:gd name="connsiteX403" fmla="*/ 1489288 w 3157822"/>
                <a:gd name="connsiteY403" fmla="*/ 2828314 h 3623247"/>
                <a:gd name="connsiteX404" fmla="*/ 1489288 w 3157822"/>
                <a:gd name="connsiteY404" fmla="*/ 2687891 h 3623247"/>
                <a:gd name="connsiteX405" fmla="*/ 1489288 w 3157822"/>
                <a:gd name="connsiteY405" fmla="*/ 2635424 h 3623247"/>
                <a:gd name="connsiteX406" fmla="*/ 1495455 w 3157822"/>
                <a:gd name="connsiteY406" fmla="*/ 2590655 h 3623247"/>
                <a:gd name="connsiteX407" fmla="*/ 1495455 w 3157822"/>
                <a:gd name="connsiteY407" fmla="*/ 2563011 h 3623247"/>
                <a:gd name="connsiteX408" fmla="*/ 1501674 w 3157822"/>
                <a:gd name="connsiteY408" fmla="*/ 2550516 h 3623247"/>
                <a:gd name="connsiteX409" fmla="*/ 1501674 w 3157822"/>
                <a:gd name="connsiteY409" fmla="*/ 2524286 h 3623247"/>
                <a:gd name="connsiteX410" fmla="*/ 1509300 w 3157822"/>
                <a:gd name="connsiteY410" fmla="*/ 2501161 h 3623247"/>
                <a:gd name="connsiteX411" fmla="*/ 1509300 w 3157822"/>
                <a:gd name="connsiteY411" fmla="*/ 2487310 h 3623247"/>
                <a:gd name="connsiteX412" fmla="*/ 1515467 w 3157822"/>
                <a:gd name="connsiteY412" fmla="*/ 2453280 h 3623247"/>
                <a:gd name="connsiteX413" fmla="*/ 1523209 w 3157822"/>
                <a:gd name="connsiteY413" fmla="*/ 2436316 h 3623247"/>
                <a:gd name="connsiteX414" fmla="*/ 1521686 w 3157822"/>
                <a:gd name="connsiteY414" fmla="*/ 2428632 h 3623247"/>
                <a:gd name="connsiteX415" fmla="*/ 1534006 w 3157822"/>
                <a:gd name="connsiteY415" fmla="*/ 2385271 h 3623247"/>
                <a:gd name="connsiteX416" fmla="*/ 1534006 w 3157822"/>
                <a:gd name="connsiteY416" fmla="*/ 2374641 h 3623247"/>
                <a:gd name="connsiteX417" fmla="*/ 1541755 w 3157822"/>
                <a:gd name="connsiteY417" fmla="*/ 2362147 h 3623247"/>
                <a:gd name="connsiteX418" fmla="*/ 1546334 w 3157822"/>
                <a:gd name="connsiteY418" fmla="*/ 2331454 h 3623247"/>
                <a:gd name="connsiteX419" fmla="*/ 1605012 w 3157822"/>
                <a:gd name="connsiteY419" fmla="*/ 2180169 h 3623247"/>
                <a:gd name="connsiteX420" fmla="*/ 1609590 w 3157822"/>
                <a:gd name="connsiteY420" fmla="*/ 2160216 h 3623247"/>
                <a:gd name="connsiteX421" fmla="*/ 1637402 w 3157822"/>
                <a:gd name="connsiteY421" fmla="*/ 2109164 h 3623247"/>
                <a:gd name="connsiteX422" fmla="*/ 1640457 w 3157822"/>
                <a:gd name="connsiteY422" fmla="*/ 2096901 h 3623247"/>
                <a:gd name="connsiteX423" fmla="*/ 1658945 w 3157822"/>
                <a:gd name="connsiteY423" fmla="*/ 2065919 h 3623247"/>
                <a:gd name="connsiteX424" fmla="*/ 1663690 w 3157822"/>
                <a:gd name="connsiteY424" fmla="*/ 2050485 h 3623247"/>
                <a:gd name="connsiteX425" fmla="*/ 1693033 w 3157822"/>
                <a:gd name="connsiteY425" fmla="*/ 2010404 h 3623247"/>
                <a:gd name="connsiteX426" fmla="*/ 1746966 w 3157822"/>
                <a:gd name="connsiteY426" fmla="*/ 1931714 h 3623247"/>
                <a:gd name="connsiteX427" fmla="*/ 1757762 w 3157822"/>
                <a:gd name="connsiteY427" fmla="*/ 1910005 h 3623247"/>
                <a:gd name="connsiteX428" fmla="*/ 1790211 w 3157822"/>
                <a:gd name="connsiteY428" fmla="*/ 1857595 h 3623247"/>
                <a:gd name="connsiteX429" fmla="*/ 1850362 w 3157822"/>
                <a:gd name="connsiteY429" fmla="*/ 1758894 h 3623247"/>
                <a:gd name="connsiteX430" fmla="*/ 1865853 w 3157822"/>
                <a:gd name="connsiteY430" fmla="*/ 1715649 h 3623247"/>
                <a:gd name="connsiteX431" fmla="*/ 1884283 w 3157822"/>
                <a:gd name="connsiteY431" fmla="*/ 1675567 h 3623247"/>
                <a:gd name="connsiteX432" fmla="*/ 1885865 w 3157822"/>
                <a:gd name="connsiteY432" fmla="*/ 1655440 h 3623247"/>
                <a:gd name="connsiteX433" fmla="*/ 1893498 w 3157822"/>
                <a:gd name="connsiteY433" fmla="*/ 1640007 h 3623247"/>
                <a:gd name="connsiteX434" fmla="*/ 1893498 w 3157822"/>
                <a:gd name="connsiteY434" fmla="*/ 1624631 h 3623247"/>
                <a:gd name="connsiteX435" fmla="*/ 1899774 w 3157822"/>
                <a:gd name="connsiteY435" fmla="*/ 1610722 h 3623247"/>
                <a:gd name="connsiteX436" fmla="*/ 1898185 w 3157822"/>
                <a:gd name="connsiteY436" fmla="*/ 1592176 h 3623247"/>
                <a:gd name="connsiteX437" fmla="*/ 1905992 w 3157822"/>
                <a:gd name="connsiteY437" fmla="*/ 1578273 h 3623247"/>
                <a:gd name="connsiteX438" fmla="*/ 1905992 w 3157822"/>
                <a:gd name="connsiteY438" fmla="*/ 1504213 h 3623247"/>
                <a:gd name="connsiteX439" fmla="*/ 1905992 w 3157822"/>
                <a:gd name="connsiteY439" fmla="*/ 1447233 h 3623247"/>
                <a:gd name="connsiteX440" fmla="*/ 1898185 w 3157822"/>
                <a:gd name="connsiteY440" fmla="*/ 1436320 h 3623247"/>
                <a:gd name="connsiteX441" fmla="*/ 1899774 w 3157822"/>
                <a:gd name="connsiteY441" fmla="*/ 1419363 h 3623247"/>
                <a:gd name="connsiteX442" fmla="*/ 1893498 w 3157822"/>
                <a:gd name="connsiteY442" fmla="*/ 1403930 h 3623247"/>
                <a:gd name="connsiteX443" fmla="*/ 1893498 w 3157822"/>
                <a:gd name="connsiteY443" fmla="*/ 1390129 h 3623247"/>
                <a:gd name="connsiteX444" fmla="*/ 1887338 w 3157822"/>
                <a:gd name="connsiteY444" fmla="*/ 1382445 h 3623247"/>
                <a:gd name="connsiteX445" fmla="*/ 1885865 w 3157822"/>
                <a:gd name="connsiteY445" fmla="*/ 1367012 h 3623247"/>
                <a:gd name="connsiteX446" fmla="*/ 1867319 w 3157822"/>
                <a:gd name="connsiteY446" fmla="*/ 1328287 h 3623247"/>
                <a:gd name="connsiteX447" fmla="*/ 1864271 w 3157822"/>
                <a:gd name="connsiteY447" fmla="*/ 1311323 h 3623247"/>
                <a:gd name="connsiteX448" fmla="*/ 1854940 w 3157822"/>
                <a:gd name="connsiteY448" fmla="*/ 1295890 h 3623247"/>
                <a:gd name="connsiteX449" fmla="*/ 1851885 w 3157822"/>
                <a:gd name="connsiteY449" fmla="*/ 1278933 h 3623247"/>
                <a:gd name="connsiteX450" fmla="*/ 1842620 w 3157822"/>
                <a:gd name="connsiteY450" fmla="*/ 1265081 h 3623247"/>
                <a:gd name="connsiteX451" fmla="*/ 1842620 w 3157822"/>
                <a:gd name="connsiteY451" fmla="*/ 1254285 h 3623247"/>
                <a:gd name="connsiteX452" fmla="*/ 1834928 w 3157822"/>
                <a:gd name="connsiteY452" fmla="*/ 1243488 h 3623247"/>
                <a:gd name="connsiteX453" fmla="*/ 1831874 w 3157822"/>
                <a:gd name="connsiteY453" fmla="*/ 1224942 h 3623247"/>
                <a:gd name="connsiteX454" fmla="*/ 1822550 w 3157822"/>
                <a:gd name="connsiteY454" fmla="*/ 1212563 h 3623247"/>
                <a:gd name="connsiteX455" fmla="*/ 1821077 w 3157822"/>
                <a:gd name="connsiteY455" fmla="*/ 1197130 h 3623247"/>
                <a:gd name="connsiteX456" fmla="*/ 1811804 w 3157822"/>
                <a:gd name="connsiteY456" fmla="*/ 1184810 h 3623247"/>
                <a:gd name="connsiteX457" fmla="*/ 1808698 w 3157822"/>
                <a:gd name="connsiteY457" fmla="*/ 1166322 h 3623247"/>
                <a:gd name="connsiteX458" fmla="*/ 1779356 w 3157822"/>
                <a:gd name="connsiteY458" fmla="*/ 1098371 h 3623247"/>
                <a:gd name="connsiteX459" fmla="*/ 1762399 w 3157822"/>
                <a:gd name="connsiteY459" fmla="*/ 1064450 h 3623247"/>
                <a:gd name="connsiteX460" fmla="*/ 1750071 w 3157822"/>
                <a:gd name="connsiteY460" fmla="*/ 1065922 h 3623247"/>
                <a:gd name="connsiteX461" fmla="*/ 1672963 w 3157822"/>
                <a:gd name="connsiteY461" fmla="*/ 1158573 h 3623247"/>
                <a:gd name="connsiteX462" fmla="*/ 1649672 w 3157822"/>
                <a:gd name="connsiteY462" fmla="*/ 1178700 h 3623247"/>
                <a:gd name="connsiteX463" fmla="*/ 1515467 w 3157822"/>
                <a:gd name="connsiteY463" fmla="*/ 1312912 h 3623247"/>
                <a:gd name="connsiteX464" fmla="*/ 1396580 w 3157822"/>
                <a:gd name="connsiteY464" fmla="*/ 1419363 h 3623247"/>
                <a:gd name="connsiteX465" fmla="*/ 1392052 w 3157822"/>
                <a:gd name="connsiteY465" fmla="*/ 1427163 h 3623247"/>
                <a:gd name="connsiteX466" fmla="*/ 1359662 w 3157822"/>
                <a:gd name="connsiteY466" fmla="*/ 1450280 h 3623247"/>
                <a:gd name="connsiteX467" fmla="*/ 1341065 w 3157822"/>
                <a:gd name="connsiteY467" fmla="*/ 1468768 h 3623247"/>
                <a:gd name="connsiteX468" fmla="*/ 1217650 w 3157822"/>
                <a:gd name="connsiteY468" fmla="*/ 1553567 h 3623247"/>
                <a:gd name="connsiteX469" fmla="*/ 1160496 w 3157822"/>
                <a:gd name="connsiteY469" fmla="*/ 1583019 h 3623247"/>
                <a:gd name="connsiteX470" fmla="*/ 1159030 w 3157822"/>
                <a:gd name="connsiteY470" fmla="*/ 1626097 h 3623247"/>
                <a:gd name="connsiteX471" fmla="*/ 1151281 w 3157822"/>
                <a:gd name="connsiteY471" fmla="*/ 1635428 h 3623247"/>
                <a:gd name="connsiteX472" fmla="*/ 1149699 w 3157822"/>
                <a:gd name="connsiteY472" fmla="*/ 1661600 h 3623247"/>
                <a:gd name="connsiteX473" fmla="*/ 1086443 w 3157822"/>
                <a:gd name="connsiteY473" fmla="*/ 1832947 h 3623247"/>
                <a:gd name="connsiteX474" fmla="*/ 1081864 w 3157822"/>
                <a:gd name="connsiteY474" fmla="*/ 1848438 h 3623247"/>
                <a:gd name="connsiteX475" fmla="*/ 936798 w 3157822"/>
                <a:gd name="connsiteY475" fmla="*/ 2070671 h 3623247"/>
                <a:gd name="connsiteX476" fmla="*/ 933692 w 3157822"/>
                <a:gd name="connsiteY476" fmla="*/ 2081352 h 3623247"/>
                <a:gd name="connsiteX477" fmla="*/ 898189 w 3157822"/>
                <a:gd name="connsiteY477" fmla="*/ 2135510 h 3623247"/>
                <a:gd name="connsiteX478" fmla="*/ 845780 w 3157822"/>
                <a:gd name="connsiteY478" fmla="*/ 2240436 h 3623247"/>
                <a:gd name="connsiteX479" fmla="*/ 841143 w 3157822"/>
                <a:gd name="connsiteY479" fmla="*/ 2260390 h 3623247"/>
                <a:gd name="connsiteX480" fmla="*/ 808695 w 3157822"/>
                <a:gd name="connsiteY480" fmla="*/ 2342135 h 3623247"/>
                <a:gd name="connsiteX481" fmla="*/ 805648 w 3157822"/>
                <a:gd name="connsiteY481" fmla="*/ 2369954 h 3623247"/>
                <a:gd name="connsiteX482" fmla="*/ 797899 w 3157822"/>
                <a:gd name="connsiteY482" fmla="*/ 2380801 h 3623247"/>
                <a:gd name="connsiteX483" fmla="*/ 799480 w 3157822"/>
                <a:gd name="connsiteY483" fmla="*/ 2391605 h 3623247"/>
                <a:gd name="connsiteX484" fmla="*/ 787160 w 3157822"/>
                <a:gd name="connsiteY484" fmla="*/ 2430047 h 3623247"/>
                <a:gd name="connsiteX485" fmla="*/ 785578 w 3157822"/>
                <a:gd name="connsiteY485" fmla="*/ 2454978 h 3623247"/>
                <a:gd name="connsiteX486" fmla="*/ 779410 w 3157822"/>
                <a:gd name="connsiteY486" fmla="*/ 2465717 h 3623247"/>
                <a:gd name="connsiteX487" fmla="*/ 773250 w 3157822"/>
                <a:gd name="connsiteY487" fmla="*/ 2511958 h 3623247"/>
                <a:gd name="connsiteX488" fmla="*/ 767032 w 3157822"/>
                <a:gd name="connsiteY488" fmla="*/ 2524286 h 3623247"/>
                <a:gd name="connsiteX489" fmla="*/ 767032 w 3157822"/>
                <a:gd name="connsiteY489" fmla="*/ 2553622 h 3623247"/>
                <a:gd name="connsiteX490" fmla="*/ 760814 w 3157822"/>
                <a:gd name="connsiteY490" fmla="*/ 2572109 h 3623247"/>
                <a:gd name="connsiteX491" fmla="*/ 760814 w 3157822"/>
                <a:gd name="connsiteY491" fmla="*/ 2598339 h 3623247"/>
                <a:gd name="connsiteX492" fmla="*/ 756293 w 3157822"/>
                <a:gd name="connsiteY492" fmla="*/ 2621522 h 3623247"/>
                <a:gd name="connsiteX493" fmla="*/ 756293 w 3157822"/>
                <a:gd name="connsiteY493" fmla="*/ 2649276 h 3623247"/>
                <a:gd name="connsiteX494" fmla="*/ 756293 w 3157822"/>
                <a:gd name="connsiteY494" fmla="*/ 2695633 h 3623247"/>
                <a:gd name="connsiteX495" fmla="*/ 756293 w 3157822"/>
                <a:gd name="connsiteY495" fmla="*/ 2731078 h 3623247"/>
                <a:gd name="connsiteX496" fmla="*/ 767032 w 3157822"/>
                <a:gd name="connsiteY496" fmla="*/ 2811408 h 3623247"/>
                <a:gd name="connsiteX497" fmla="*/ 767032 w 3157822"/>
                <a:gd name="connsiteY497" fmla="*/ 2840642 h 3623247"/>
                <a:gd name="connsiteX498" fmla="*/ 779410 w 3157822"/>
                <a:gd name="connsiteY498" fmla="*/ 2894683 h 3623247"/>
                <a:gd name="connsiteX499" fmla="*/ 777829 w 3157822"/>
                <a:gd name="connsiteY499" fmla="*/ 2905480 h 3623247"/>
                <a:gd name="connsiteX500" fmla="*/ 785578 w 3157822"/>
                <a:gd name="connsiteY500" fmla="*/ 2920914 h 3623247"/>
                <a:gd name="connsiteX501" fmla="*/ 787160 w 3157822"/>
                <a:gd name="connsiteY501" fmla="*/ 2947034 h 3623247"/>
                <a:gd name="connsiteX502" fmla="*/ 797899 w 3157822"/>
                <a:gd name="connsiteY502" fmla="*/ 2977901 h 3623247"/>
                <a:gd name="connsiteX503" fmla="*/ 797899 w 3157822"/>
                <a:gd name="connsiteY503" fmla="*/ 2998021 h 3623247"/>
                <a:gd name="connsiteX504" fmla="*/ 805648 w 3157822"/>
                <a:gd name="connsiteY504" fmla="*/ 3010407 h 3623247"/>
                <a:gd name="connsiteX505" fmla="*/ 810284 w 3157822"/>
                <a:gd name="connsiteY505" fmla="*/ 3045961 h 3623247"/>
                <a:gd name="connsiteX506" fmla="*/ 817910 w 3157822"/>
                <a:gd name="connsiteY506" fmla="*/ 3059870 h 3623247"/>
                <a:gd name="connsiteX507" fmla="*/ 819441 w 3157822"/>
                <a:gd name="connsiteY507" fmla="*/ 3079882 h 3623247"/>
                <a:gd name="connsiteX508" fmla="*/ 830347 w 3157822"/>
                <a:gd name="connsiteY508" fmla="*/ 3106003 h 3623247"/>
                <a:gd name="connsiteX509" fmla="*/ 830347 w 3157822"/>
                <a:gd name="connsiteY509" fmla="*/ 3121436 h 3623247"/>
                <a:gd name="connsiteX510" fmla="*/ 850358 w 3157822"/>
                <a:gd name="connsiteY510" fmla="*/ 3177118 h 3623247"/>
                <a:gd name="connsiteX511" fmla="*/ 851947 w 3157822"/>
                <a:gd name="connsiteY511" fmla="*/ 3195606 h 3623247"/>
                <a:gd name="connsiteX512" fmla="*/ 881232 w 3157822"/>
                <a:gd name="connsiteY512" fmla="*/ 3283685 h 3623247"/>
                <a:gd name="connsiteX513" fmla="*/ 882698 w 3157822"/>
                <a:gd name="connsiteY513" fmla="*/ 3300584 h 3623247"/>
                <a:gd name="connsiteX514" fmla="*/ 895134 w 3157822"/>
                <a:gd name="connsiteY514" fmla="*/ 3329810 h 3623247"/>
                <a:gd name="connsiteX515" fmla="*/ 895134 w 3157822"/>
                <a:gd name="connsiteY515" fmla="*/ 3343720 h 3623247"/>
                <a:gd name="connsiteX516" fmla="*/ 902884 w 3157822"/>
                <a:gd name="connsiteY516" fmla="*/ 3352935 h 3623247"/>
                <a:gd name="connsiteX517" fmla="*/ 901295 w 3157822"/>
                <a:gd name="connsiteY517" fmla="*/ 3362150 h 3623247"/>
                <a:gd name="connsiteX518" fmla="*/ 907513 w 3157822"/>
                <a:gd name="connsiteY518" fmla="*/ 3391601 h 3623247"/>
                <a:gd name="connsiteX519" fmla="*/ 907513 w 3157822"/>
                <a:gd name="connsiteY519" fmla="*/ 3411729 h 3623247"/>
                <a:gd name="connsiteX520" fmla="*/ 910568 w 3157822"/>
                <a:gd name="connsiteY520" fmla="*/ 3451810 h 3623247"/>
                <a:gd name="connsiteX521" fmla="*/ 822605 w 3157822"/>
                <a:gd name="connsiteY521" fmla="*/ 3618413 h 3623247"/>
                <a:gd name="connsiteX522" fmla="*/ 745439 w 3157822"/>
                <a:gd name="connsiteY522" fmla="*/ 3621460 h 3623247"/>
                <a:gd name="connsiteX523" fmla="*/ 705299 w 3157822"/>
                <a:gd name="connsiteY523" fmla="*/ 3609198 h 3623247"/>
                <a:gd name="connsiteX524" fmla="*/ 615863 w 3157822"/>
                <a:gd name="connsiteY524" fmla="*/ 3488837 h 3623247"/>
                <a:gd name="connsiteX525" fmla="*/ 615863 w 3157822"/>
                <a:gd name="connsiteY525" fmla="*/ 3481204 h 3623247"/>
                <a:gd name="connsiteX526" fmla="*/ 586470 w 3157822"/>
                <a:gd name="connsiteY526" fmla="*/ 3426937 h 3623247"/>
                <a:gd name="connsiteX527" fmla="*/ 581833 w 3157822"/>
                <a:gd name="connsiteY527" fmla="*/ 3408508 h 3623247"/>
                <a:gd name="connsiteX528" fmla="*/ 563345 w 3157822"/>
                <a:gd name="connsiteY528" fmla="*/ 3363790 h 3623247"/>
                <a:gd name="connsiteX529" fmla="*/ 561822 w 3157822"/>
                <a:gd name="connsiteY529" fmla="*/ 3348415 h 3623247"/>
                <a:gd name="connsiteX530" fmla="*/ 555545 w 3157822"/>
                <a:gd name="connsiteY530" fmla="*/ 3340665 h 3623247"/>
                <a:gd name="connsiteX531" fmla="*/ 550967 w 3157822"/>
                <a:gd name="connsiteY531" fmla="*/ 3309799 h 3623247"/>
                <a:gd name="connsiteX532" fmla="*/ 532479 w 3157822"/>
                <a:gd name="connsiteY532" fmla="*/ 3255699 h 3623247"/>
                <a:gd name="connsiteX533" fmla="*/ 530897 w 3157822"/>
                <a:gd name="connsiteY533" fmla="*/ 3232574 h 3623247"/>
                <a:gd name="connsiteX534" fmla="*/ 523206 w 3157822"/>
                <a:gd name="connsiteY534" fmla="*/ 3221836 h 3623247"/>
                <a:gd name="connsiteX535" fmla="*/ 524737 w 3157822"/>
                <a:gd name="connsiteY535" fmla="*/ 3210923 h 3623247"/>
                <a:gd name="connsiteX536" fmla="*/ 518577 w 3157822"/>
                <a:gd name="connsiteY536" fmla="*/ 3190853 h 3623247"/>
                <a:gd name="connsiteX537" fmla="*/ 520158 w 3157822"/>
                <a:gd name="connsiteY537" fmla="*/ 3180115 h 3623247"/>
                <a:gd name="connsiteX538" fmla="*/ 510827 w 3157822"/>
                <a:gd name="connsiteY538" fmla="*/ 3161627 h 3623247"/>
                <a:gd name="connsiteX539" fmla="*/ 512358 w 3157822"/>
                <a:gd name="connsiteY539" fmla="*/ 3141557 h 3623247"/>
                <a:gd name="connsiteX540" fmla="*/ 500089 w 3157822"/>
                <a:gd name="connsiteY540" fmla="*/ 3078242 h 3623247"/>
                <a:gd name="connsiteX541" fmla="*/ 500089 w 3157822"/>
                <a:gd name="connsiteY541" fmla="*/ 3042856 h 3623247"/>
                <a:gd name="connsiteX542" fmla="*/ 492340 w 3157822"/>
                <a:gd name="connsiteY542" fmla="*/ 3008767 h 3623247"/>
                <a:gd name="connsiteX543" fmla="*/ 490816 w 3157822"/>
                <a:gd name="connsiteY543" fmla="*/ 2913171 h 3623247"/>
                <a:gd name="connsiteX544" fmla="*/ 487710 w 3157822"/>
                <a:gd name="connsiteY544" fmla="*/ 2845271 h 3623247"/>
                <a:gd name="connsiteX545" fmla="*/ 484597 w 3157822"/>
                <a:gd name="connsiteY545" fmla="*/ 2758948 h 3623247"/>
                <a:gd name="connsiteX546" fmla="*/ 487710 w 3157822"/>
                <a:gd name="connsiteY546" fmla="*/ 2675621 h 3623247"/>
                <a:gd name="connsiteX547" fmla="*/ 487710 w 3157822"/>
                <a:gd name="connsiteY547" fmla="*/ 2635424 h 3623247"/>
                <a:gd name="connsiteX548" fmla="*/ 492340 w 3157822"/>
                <a:gd name="connsiteY548" fmla="*/ 2604558 h 3623247"/>
                <a:gd name="connsiteX549" fmla="*/ 492340 w 3157822"/>
                <a:gd name="connsiteY549" fmla="*/ 2572109 h 3623247"/>
                <a:gd name="connsiteX550" fmla="*/ 498507 w 3157822"/>
                <a:gd name="connsiteY550" fmla="*/ 2564476 h 3623247"/>
                <a:gd name="connsiteX551" fmla="*/ 500089 w 3157822"/>
                <a:gd name="connsiteY551" fmla="*/ 2525752 h 3623247"/>
                <a:gd name="connsiteX552" fmla="*/ 506307 w 3157822"/>
                <a:gd name="connsiteY552" fmla="*/ 2511958 h 3623247"/>
                <a:gd name="connsiteX553" fmla="*/ 506307 w 3157822"/>
                <a:gd name="connsiteY553" fmla="*/ 2488892 h 3623247"/>
                <a:gd name="connsiteX554" fmla="*/ 512358 w 3157822"/>
                <a:gd name="connsiteY554" fmla="*/ 2471877 h 3623247"/>
                <a:gd name="connsiteX555" fmla="*/ 512358 w 3157822"/>
                <a:gd name="connsiteY555" fmla="*/ 2454978 h 3623247"/>
                <a:gd name="connsiteX556" fmla="*/ 520158 w 3157822"/>
                <a:gd name="connsiteY556" fmla="*/ 2444065 h 3623247"/>
                <a:gd name="connsiteX557" fmla="*/ 518577 w 3157822"/>
                <a:gd name="connsiteY557" fmla="*/ 2434908 h 3623247"/>
                <a:gd name="connsiteX558" fmla="*/ 524737 w 3157822"/>
                <a:gd name="connsiteY558" fmla="*/ 2416304 h 3623247"/>
                <a:gd name="connsiteX559" fmla="*/ 524737 w 3157822"/>
                <a:gd name="connsiteY559" fmla="*/ 2403984 h 3623247"/>
                <a:gd name="connsiteX560" fmla="*/ 530897 w 3157822"/>
                <a:gd name="connsiteY560" fmla="*/ 2396235 h 3623247"/>
                <a:gd name="connsiteX561" fmla="*/ 530897 w 3157822"/>
                <a:gd name="connsiteY561" fmla="*/ 2380801 h 3623247"/>
                <a:gd name="connsiteX562" fmla="*/ 604958 w 3157822"/>
                <a:gd name="connsiteY562" fmla="*/ 2177064 h 3623247"/>
                <a:gd name="connsiteX563" fmla="*/ 608121 w 3157822"/>
                <a:gd name="connsiteY563" fmla="*/ 2161689 h 3623247"/>
                <a:gd name="connsiteX564" fmla="*/ 659057 w 3157822"/>
                <a:gd name="connsiteY564" fmla="*/ 2064453 h 3623247"/>
                <a:gd name="connsiteX565" fmla="*/ 672909 w 3157822"/>
                <a:gd name="connsiteY565" fmla="*/ 2033528 h 3623247"/>
                <a:gd name="connsiteX566" fmla="*/ 745439 w 3157822"/>
                <a:gd name="connsiteY566" fmla="*/ 1931714 h 3623247"/>
                <a:gd name="connsiteX567" fmla="*/ 882698 w 3157822"/>
                <a:gd name="connsiteY567" fmla="*/ 1673928 h 3623247"/>
                <a:gd name="connsiteX568" fmla="*/ 884338 w 3157822"/>
                <a:gd name="connsiteY568" fmla="*/ 1658603 h 3623247"/>
                <a:gd name="connsiteX569" fmla="*/ 895134 w 3157822"/>
                <a:gd name="connsiteY569" fmla="*/ 1624631 h 3623247"/>
                <a:gd name="connsiteX570" fmla="*/ 895134 w 3157822"/>
                <a:gd name="connsiteY570" fmla="*/ 1604561 h 3623247"/>
                <a:gd name="connsiteX571" fmla="*/ 902884 w 3157822"/>
                <a:gd name="connsiteY571" fmla="*/ 1464132 h 3623247"/>
                <a:gd name="connsiteX572" fmla="*/ 902884 w 3157822"/>
                <a:gd name="connsiteY572" fmla="*/ 1437785 h 3623247"/>
                <a:gd name="connsiteX573" fmla="*/ 895134 w 3157822"/>
                <a:gd name="connsiteY573" fmla="*/ 1419363 h 3623247"/>
                <a:gd name="connsiteX574" fmla="*/ 893611 w 3157822"/>
                <a:gd name="connsiteY574" fmla="*/ 1396180 h 3623247"/>
                <a:gd name="connsiteX575" fmla="*/ 882698 w 3157822"/>
                <a:gd name="connsiteY575" fmla="*/ 1370117 h 3623247"/>
                <a:gd name="connsiteX576" fmla="*/ 882698 w 3157822"/>
                <a:gd name="connsiteY576" fmla="*/ 1360793 h 3623247"/>
                <a:gd name="connsiteX577" fmla="*/ 871959 w 3157822"/>
                <a:gd name="connsiteY577" fmla="*/ 1342306 h 3623247"/>
                <a:gd name="connsiteX578" fmla="*/ 870428 w 3157822"/>
                <a:gd name="connsiteY578" fmla="*/ 1329753 h 3623247"/>
                <a:gd name="connsiteX579" fmla="*/ 862744 w 3157822"/>
                <a:gd name="connsiteY579" fmla="*/ 1319072 h 3623247"/>
                <a:gd name="connsiteX580" fmla="*/ 848777 w 3157822"/>
                <a:gd name="connsiteY580" fmla="*/ 1274354 h 3623247"/>
                <a:gd name="connsiteX581" fmla="*/ 833401 w 3157822"/>
                <a:gd name="connsiteY581" fmla="*/ 1241848 h 3623247"/>
                <a:gd name="connsiteX582" fmla="*/ 830347 w 3157822"/>
                <a:gd name="connsiteY582" fmla="*/ 1226531 h 3623247"/>
                <a:gd name="connsiteX583" fmla="*/ 821081 w 3157822"/>
                <a:gd name="connsiteY583" fmla="*/ 1211098 h 3623247"/>
                <a:gd name="connsiteX584" fmla="*/ 819441 w 3157822"/>
                <a:gd name="connsiteY584" fmla="*/ 1197130 h 3623247"/>
                <a:gd name="connsiteX585" fmla="*/ 810284 w 3157822"/>
                <a:gd name="connsiteY585" fmla="*/ 1183221 h 3623247"/>
                <a:gd name="connsiteX586" fmla="*/ 807172 w 3157822"/>
                <a:gd name="connsiteY586" fmla="*/ 1166322 h 3623247"/>
                <a:gd name="connsiteX587" fmla="*/ 779410 w 3157822"/>
                <a:gd name="connsiteY587" fmla="*/ 1101476 h 3623247"/>
                <a:gd name="connsiteX588" fmla="*/ 753130 w 3157822"/>
                <a:gd name="connsiteY588" fmla="*/ 1064450 h 3623247"/>
                <a:gd name="connsiteX589" fmla="*/ 722256 w 3157822"/>
                <a:gd name="connsiteY589" fmla="*/ 1104589 h 3623247"/>
                <a:gd name="connsiteX590" fmla="*/ 711517 w 3157822"/>
                <a:gd name="connsiteY590" fmla="*/ 1112331 h 3623247"/>
                <a:gd name="connsiteX591" fmla="*/ 671436 w 3157822"/>
                <a:gd name="connsiteY591" fmla="*/ 1160162 h 3623247"/>
                <a:gd name="connsiteX592" fmla="*/ 634293 w 3157822"/>
                <a:gd name="connsiteY592" fmla="*/ 1194025 h 3623247"/>
                <a:gd name="connsiteX593" fmla="*/ 618860 w 3157822"/>
                <a:gd name="connsiteY593" fmla="*/ 1214145 h 3623247"/>
                <a:gd name="connsiteX594" fmla="*/ 563345 w 3157822"/>
                <a:gd name="connsiteY594" fmla="*/ 1266612 h 3623247"/>
                <a:gd name="connsiteX595" fmla="*/ 250044 w 3157822"/>
                <a:gd name="connsiteY595" fmla="*/ 1531974 h 3623247"/>
                <a:gd name="connsiteX596" fmla="*/ 117364 w 3157822"/>
                <a:gd name="connsiteY596" fmla="*/ 1589070 h 3623247"/>
                <a:gd name="connsiteX597" fmla="*/ 92657 w 3157822"/>
                <a:gd name="connsiteY597" fmla="*/ 1589070 h 3623247"/>
                <a:gd name="connsiteX598" fmla="*/ 12437 w 3157822"/>
                <a:gd name="connsiteY598" fmla="*/ 1555149 h 3623247"/>
                <a:gd name="connsiteX599" fmla="*/ 9273 w 3157822"/>
                <a:gd name="connsiteY599" fmla="*/ 1544352 h 3623247"/>
                <a:gd name="connsiteX600" fmla="*/ 0 w 3157822"/>
                <a:gd name="connsiteY600" fmla="*/ 1531974 h 3623247"/>
                <a:gd name="connsiteX601" fmla="*/ 0 w 3157822"/>
                <a:gd name="connsiteY601" fmla="*/ 1473346 h 3623247"/>
                <a:gd name="connsiteX602" fmla="*/ 9273 w 3157822"/>
                <a:gd name="connsiteY602" fmla="*/ 1456390 h 3623247"/>
                <a:gd name="connsiteX603" fmla="*/ 145175 w 3157822"/>
                <a:gd name="connsiteY603" fmla="*/ 1329753 h 3623247"/>
                <a:gd name="connsiteX604" fmla="*/ 183675 w 3157822"/>
                <a:gd name="connsiteY604" fmla="*/ 1302057 h 3623247"/>
                <a:gd name="connsiteX605" fmla="*/ 191424 w 3157822"/>
                <a:gd name="connsiteY605" fmla="*/ 1292842 h 3623247"/>
                <a:gd name="connsiteX606" fmla="*/ 206858 w 3157822"/>
                <a:gd name="connsiteY606" fmla="*/ 1285093 h 3623247"/>
                <a:gd name="connsiteX607" fmla="*/ 222233 w 3157822"/>
                <a:gd name="connsiteY607" fmla="*/ 1269660 h 3623247"/>
                <a:gd name="connsiteX608" fmla="*/ 248521 w 3157822"/>
                <a:gd name="connsiteY608" fmla="*/ 1249648 h 3623247"/>
                <a:gd name="connsiteX609" fmla="*/ 259375 w 3157822"/>
                <a:gd name="connsiteY609" fmla="*/ 1244961 h 3623247"/>
                <a:gd name="connsiteX610" fmla="*/ 317887 w 3157822"/>
                <a:gd name="connsiteY610" fmla="*/ 1194025 h 3623247"/>
                <a:gd name="connsiteX611" fmla="*/ 322574 w 3157822"/>
                <a:gd name="connsiteY611" fmla="*/ 1186392 h 3623247"/>
                <a:gd name="connsiteX612" fmla="*/ 341004 w 3157822"/>
                <a:gd name="connsiteY612" fmla="*/ 1172424 h 3623247"/>
                <a:gd name="connsiteX613" fmla="*/ 344175 w 3157822"/>
                <a:gd name="connsiteY613" fmla="*/ 1166322 h 3623247"/>
                <a:gd name="connsiteX614" fmla="*/ 415231 w 3157822"/>
                <a:gd name="connsiteY614" fmla="*/ 1099894 h 3623247"/>
                <a:gd name="connsiteX615" fmla="*/ 444516 w 3157822"/>
                <a:gd name="connsiteY615" fmla="*/ 1072141 h 3623247"/>
                <a:gd name="connsiteX616" fmla="*/ 478495 w 3157822"/>
                <a:gd name="connsiteY616" fmla="*/ 1028888 h 3623247"/>
                <a:gd name="connsiteX617" fmla="*/ 489292 w 3157822"/>
                <a:gd name="connsiteY617" fmla="*/ 1021313 h 3623247"/>
                <a:gd name="connsiteX618" fmla="*/ 532479 w 3157822"/>
                <a:gd name="connsiteY618" fmla="*/ 962577 h 3623247"/>
                <a:gd name="connsiteX619" fmla="*/ 648261 w 3157822"/>
                <a:gd name="connsiteY619" fmla="*/ 772742 h 3623247"/>
                <a:gd name="connsiteX620" fmla="*/ 662112 w 3157822"/>
                <a:gd name="connsiteY620" fmla="*/ 584605 h 3623247"/>
                <a:gd name="connsiteX621" fmla="*/ 657534 w 3157822"/>
                <a:gd name="connsiteY621" fmla="*/ 495053 h 3623247"/>
                <a:gd name="connsiteX622" fmla="*/ 651308 w 3157822"/>
                <a:gd name="connsiteY622" fmla="*/ 488892 h 3623247"/>
                <a:gd name="connsiteX623" fmla="*/ 651308 w 3157822"/>
                <a:gd name="connsiteY623" fmla="*/ 465717 h 3623247"/>
                <a:gd name="connsiteX624" fmla="*/ 646679 w 3157822"/>
                <a:gd name="connsiteY624" fmla="*/ 431738 h 3623247"/>
                <a:gd name="connsiteX625" fmla="*/ 646679 w 3157822"/>
                <a:gd name="connsiteY625" fmla="*/ 399406 h 3623247"/>
                <a:gd name="connsiteX626" fmla="*/ 638930 w 3157822"/>
                <a:gd name="connsiteY626" fmla="*/ 385438 h 3623247"/>
                <a:gd name="connsiteX627" fmla="*/ 640511 w 3157822"/>
                <a:gd name="connsiteY627" fmla="*/ 360732 h 3623247"/>
                <a:gd name="connsiteX628" fmla="*/ 628133 w 3157822"/>
                <a:gd name="connsiteY628" fmla="*/ 309854 h 3623247"/>
                <a:gd name="connsiteX629" fmla="*/ 628133 w 3157822"/>
                <a:gd name="connsiteY629" fmla="*/ 291315 h 3623247"/>
                <a:gd name="connsiteX630" fmla="*/ 620391 w 3157822"/>
                <a:gd name="connsiteY630" fmla="*/ 275882 h 3623247"/>
                <a:gd name="connsiteX631" fmla="*/ 612700 w 3157822"/>
                <a:gd name="connsiteY631" fmla="*/ 223422 h 3623247"/>
                <a:gd name="connsiteX632" fmla="*/ 606539 w 3157822"/>
                <a:gd name="connsiteY632" fmla="*/ 212567 h 3623247"/>
                <a:gd name="connsiteX633" fmla="*/ 606539 w 3157822"/>
                <a:gd name="connsiteY633" fmla="*/ 170955 h 3623247"/>
                <a:gd name="connsiteX634" fmla="*/ 629715 w 3157822"/>
                <a:gd name="connsiteY634" fmla="*/ 58228 h 3623247"/>
                <a:gd name="connsiteX635" fmla="*/ 680593 w 3157822"/>
                <a:gd name="connsiteY635" fmla="*/ 13568 h 3623247"/>
                <a:gd name="connsiteX636" fmla="*/ 696026 w 3157822"/>
                <a:gd name="connsiteY636" fmla="*/ 12044 h 3623247"/>
                <a:gd name="connsiteX637" fmla="*/ 705299 w 3157822"/>
                <a:gd name="connsiteY637" fmla="*/ 4302 h 3623247"/>
                <a:gd name="connsiteX638" fmla="*/ 734642 w 3157822"/>
                <a:gd name="connsiteY638" fmla="*/ 1189 h 362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</a:cxnLst>
              <a:rect l="l" t="t" r="r" b="b"/>
              <a:pathLst>
                <a:path w="3157822" h="3623247">
                  <a:moveTo>
                    <a:pt x="734642" y="1189"/>
                  </a:moveTo>
                  <a:cubicBezTo>
                    <a:pt x="759682" y="848"/>
                    <a:pt x="789874" y="-392"/>
                    <a:pt x="810284" y="4302"/>
                  </a:cubicBezTo>
                  <a:cubicBezTo>
                    <a:pt x="816952" y="4302"/>
                    <a:pt x="823678" y="4302"/>
                    <a:pt x="830347" y="4302"/>
                  </a:cubicBezTo>
                  <a:cubicBezTo>
                    <a:pt x="876878" y="17588"/>
                    <a:pt x="913680" y="54897"/>
                    <a:pt x="932219" y="96902"/>
                  </a:cubicBezTo>
                  <a:cubicBezTo>
                    <a:pt x="938270" y="110978"/>
                    <a:pt x="936798" y="139298"/>
                    <a:pt x="936798" y="158518"/>
                  </a:cubicBezTo>
                  <a:cubicBezTo>
                    <a:pt x="936689" y="206233"/>
                    <a:pt x="918317" y="248745"/>
                    <a:pt x="905931" y="285155"/>
                  </a:cubicBezTo>
                  <a:cubicBezTo>
                    <a:pt x="904407" y="295952"/>
                    <a:pt x="902884" y="306749"/>
                    <a:pt x="901295" y="317545"/>
                  </a:cubicBezTo>
                  <a:cubicBezTo>
                    <a:pt x="901577" y="319860"/>
                    <a:pt x="903958" y="323930"/>
                    <a:pt x="902884" y="328342"/>
                  </a:cubicBezTo>
                  <a:cubicBezTo>
                    <a:pt x="901577" y="333428"/>
                    <a:pt x="896549" y="340104"/>
                    <a:pt x="895134" y="345357"/>
                  </a:cubicBezTo>
                  <a:cubicBezTo>
                    <a:pt x="895134" y="361806"/>
                    <a:pt x="895134" y="378262"/>
                    <a:pt x="895134" y="394711"/>
                  </a:cubicBezTo>
                  <a:cubicBezTo>
                    <a:pt x="888125" y="426028"/>
                    <a:pt x="887051" y="506307"/>
                    <a:pt x="895134" y="541302"/>
                  </a:cubicBezTo>
                  <a:cubicBezTo>
                    <a:pt x="895134" y="555719"/>
                    <a:pt x="895134" y="570078"/>
                    <a:pt x="895134" y="584605"/>
                  </a:cubicBezTo>
                  <a:cubicBezTo>
                    <a:pt x="896665" y="591215"/>
                    <a:pt x="901411" y="598398"/>
                    <a:pt x="902884" y="602976"/>
                  </a:cubicBezTo>
                  <a:cubicBezTo>
                    <a:pt x="905597" y="611850"/>
                    <a:pt x="900337" y="620166"/>
                    <a:pt x="902884" y="630846"/>
                  </a:cubicBezTo>
                  <a:cubicBezTo>
                    <a:pt x="905140" y="640794"/>
                    <a:pt x="904008" y="656793"/>
                    <a:pt x="907513" y="667931"/>
                  </a:cubicBezTo>
                  <a:cubicBezTo>
                    <a:pt x="908645" y="671436"/>
                    <a:pt x="912657" y="676580"/>
                    <a:pt x="913564" y="680201"/>
                  </a:cubicBezTo>
                  <a:cubicBezTo>
                    <a:pt x="913564" y="686927"/>
                    <a:pt x="913564" y="693544"/>
                    <a:pt x="913564" y="700270"/>
                  </a:cubicBezTo>
                  <a:cubicBezTo>
                    <a:pt x="914812" y="704958"/>
                    <a:pt x="918651" y="711916"/>
                    <a:pt x="919782" y="715762"/>
                  </a:cubicBezTo>
                  <a:cubicBezTo>
                    <a:pt x="919782" y="721356"/>
                    <a:pt x="919782" y="727066"/>
                    <a:pt x="919782" y="732661"/>
                  </a:cubicBezTo>
                  <a:cubicBezTo>
                    <a:pt x="920689" y="735091"/>
                    <a:pt x="925152" y="737979"/>
                    <a:pt x="926001" y="740294"/>
                  </a:cubicBezTo>
                  <a:cubicBezTo>
                    <a:pt x="926001" y="746570"/>
                    <a:pt x="926001" y="752730"/>
                    <a:pt x="926001" y="758949"/>
                  </a:cubicBezTo>
                  <a:cubicBezTo>
                    <a:pt x="927299" y="763701"/>
                    <a:pt x="932335" y="768163"/>
                    <a:pt x="933692" y="772742"/>
                  </a:cubicBezTo>
                  <a:cubicBezTo>
                    <a:pt x="937421" y="785179"/>
                    <a:pt x="934316" y="796207"/>
                    <a:pt x="938328" y="808245"/>
                  </a:cubicBezTo>
                  <a:cubicBezTo>
                    <a:pt x="939177" y="810901"/>
                    <a:pt x="943473" y="814913"/>
                    <a:pt x="944489" y="817518"/>
                  </a:cubicBezTo>
                  <a:cubicBezTo>
                    <a:pt x="947369" y="824585"/>
                    <a:pt x="944881" y="830912"/>
                    <a:pt x="947594" y="839053"/>
                  </a:cubicBezTo>
                  <a:cubicBezTo>
                    <a:pt x="948443" y="841883"/>
                    <a:pt x="952797" y="847252"/>
                    <a:pt x="953704" y="849850"/>
                  </a:cubicBezTo>
                  <a:cubicBezTo>
                    <a:pt x="955285" y="858673"/>
                    <a:pt x="956867" y="867380"/>
                    <a:pt x="958449" y="876196"/>
                  </a:cubicBezTo>
                  <a:cubicBezTo>
                    <a:pt x="960488" y="881565"/>
                    <a:pt x="965632" y="888524"/>
                    <a:pt x="967613" y="894684"/>
                  </a:cubicBezTo>
                  <a:cubicBezTo>
                    <a:pt x="968687" y="901410"/>
                    <a:pt x="969703" y="908028"/>
                    <a:pt x="970777" y="914754"/>
                  </a:cubicBezTo>
                  <a:cubicBezTo>
                    <a:pt x="982081" y="944713"/>
                    <a:pt x="996557" y="978917"/>
                    <a:pt x="1007803" y="1008935"/>
                  </a:cubicBezTo>
                  <a:cubicBezTo>
                    <a:pt x="1008819" y="1016118"/>
                    <a:pt x="1009893" y="1023352"/>
                    <a:pt x="1010858" y="1030478"/>
                  </a:cubicBezTo>
                  <a:cubicBezTo>
                    <a:pt x="1012890" y="1036180"/>
                    <a:pt x="1019166" y="1041840"/>
                    <a:pt x="1021655" y="1047434"/>
                  </a:cubicBezTo>
                  <a:cubicBezTo>
                    <a:pt x="1025043" y="1055401"/>
                    <a:pt x="1028439" y="1062585"/>
                    <a:pt x="1030870" y="1069028"/>
                  </a:cubicBezTo>
                  <a:cubicBezTo>
                    <a:pt x="1031378" y="1073215"/>
                    <a:pt x="1031944" y="1077285"/>
                    <a:pt x="1032451" y="1081406"/>
                  </a:cubicBezTo>
                  <a:cubicBezTo>
                    <a:pt x="1034374" y="1085651"/>
                    <a:pt x="1040085" y="1090854"/>
                    <a:pt x="1041667" y="1095258"/>
                  </a:cubicBezTo>
                  <a:cubicBezTo>
                    <a:pt x="1042175" y="1099894"/>
                    <a:pt x="1042857" y="1104589"/>
                    <a:pt x="1043306" y="1109167"/>
                  </a:cubicBezTo>
                  <a:cubicBezTo>
                    <a:pt x="1044888" y="1112614"/>
                    <a:pt x="1050823" y="1116576"/>
                    <a:pt x="1052521" y="1120022"/>
                  </a:cubicBezTo>
                  <a:cubicBezTo>
                    <a:pt x="1053595" y="1126748"/>
                    <a:pt x="1054611" y="1133417"/>
                    <a:pt x="1055634" y="1140092"/>
                  </a:cubicBezTo>
                  <a:cubicBezTo>
                    <a:pt x="1071800" y="1170900"/>
                    <a:pt x="1082597" y="1202217"/>
                    <a:pt x="1095716" y="1237212"/>
                  </a:cubicBezTo>
                  <a:cubicBezTo>
                    <a:pt x="1106962" y="1267345"/>
                    <a:pt x="1123694" y="1294424"/>
                    <a:pt x="1131269" y="1329753"/>
                  </a:cubicBezTo>
                  <a:cubicBezTo>
                    <a:pt x="1134607" y="1331168"/>
                    <a:pt x="1139635" y="1331393"/>
                    <a:pt x="1145179" y="1331393"/>
                  </a:cubicBezTo>
                  <a:cubicBezTo>
                    <a:pt x="1163950" y="1310082"/>
                    <a:pt x="1192835" y="1299061"/>
                    <a:pt x="1214545" y="1280515"/>
                  </a:cubicBezTo>
                  <a:cubicBezTo>
                    <a:pt x="1240659" y="1258188"/>
                    <a:pt x="1267063" y="1236588"/>
                    <a:pt x="1294766" y="1215727"/>
                  </a:cubicBezTo>
                  <a:cubicBezTo>
                    <a:pt x="1298437" y="1211548"/>
                    <a:pt x="1302058" y="1207477"/>
                    <a:pt x="1305613" y="1203290"/>
                  </a:cubicBezTo>
                  <a:cubicBezTo>
                    <a:pt x="1320654" y="1191986"/>
                    <a:pt x="1334789" y="1180398"/>
                    <a:pt x="1348807" y="1167787"/>
                  </a:cubicBezTo>
                  <a:cubicBezTo>
                    <a:pt x="1355816" y="1161627"/>
                    <a:pt x="1360453" y="1152586"/>
                    <a:pt x="1367353" y="1146252"/>
                  </a:cubicBezTo>
                  <a:cubicBezTo>
                    <a:pt x="1428012" y="1089947"/>
                    <a:pt x="1486349" y="1032001"/>
                    <a:pt x="1534006" y="962577"/>
                  </a:cubicBezTo>
                  <a:cubicBezTo>
                    <a:pt x="1538418" y="956192"/>
                    <a:pt x="1546334" y="950423"/>
                    <a:pt x="1551021" y="943980"/>
                  </a:cubicBezTo>
                  <a:cubicBezTo>
                    <a:pt x="1566628" y="922721"/>
                    <a:pt x="1583019" y="899378"/>
                    <a:pt x="1597321" y="877836"/>
                  </a:cubicBezTo>
                  <a:cubicBezTo>
                    <a:pt x="1598852" y="873598"/>
                    <a:pt x="1600317" y="869412"/>
                    <a:pt x="1601899" y="865399"/>
                  </a:cubicBezTo>
                  <a:cubicBezTo>
                    <a:pt x="1610381" y="852056"/>
                    <a:pt x="1621294" y="836964"/>
                    <a:pt x="1628078" y="822212"/>
                  </a:cubicBezTo>
                  <a:cubicBezTo>
                    <a:pt x="1630168" y="817627"/>
                    <a:pt x="1628811" y="814122"/>
                    <a:pt x="1631242" y="809827"/>
                  </a:cubicBezTo>
                  <a:cubicBezTo>
                    <a:pt x="1632766" y="807055"/>
                    <a:pt x="1637460" y="804007"/>
                    <a:pt x="1638991" y="800554"/>
                  </a:cubicBezTo>
                  <a:cubicBezTo>
                    <a:pt x="1640007" y="795409"/>
                    <a:pt x="1640965" y="790323"/>
                    <a:pt x="1642096" y="785070"/>
                  </a:cubicBezTo>
                  <a:cubicBezTo>
                    <a:pt x="1643511" y="781616"/>
                    <a:pt x="1648540" y="777661"/>
                    <a:pt x="1649672" y="774382"/>
                  </a:cubicBezTo>
                  <a:cubicBezTo>
                    <a:pt x="1649672" y="770710"/>
                    <a:pt x="1649672" y="767148"/>
                    <a:pt x="1649672" y="763469"/>
                  </a:cubicBezTo>
                  <a:cubicBezTo>
                    <a:pt x="1653009" y="753637"/>
                    <a:pt x="1659228" y="736673"/>
                    <a:pt x="1662108" y="726558"/>
                  </a:cubicBezTo>
                  <a:cubicBezTo>
                    <a:pt x="1662108" y="718192"/>
                    <a:pt x="1662108" y="710102"/>
                    <a:pt x="1662108" y="701852"/>
                  </a:cubicBezTo>
                  <a:cubicBezTo>
                    <a:pt x="1663298" y="697499"/>
                    <a:pt x="1668551" y="693370"/>
                    <a:pt x="1669800" y="689474"/>
                  </a:cubicBezTo>
                  <a:cubicBezTo>
                    <a:pt x="1673021" y="679519"/>
                    <a:pt x="1670648" y="607163"/>
                    <a:pt x="1668269" y="598456"/>
                  </a:cubicBezTo>
                  <a:cubicBezTo>
                    <a:pt x="1666462" y="591839"/>
                    <a:pt x="1662166" y="585279"/>
                    <a:pt x="1660527" y="578328"/>
                  </a:cubicBezTo>
                  <a:cubicBezTo>
                    <a:pt x="1661093" y="570078"/>
                    <a:pt x="1661542" y="561937"/>
                    <a:pt x="1662108" y="553622"/>
                  </a:cubicBezTo>
                  <a:cubicBezTo>
                    <a:pt x="1662507" y="535649"/>
                    <a:pt x="1658945" y="523155"/>
                    <a:pt x="1655890" y="510493"/>
                  </a:cubicBezTo>
                  <a:cubicBezTo>
                    <a:pt x="1656398" y="500146"/>
                    <a:pt x="1656906" y="489858"/>
                    <a:pt x="1657414" y="479569"/>
                  </a:cubicBezTo>
                  <a:cubicBezTo>
                    <a:pt x="1655607" y="471819"/>
                    <a:pt x="1651536" y="462887"/>
                    <a:pt x="1649672" y="454920"/>
                  </a:cubicBezTo>
                  <a:cubicBezTo>
                    <a:pt x="1646791" y="441969"/>
                    <a:pt x="1653858" y="428067"/>
                    <a:pt x="1649672" y="414781"/>
                  </a:cubicBezTo>
                  <a:cubicBezTo>
                    <a:pt x="1648431" y="410544"/>
                    <a:pt x="1643337" y="406357"/>
                    <a:pt x="1642096" y="402453"/>
                  </a:cubicBezTo>
                  <a:cubicBezTo>
                    <a:pt x="1642547" y="393188"/>
                    <a:pt x="1643004" y="383915"/>
                    <a:pt x="1643570" y="374642"/>
                  </a:cubicBezTo>
                  <a:cubicBezTo>
                    <a:pt x="1642039" y="368031"/>
                    <a:pt x="1639042" y="357344"/>
                    <a:pt x="1637402" y="349993"/>
                  </a:cubicBezTo>
                  <a:cubicBezTo>
                    <a:pt x="1637402" y="343267"/>
                    <a:pt x="1637402" y="336541"/>
                    <a:pt x="1637402" y="329924"/>
                  </a:cubicBezTo>
                  <a:cubicBezTo>
                    <a:pt x="1631409" y="310420"/>
                    <a:pt x="1624400" y="282949"/>
                    <a:pt x="1618805" y="263554"/>
                  </a:cubicBezTo>
                  <a:cubicBezTo>
                    <a:pt x="1618355" y="255812"/>
                    <a:pt x="1617848" y="248121"/>
                    <a:pt x="1617332" y="240379"/>
                  </a:cubicBezTo>
                  <a:cubicBezTo>
                    <a:pt x="1616033" y="236367"/>
                    <a:pt x="1610889" y="231048"/>
                    <a:pt x="1609590" y="226528"/>
                  </a:cubicBezTo>
                  <a:cubicBezTo>
                    <a:pt x="1609590" y="216181"/>
                    <a:pt x="1609590" y="205950"/>
                    <a:pt x="1609590" y="195661"/>
                  </a:cubicBezTo>
                  <a:cubicBezTo>
                    <a:pt x="1607726" y="182884"/>
                    <a:pt x="1606819" y="160499"/>
                    <a:pt x="1609590" y="147780"/>
                  </a:cubicBezTo>
                  <a:cubicBezTo>
                    <a:pt x="1609590" y="135960"/>
                    <a:pt x="1609590" y="124031"/>
                    <a:pt x="1609590" y="112335"/>
                  </a:cubicBezTo>
                  <a:cubicBezTo>
                    <a:pt x="1627679" y="56029"/>
                    <a:pt x="1651936" y="25214"/>
                    <a:pt x="1705302" y="4302"/>
                  </a:cubicBezTo>
                  <a:cubicBezTo>
                    <a:pt x="1715083" y="3736"/>
                    <a:pt x="1724806" y="3228"/>
                    <a:pt x="1734638" y="2713"/>
                  </a:cubicBezTo>
                  <a:cubicBezTo>
                    <a:pt x="1755498" y="-2032"/>
                    <a:pt x="1792866" y="58"/>
                    <a:pt x="1811804" y="4302"/>
                  </a:cubicBezTo>
                  <a:cubicBezTo>
                    <a:pt x="1818422" y="4302"/>
                    <a:pt x="1825147" y="4302"/>
                    <a:pt x="1831874" y="4302"/>
                  </a:cubicBezTo>
                  <a:cubicBezTo>
                    <a:pt x="1876650" y="21375"/>
                    <a:pt x="1926055" y="60891"/>
                    <a:pt x="1938325" y="109280"/>
                  </a:cubicBezTo>
                  <a:cubicBezTo>
                    <a:pt x="1938325" y="121042"/>
                    <a:pt x="1938325" y="132854"/>
                    <a:pt x="1938325" y="144667"/>
                  </a:cubicBezTo>
                  <a:cubicBezTo>
                    <a:pt x="1938325" y="160100"/>
                    <a:pt x="1938325" y="175591"/>
                    <a:pt x="1938325" y="190967"/>
                  </a:cubicBezTo>
                  <a:cubicBezTo>
                    <a:pt x="1936801" y="195661"/>
                    <a:pt x="1930583" y="200581"/>
                    <a:pt x="1929052" y="204992"/>
                  </a:cubicBezTo>
                  <a:cubicBezTo>
                    <a:pt x="1924988" y="216522"/>
                    <a:pt x="1929052" y="229640"/>
                    <a:pt x="1924422" y="240379"/>
                  </a:cubicBezTo>
                  <a:cubicBezTo>
                    <a:pt x="1901465" y="293804"/>
                    <a:pt x="1892083" y="366675"/>
                    <a:pt x="1892083" y="442593"/>
                  </a:cubicBezTo>
                  <a:cubicBezTo>
                    <a:pt x="1892083" y="471428"/>
                    <a:pt x="1892083" y="500146"/>
                    <a:pt x="1892083" y="528974"/>
                  </a:cubicBezTo>
                  <a:cubicBezTo>
                    <a:pt x="1893607" y="535533"/>
                    <a:pt x="1895022" y="549160"/>
                    <a:pt x="1896603" y="556735"/>
                  </a:cubicBezTo>
                  <a:cubicBezTo>
                    <a:pt x="1896603" y="567024"/>
                    <a:pt x="1896603" y="577312"/>
                    <a:pt x="1896603" y="587601"/>
                  </a:cubicBezTo>
                  <a:cubicBezTo>
                    <a:pt x="1898359" y="595176"/>
                    <a:pt x="1902597" y="603825"/>
                    <a:pt x="1904403" y="609253"/>
                  </a:cubicBezTo>
                  <a:cubicBezTo>
                    <a:pt x="1904861" y="623612"/>
                    <a:pt x="1905426" y="637971"/>
                    <a:pt x="1905992" y="652440"/>
                  </a:cubicBezTo>
                  <a:cubicBezTo>
                    <a:pt x="1908815" y="663694"/>
                    <a:pt x="1913793" y="680259"/>
                    <a:pt x="1916731" y="690997"/>
                  </a:cubicBezTo>
                  <a:cubicBezTo>
                    <a:pt x="1916731" y="697666"/>
                    <a:pt x="1916731" y="704341"/>
                    <a:pt x="1916731" y="711009"/>
                  </a:cubicBezTo>
                  <a:cubicBezTo>
                    <a:pt x="1918204" y="716328"/>
                    <a:pt x="1922949" y="722996"/>
                    <a:pt x="1924422" y="728082"/>
                  </a:cubicBezTo>
                  <a:cubicBezTo>
                    <a:pt x="1928377" y="741934"/>
                    <a:pt x="1924930" y="752730"/>
                    <a:pt x="1929052" y="766640"/>
                  </a:cubicBezTo>
                  <a:cubicBezTo>
                    <a:pt x="1930524" y="771501"/>
                    <a:pt x="1935328" y="777095"/>
                    <a:pt x="1936801" y="782073"/>
                  </a:cubicBezTo>
                  <a:cubicBezTo>
                    <a:pt x="1936801" y="787217"/>
                    <a:pt x="1936801" y="792304"/>
                    <a:pt x="1936801" y="797448"/>
                  </a:cubicBezTo>
                  <a:cubicBezTo>
                    <a:pt x="1939515" y="806097"/>
                    <a:pt x="1946640" y="819499"/>
                    <a:pt x="1949121" y="828314"/>
                  </a:cubicBezTo>
                  <a:cubicBezTo>
                    <a:pt x="1949121" y="832951"/>
                    <a:pt x="1949121" y="837587"/>
                    <a:pt x="1949121" y="842224"/>
                  </a:cubicBezTo>
                  <a:cubicBezTo>
                    <a:pt x="1949970" y="844706"/>
                    <a:pt x="1954324" y="847477"/>
                    <a:pt x="1955289" y="849850"/>
                  </a:cubicBezTo>
                  <a:cubicBezTo>
                    <a:pt x="1956871" y="859123"/>
                    <a:pt x="1958336" y="868454"/>
                    <a:pt x="1959918" y="877836"/>
                  </a:cubicBezTo>
                  <a:cubicBezTo>
                    <a:pt x="1961333" y="882306"/>
                    <a:pt x="1966086" y="887450"/>
                    <a:pt x="1967551" y="891629"/>
                  </a:cubicBezTo>
                  <a:cubicBezTo>
                    <a:pt x="1978631" y="920631"/>
                    <a:pt x="1982876" y="947710"/>
                    <a:pt x="1993897" y="976429"/>
                  </a:cubicBezTo>
                  <a:cubicBezTo>
                    <a:pt x="1995196" y="979933"/>
                    <a:pt x="2000232" y="983721"/>
                    <a:pt x="2001588" y="987283"/>
                  </a:cubicBezTo>
                  <a:cubicBezTo>
                    <a:pt x="2007466" y="1002717"/>
                    <a:pt x="2007350" y="1018491"/>
                    <a:pt x="2013967" y="1033583"/>
                  </a:cubicBezTo>
                  <a:cubicBezTo>
                    <a:pt x="2018545" y="1044213"/>
                    <a:pt x="2028210" y="1058572"/>
                    <a:pt x="2032397" y="1069028"/>
                  </a:cubicBezTo>
                  <a:cubicBezTo>
                    <a:pt x="2033413" y="1074680"/>
                    <a:pt x="2034545" y="1080333"/>
                    <a:pt x="2035502" y="1085992"/>
                  </a:cubicBezTo>
                  <a:cubicBezTo>
                    <a:pt x="2037033" y="1089497"/>
                    <a:pt x="2041721" y="1093226"/>
                    <a:pt x="2043310" y="1096840"/>
                  </a:cubicBezTo>
                  <a:cubicBezTo>
                    <a:pt x="2046415" y="1104415"/>
                    <a:pt x="2045457" y="1112106"/>
                    <a:pt x="2049412" y="1118440"/>
                  </a:cubicBezTo>
                  <a:cubicBezTo>
                    <a:pt x="2051052" y="1119514"/>
                    <a:pt x="2052525" y="1120530"/>
                    <a:pt x="2054048" y="1121488"/>
                  </a:cubicBezTo>
                  <a:cubicBezTo>
                    <a:pt x="2060434" y="1133649"/>
                    <a:pt x="2060775" y="1149024"/>
                    <a:pt x="2066427" y="1161627"/>
                  </a:cubicBezTo>
                  <a:cubicBezTo>
                    <a:pt x="2068408" y="1166155"/>
                    <a:pt x="2073661" y="1170900"/>
                    <a:pt x="2075642" y="1175595"/>
                  </a:cubicBezTo>
                  <a:cubicBezTo>
                    <a:pt x="2088253" y="1205779"/>
                    <a:pt x="2096161" y="1233083"/>
                    <a:pt x="2107981" y="1263500"/>
                  </a:cubicBezTo>
                  <a:cubicBezTo>
                    <a:pt x="2109447" y="1267120"/>
                    <a:pt x="2114483" y="1270908"/>
                    <a:pt x="2115723" y="1274354"/>
                  </a:cubicBezTo>
                  <a:cubicBezTo>
                    <a:pt x="2116347" y="1278933"/>
                    <a:pt x="2116855" y="1283511"/>
                    <a:pt x="2117196" y="1288206"/>
                  </a:cubicBezTo>
                  <a:cubicBezTo>
                    <a:pt x="2119344" y="1293691"/>
                    <a:pt x="2125954" y="1298836"/>
                    <a:pt x="2128102" y="1303639"/>
                  </a:cubicBezTo>
                  <a:cubicBezTo>
                    <a:pt x="2132513" y="1313137"/>
                    <a:pt x="2128051" y="1321162"/>
                    <a:pt x="2135909" y="1326872"/>
                  </a:cubicBezTo>
                  <a:cubicBezTo>
                    <a:pt x="2138732" y="1329020"/>
                    <a:pt x="2140937" y="1329644"/>
                    <a:pt x="2143535" y="1328287"/>
                  </a:cubicBezTo>
                  <a:cubicBezTo>
                    <a:pt x="2164287" y="1322802"/>
                    <a:pt x="2184182" y="1296572"/>
                    <a:pt x="2200639" y="1285093"/>
                  </a:cubicBezTo>
                  <a:cubicBezTo>
                    <a:pt x="2223930" y="1268985"/>
                    <a:pt x="2243942" y="1253327"/>
                    <a:pt x="2267008" y="1237212"/>
                  </a:cubicBezTo>
                  <a:cubicBezTo>
                    <a:pt x="2278704" y="1229129"/>
                    <a:pt x="2287695" y="1214544"/>
                    <a:pt x="2299398" y="1206461"/>
                  </a:cubicBezTo>
                  <a:cubicBezTo>
                    <a:pt x="2351858" y="1169826"/>
                    <a:pt x="2409578" y="1111598"/>
                    <a:pt x="2449036" y="1061286"/>
                  </a:cubicBezTo>
                  <a:cubicBezTo>
                    <a:pt x="2461589" y="1045512"/>
                    <a:pt x="2480301" y="1033075"/>
                    <a:pt x="2492288" y="1016626"/>
                  </a:cubicBezTo>
                  <a:cubicBezTo>
                    <a:pt x="2556960" y="928148"/>
                    <a:pt x="2626435" y="849741"/>
                    <a:pt x="2660523" y="729555"/>
                  </a:cubicBezTo>
                  <a:cubicBezTo>
                    <a:pt x="2660523" y="723388"/>
                    <a:pt x="2660523" y="717169"/>
                    <a:pt x="2660523" y="711009"/>
                  </a:cubicBezTo>
                  <a:cubicBezTo>
                    <a:pt x="2662163" y="704167"/>
                    <a:pt x="2667873" y="693145"/>
                    <a:pt x="2666748" y="684837"/>
                  </a:cubicBezTo>
                  <a:cubicBezTo>
                    <a:pt x="2666124" y="680542"/>
                    <a:pt x="2663468" y="669854"/>
                    <a:pt x="2665159" y="663236"/>
                  </a:cubicBezTo>
                  <a:cubicBezTo>
                    <a:pt x="2668555" y="649900"/>
                    <a:pt x="2661321" y="629431"/>
                    <a:pt x="2665159" y="609253"/>
                  </a:cubicBezTo>
                  <a:cubicBezTo>
                    <a:pt x="2666465" y="602244"/>
                    <a:pt x="2663860" y="590932"/>
                    <a:pt x="2662054" y="583023"/>
                  </a:cubicBezTo>
                  <a:cubicBezTo>
                    <a:pt x="2661546" y="564477"/>
                    <a:pt x="2660980" y="545880"/>
                    <a:pt x="2660523" y="527392"/>
                  </a:cubicBezTo>
                  <a:cubicBezTo>
                    <a:pt x="2658658" y="519367"/>
                    <a:pt x="2654645" y="508396"/>
                    <a:pt x="2652839" y="501162"/>
                  </a:cubicBezTo>
                  <a:cubicBezTo>
                    <a:pt x="2649051" y="486462"/>
                    <a:pt x="2656626" y="474308"/>
                    <a:pt x="2652839" y="458026"/>
                  </a:cubicBezTo>
                  <a:cubicBezTo>
                    <a:pt x="2648427" y="439204"/>
                    <a:pt x="2645147" y="410369"/>
                    <a:pt x="2640460" y="391599"/>
                  </a:cubicBezTo>
                  <a:cubicBezTo>
                    <a:pt x="2640460" y="381310"/>
                    <a:pt x="2640460" y="371021"/>
                    <a:pt x="2640460" y="360732"/>
                  </a:cubicBezTo>
                  <a:cubicBezTo>
                    <a:pt x="2639270" y="356495"/>
                    <a:pt x="2634068" y="351691"/>
                    <a:pt x="2632769" y="348412"/>
                  </a:cubicBezTo>
                  <a:cubicBezTo>
                    <a:pt x="2628757" y="338290"/>
                    <a:pt x="2632769" y="312626"/>
                    <a:pt x="2629656" y="300530"/>
                  </a:cubicBezTo>
                  <a:cubicBezTo>
                    <a:pt x="2628190" y="294929"/>
                    <a:pt x="2623387" y="290016"/>
                    <a:pt x="2621972" y="285155"/>
                  </a:cubicBezTo>
                  <a:cubicBezTo>
                    <a:pt x="2621972" y="279953"/>
                    <a:pt x="2621972" y="274866"/>
                    <a:pt x="2621972" y="269664"/>
                  </a:cubicBezTo>
                  <a:cubicBezTo>
                    <a:pt x="2617452" y="255471"/>
                    <a:pt x="2611850" y="239189"/>
                    <a:pt x="2608063" y="223422"/>
                  </a:cubicBezTo>
                  <a:cubicBezTo>
                    <a:pt x="2606822" y="218220"/>
                    <a:pt x="2609195" y="210695"/>
                    <a:pt x="2609594" y="207982"/>
                  </a:cubicBezTo>
                  <a:cubicBezTo>
                    <a:pt x="2611059" y="198716"/>
                    <a:pt x="2608063" y="181302"/>
                    <a:pt x="2608063" y="169373"/>
                  </a:cubicBezTo>
                  <a:cubicBezTo>
                    <a:pt x="2608063" y="150885"/>
                    <a:pt x="2608063" y="132404"/>
                    <a:pt x="2608063" y="113858"/>
                  </a:cubicBezTo>
                  <a:cubicBezTo>
                    <a:pt x="2620216" y="69707"/>
                    <a:pt x="2642550" y="30191"/>
                    <a:pt x="2682123" y="13568"/>
                  </a:cubicBezTo>
                  <a:cubicBezTo>
                    <a:pt x="2687268" y="12443"/>
                    <a:pt x="2692412" y="11536"/>
                    <a:pt x="2697557" y="10404"/>
                  </a:cubicBezTo>
                  <a:cubicBezTo>
                    <a:pt x="2701453" y="8823"/>
                    <a:pt x="2706880" y="3562"/>
                    <a:pt x="2711459" y="2713"/>
                  </a:cubicBezTo>
                  <a:cubicBezTo>
                    <a:pt x="2713556" y="2379"/>
                    <a:pt x="2720674" y="5260"/>
                    <a:pt x="2725368" y="4302"/>
                  </a:cubicBezTo>
                  <a:cubicBezTo>
                    <a:pt x="2741368" y="798"/>
                    <a:pt x="2764942" y="1131"/>
                    <a:pt x="2785578" y="1189"/>
                  </a:cubicBezTo>
                  <a:cubicBezTo>
                    <a:pt x="2795584" y="1189"/>
                    <a:pt x="2803159" y="2662"/>
                    <a:pt x="2810226" y="4302"/>
                  </a:cubicBezTo>
                  <a:cubicBezTo>
                    <a:pt x="2815312" y="3736"/>
                    <a:pt x="2820514" y="3228"/>
                    <a:pt x="2825659" y="2713"/>
                  </a:cubicBezTo>
                  <a:cubicBezTo>
                    <a:pt x="2830861" y="3736"/>
                    <a:pt x="2834816" y="10288"/>
                    <a:pt x="2839511" y="12044"/>
                  </a:cubicBezTo>
                  <a:cubicBezTo>
                    <a:pt x="2844198" y="12443"/>
                    <a:pt x="2848776" y="13060"/>
                    <a:pt x="2853413" y="13568"/>
                  </a:cubicBezTo>
                  <a:cubicBezTo>
                    <a:pt x="2885919" y="27644"/>
                    <a:pt x="2922046" y="68125"/>
                    <a:pt x="2933691" y="103004"/>
                  </a:cubicBezTo>
                  <a:cubicBezTo>
                    <a:pt x="2933691" y="106624"/>
                    <a:pt x="2933691" y="110238"/>
                    <a:pt x="2933691" y="113858"/>
                  </a:cubicBezTo>
                  <a:cubicBezTo>
                    <a:pt x="2936855" y="125729"/>
                    <a:pt x="2942565" y="151110"/>
                    <a:pt x="2938328" y="169373"/>
                  </a:cubicBezTo>
                  <a:cubicBezTo>
                    <a:pt x="2933691" y="189218"/>
                    <a:pt x="2927698" y="213242"/>
                    <a:pt x="2921255" y="231164"/>
                  </a:cubicBezTo>
                  <a:cubicBezTo>
                    <a:pt x="2917126" y="242977"/>
                    <a:pt x="2919390" y="253215"/>
                    <a:pt x="2915145" y="265136"/>
                  </a:cubicBezTo>
                  <a:cubicBezTo>
                    <a:pt x="2913847" y="268757"/>
                    <a:pt x="2908644" y="273734"/>
                    <a:pt x="2907462" y="277464"/>
                  </a:cubicBezTo>
                  <a:cubicBezTo>
                    <a:pt x="2904465" y="286338"/>
                    <a:pt x="2907745" y="293405"/>
                    <a:pt x="2904349" y="300530"/>
                  </a:cubicBezTo>
                  <a:cubicBezTo>
                    <a:pt x="2903841" y="301713"/>
                    <a:pt x="2900053" y="304993"/>
                    <a:pt x="2899770" y="306749"/>
                  </a:cubicBezTo>
                  <a:cubicBezTo>
                    <a:pt x="2898472" y="312343"/>
                    <a:pt x="2903616" y="320709"/>
                    <a:pt x="2901243" y="328342"/>
                  </a:cubicBezTo>
                  <a:cubicBezTo>
                    <a:pt x="2900735" y="330040"/>
                    <a:pt x="2897173" y="335467"/>
                    <a:pt x="2896607" y="337615"/>
                  </a:cubicBezTo>
                  <a:cubicBezTo>
                    <a:pt x="2894909" y="344457"/>
                    <a:pt x="2896207" y="355704"/>
                    <a:pt x="2895076" y="360732"/>
                  </a:cubicBezTo>
                  <a:cubicBezTo>
                    <a:pt x="2895533" y="371021"/>
                    <a:pt x="2896149" y="381310"/>
                    <a:pt x="2896607" y="391599"/>
                  </a:cubicBezTo>
                  <a:cubicBezTo>
                    <a:pt x="2895700" y="394994"/>
                    <a:pt x="2891404" y="399515"/>
                    <a:pt x="2890497" y="402453"/>
                  </a:cubicBezTo>
                  <a:cubicBezTo>
                    <a:pt x="2886543" y="414157"/>
                    <a:pt x="2888916" y="431629"/>
                    <a:pt x="2888916" y="445589"/>
                  </a:cubicBezTo>
                  <a:cubicBezTo>
                    <a:pt x="2888916" y="470804"/>
                    <a:pt x="2888916" y="495960"/>
                    <a:pt x="2888916" y="521290"/>
                  </a:cubicBezTo>
                  <a:cubicBezTo>
                    <a:pt x="2890780" y="529315"/>
                    <a:pt x="2894793" y="539379"/>
                    <a:pt x="2896607" y="545880"/>
                  </a:cubicBezTo>
                  <a:cubicBezTo>
                    <a:pt x="2896149" y="553114"/>
                    <a:pt x="2895533" y="560348"/>
                    <a:pt x="2895076" y="567532"/>
                  </a:cubicBezTo>
                  <a:cubicBezTo>
                    <a:pt x="2897398" y="579402"/>
                    <a:pt x="2898755" y="596816"/>
                    <a:pt x="2901243" y="606140"/>
                  </a:cubicBezTo>
                  <a:cubicBezTo>
                    <a:pt x="2901243" y="614847"/>
                    <a:pt x="2901243" y="623612"/>
                    <a:pt x="2901243" y="632370"/>
                  </a:cubicBezTo>
                  <a:cubicBezTo>
                    <a:pt x="2902317" y="636216"/>
                    <a:pt x="2906388" y="642492"/>
                    <a:pt x="2907462" y="646279"/>
                  </a:cubicBezTo>
                  <a:cubicBezTo>
                    <a:pt x="2907462" y="655436"/>
                    <a:pt x="2907462" y="664709"/>
                    <a:pt x="2907462" y="674040"/>
                  </a:cubicBezTo>
                  <a:cubicBezTo>
                    <a:pt x="2909210" y="679352"/>
                    <a:pt x="2915486" y="683081"/>
                    <a:pt x="2916618" y="689474"/>
                  </a:cubicBezTo>
                  <a:cubicBezTo>
                    <a:pt x="2917351" y="692637"/>
                    <a:pt x="2913564" y="702193"/>
                    <a:pt x="2915145" y="707954"/>
                  </a:cubicBezTo>
                  <a:cubicBezTo>
                    <a:pt x="2915769" y="710102"/>
                    <a:pt x="2919216" y="715196"/>
                    <a:pt x="2919724" y="717169"/>
                  </a:cubicBezTo>
                  <a:cubicBezTo>
                    <a:pt x="2919724" y="722880"/>
                    <a:pt x="2919724" y="728590"/>
                    <a:pt x="2919724" y="734242"/>
                  </a:cubicBezTo>
                  <a:cubicBezTo>
                    <a:pt x="2921255" y="739445"/>
                    <a:pt x="2926000" y="746062"/>
                    <a:pt x="2927473" y="751148"/>
                  </a:cubicBezTo>
                  <a:cubicBezTo>
                    <a:pt x="2927981" y="757817"/>
                    <a:pt x="2928547" y="764543"/>
                    <a:pt x="2929113" y="771218"/>
                  </a:cubicBezTo>
                  <a:cubicBezTo>
                    <a:pt x="2932052" y="781166"/>
                    <a:pt x="2936855" y="794618"/>
                    <a:pt x="2939794" y="805190"/>
                  </a:cubicBezTo>
                  <a:cubicBezTo>
                    <a:pt x="2940360" y="809827"/>
                    <a:pt x="2940867" y="814521"/>
                    <a:pt x="2941433" y="819041"/>
                  </a:cubicBezTo>
                  <a:cubicBezTo>
                    <a:pt x="2942399" y="821081"/>
                    <a:pt x="2946636" y="824302"/>
                    <a:pt x="2947485" y="826791"/>
                  </a:cubicBezTo>
                  <a:cubicBezTo>
                    <a:pt x="2951555" y="838262"/>
                    <a:pt x="2948051" y="847477"/>
                    <a:pt x="2952230" y="859123"/>
                  </a:cubicBezTo>
                  <a:cubicBezTo>
                    <a:pt x="2953021" y="861612"/>
                    <a:pt x="2957491" y="864492"/>
                    <a:pt x="2958339" y="866923"/>
                  </a:cubicBezTo>
                  <a:cubicBezTo>
                    <a:pt x="2958848" y="872583"/>
                    <a:pt x="2959413" y="878286"/>
                    <a:pt x="2959922" y="883945"/>
                  </a:cubicBezTo>
                  <a:cubicBezTo>
                    <a:pt x="2969702" y="908644"/>
                    <a:pt x="2980274" y="939627"/>
                    <a:pt x="2990730" y="964159"/>
                  </a:cubicBezTo>
                  <a:cubicBezTo>
                    <a:pt x="2991804" y="969811"/>
                    <a:pt x="2992827" y="975471"/>
                    <a:pt x="2993901" y="981065"/>
                  </a:cubicBezTo>
                  <a:cubicBezTo>
                    <a:pt x="2995765" y="985760"/>
                    <a:pt x="3001526" y="990280"/>
                    <a:pt x="3003116" y="995025"/>
                  </a:cubicBezTo>
                  <a:cubicBezTo>
                    <a:pt x="3003674" y="1001135"/>
                    <a:pt x="3004190" y="1007295"/>
                    <a:pt x="3004639" y="1013455"/>
                  </a:cubicBezTo>
                  <a:cubicBezTo>
                    <a:pt x="3012497" y="1034374"/>
                    <a:pt x="3026066" y="1056758"/>
                    <a:pt x="3033982" y="1076719"/>
                  </a:cubicBezTo>
                  <a:cubicBezTo>
                    <a:pt x="3034432" y="1081922"/>
                    <a:pt x="3034998" y="1087066"/>
                    <a:pt x="3035506" y="1092261"/>
                  </a:cubicBezTo>
                  <a:cubicBezTo>
                    <a:pt x="3037030" y="1096506"/>
                    <a:pt x="3042914" y="1100460"/>
                    <a:pt x="3044779" y="1104589"/>
                  </a:cubicBezTo>
                  <a:cubicBezTo>
                    <a:pt x="3047659" y="1110807"/>
                    <a:pt x="3046585" y="1116517"/>
                    <a:pt x="3049466" y="1123077"/>
                  </a:cubicBezTo>
                  <a:cubicBezTo>
                    <a:pt x="3052804" y="1131269"/>
                    <a:pt x="3059530" y="1141841"/>
                    <a:pt x="3063317" y="1149249"/>
                  </a:cubicBezTo>
                  <a:cubicBezTo>
                    <a:pt x="3064333" y="1154509"/>
                    <a:pt x="3065356" y="1159654"/>
                    <a:pt x="3066314" y="1164740"/>
                  </a:cubicBezTo>
                  <a:cubicBezTo>
                    <a:pt x="3069311" y="1172315"/>
                    <a:pt x="3075928" y="1179549"/>
                    <a:pt x="3078751" y="1187915"/>
                  </a:cubicBezTo>
                  <a:cubicBezTo>
                    <a:pt x="3079259" y="1192044"/>
                    <a:pt x="3079715" y="1196114"/>
                    <a:pt x="3080282" y="1200243"/>
                  </a:cubicBezTo>
                  <a:cubicBezTo>
                    <a:pt x="3095823" y="1234273"/>
                    <a:pt x="3113071" y="1272939"/>
                    <a:pt x="3126581" y="1308275"/>
                  </a:cubicBezTo>
                  <a:cubicBezTo>
                    <a:pt x="3130311" y="1318107"/>
                    <a:pt x="3129346" y="1325857"/>
                    <a:pt x="3132684" y="1336029"/>
                  </a:cubicBezTo>
                  <a:cubicBezTo>
                    <a:pt x="3134947" y="1342705"/>
                    <a:pt x="3139976" y="1350447"/>
                    <a:pt x="3141957" y="1357572"/>
                  </a:cubicBezTo>
                  <a:cubicBezTo>
                    <a:pt x="3142972" y="1365314"/>
                    <a:pt x="3143988" y="1373005"/>
                    <a:pt x="3145062" y="1380747"/>
                  </a:cubicBezTo>
                  <a:cubicBezTo>
                    <a:pt x="3145969" y="1383236"/>
                    <a:pt x="3150381" y="1386117"/>
                    <a:pt x="3151280" y="1388547"/>
                  </a:cubicBezTo>
                  <a:cubicBezTo>
                    <a:pt x="3151280" y="1396688"/>
                    <a:pt x="3151280" y="1405004"/>
                    <a:pt x="3151280" y="1413145"/>
                  </a:cubicBezTo>
                  <a:cubicBezTo>
                    <a:pt x="3152637" y="1419131"/>
                    <a:pt x="3156033" y="1427780"/>
                    <a:pt x="3157448" y="1433207"/>
                  </a:cubicBezTo>
                  <a:cubicBezTo>
                    <a:pt x="3157448" y="1455940"/>
                    <a:pt x="3157448" y="1478607"/>
                    <a:pt x="3157448" y="1501049"/>
                  </a:cubicBezTo>
                  <a:cubicBezTo>
                    <a:pt x="3157448" y="1545542"/>
                    <a:pt x="3160103" y="1599018"/>
                    <a:pt x="3151280" y="1633788"/>
                  </a:cubicBezTo>
                  <a:cubicBezTo>
                    <a:pt x="3151280" y="1642096"/>
                    <a:pt x="3151280" y="1650353"/>
                    <a:pt x="3151280" y="1658603"/>
                  </a:cubicBezTo>
                  <a:cubicBezTo>
                    <a:pt x="3150039" y="1662166"/>
                    <a:pt x="3144670" y="1665895"/>
                    <a:pt x="3143538" y="1669349"/>
                  </a:cubicBezTo>
                  <a:cubicBezTo>
                    <a:pt x="3139185" y="1681786"/>
                    <a:pt x="3142348" y="1701006"/>
                    <a:pt x="3137320" y="1712536"/>
                  </a:cubicBezTo>
                  <a:cubicBezTo>
                    <a:pt x="3128787" y="1732548"/>
                    <a:pt x="3119173" y="1756688"/>
                    <a:pt x="3111090" y="1775851"/>
                  </a:cubicBezTo>
                  <a:cubicBezTo>
                    <a:pt x="3110125" y="1780937"/>
                    <a:pt x="3109109" y="1786140"/>
                    <a:pt x="3108094" y="1791284"/>
                  </a:cubicBezTo>
                  <a:cubicBezTo>
                    <a:pt x="3106055" y="1795921"/>
                    <a:pt x="3100859" y="1800499"/>
                    <a:pt x="3098712" y="1805077"/>
                  </a:cubicBezTo>
                  <a:cubicBezTo>
                    <a:pt x="3091187" y="1822092"/>
                    <a:pt x="3086667" y="1839057"/>
                    <a:pt x="3077169" y="1854432"/>
                  </a:cubicBezTo>
                  <a:cubicBezTo>
                    <a:pt x="3075079" y="1857994"/>
                    <a:pt x="3069760" y="1861898"/>
                    <a:pt x="3067896" y="1865286"/>
                  </a:cubicBezTo>
                  <a:cubicBezTo>
                    <a:pt x="3065864" y="1869357"/>
                    <a:pt x="3067105" y="1872746"/>
                    <a:pt x="3064849" y="1876199"/>
                  </a:cubicBezTo>
                  <a:cubicBezTo>
                    <a:pt x="3056250" y="1889427"/>
                    <a:pt x="3042682" y="1902488"/>
                    <a:pt x="3035506" y="1916281"/>
                  </a:cubicBezTo>
                  <a:cubicBezTo>
                    <a:pt x="3032734" y="1921592"/>
                    <a:pt x="3033924" y="1926961"/>
                    <a:pt x="3030869" y="1931714"/>
                  </a:cubicBezTo>
                  <a:cubicBezTo>
                    <a:pt x="3016394" y="1954040"/>
                    <a:pt x="2996839" y="1975409"/>
                    <a:pt x="2983046" y="1997967"/>
                  </a:cubicBezTo>
                  <a:cubicBezTo>
                    <a:pt x="2958731" y="2037940"/>
                    <a:pt x="2934649" y="2077056"/>
                    <a:pt x="2908985" y="2115382"/>
                  </a:cubicBezTo>
                  <a:cubicBezTo>
                    <a:pt x="2902092" y="2125620"/>
                    <a:pt x="2899937" y="2137207"/>
                    <a:pt x="2893494" y="2147721"/>
                  </a:cubicBezTo>
                  <a:cubicBezTo>
                    <a:pt x="2884279" y="2162929"/>
                    <a:pt x="2871618" y="2180735"/>
                    <a:pt x="2864210" y="2197076"/>
                  </a:cubicBezTo>
                  <a:cubicBezTo>
                    <a:pt x="2858557" y="2209795"/>
                    <a:pt x="2858223" y="2221782"/>
                    <a:pt x="2851889" y="2233993"/>
                  </a:cubicBezTo>
                  <a:cubicBezTo>
                    <a:pt x="2842166" y="2253098"/>
                    <a:pt x="2830012" y="2278145"/>
                    <a:pt x="2822495" y="2299006"/>
                  </a:cubicBezTo>
                  <a:cubicBezTo>
                    <a:pt x="2822038" y="2304092"/>
                    <a:pt x="2821530" y="2309346"/>
                    <a:pt x="2820965" y="2314323"/>
                  </a:cubicBezTo>
                  <a:cubicBezTo>
                    <a:pt x="2819158" y="2319525"/>
                    <a:pt x="2813505" y="2324213"/>
                    <a:pt x="2811807" y="2329814"/>
                  </a:cubicBezTo>
                  <a:cubicBezTo>
                    <a:pt x="2806888" y="2345698"/>
                    <a:pt x="2802875" y="2360282"/>
                    <a:pt x="2799371" y="2374641"/>
                  </a:cubicBezTo>
                  <a:cubicBezTo>
                    <a:pt x="2799371" y="2380293"/>
                    <a:pt x="2799371" y="2386004"/>
                    <a:pt x="2799371" y="2391605"/>
                  </a:cubicBezTo>
                  <a:cubicBezTo>
                    <a:pt x="2798297" y="2395161"/>
                    <a:pt x="2792870" y="2399122"/>
                    <a:pt x="2791738" y="2402402"/>
                  </a:cubicBezTo>
                  <a:cubicBezTo>
                    <a:pt x="2791738" y="2408504"/>
                    <a:pt x="2791738" y="2414722"/>
                    <a:pt x="2791738" y="2420999"/>
                  </a:cubicBezTo>
                  <a:cubicBezTo>
                    <a:pt x="2790722" y="2424561"/>
                    <a:pt x="2786252" y="2431171"/>
                    <a:pt x="2785578" y="2434908"/>
                  </a:cubicBezTo>
                  <a:cubicBezTo>
                    <a:pt x="2786027" y="2438355"/>
                    <a:pt x="2786535" y="2441976"/>
                    <a:pt x="2787101" y="2445531"/>
                  </a:cubicBezTo>
                  <a:cubicBezTo>
                    <a:pt x="2785970" y="2449319"/>
                    <a:pt x="2780491" y="2454296"/>
                    <a:pt x="2779359" y="2457800"/>
                  </a:cubicBezTo>
                  <a:cubicBezTo>
                    <a:pt x="2779359" y="2465717"/>
                    <a:pt x="2779359" y="2473350"/>
                    <a:pt x="2779359" y="2481034"/>
                  </a:cubicBezTo>
                  <a:cubicBezTo>
                    <a:pt x="2778902" y="2482391"/>
                    <a:pt x="2775173" y="2486011"/>
                    <a:pt x="2774722" y="2487310"/>
                  </a:cubicBezTo>
                  <a:cubicBezTo>
                    <a:pt x="2774157" y="2495001"/>
                    <a:pt x="2773649" y="2502801"/>
                    <a:pt x="2773141" y="2510318"/>
                  </a:cubicBezTo>
                  <a:cubicBezTo>
                    <a:pt x="2768562" y="2525411"/>
                    <a:pt x="2764260" y="2549609"/>
                    <a:pt x="2760871" y="2564476"/>
                  </a:cubicBezTo>
                  <a:cubicBezTo>
                    <a:pt x="2760871" y="2574656"/>
                    <a:pt x="2760871" y="2584829"/>
                    <a:pt x="2760871" y="2595401"/>
                  </a:cubicBezTo>
                  <a:cubicBezTo>
                    <a:pt x="2759630" y="2600095"/>
                    <a:pt x="2757425" y="2611175"/>
                    <a:pt x="2756235" y="2616994"/>
                  </a:cubicBezTo>
                  <a:cubicBezTo>
                    <a:pt x="2752788" y="2632319"/>
                    <a:pt x="2759856" y="2651764"/>
                    <a:pt x="2757708" y="2664767"/>
                  </a:cubicBezTo>
                  <a:cubicBezTo>
                    <a:pt x="2753695" y="2690090"/>
                    <a:pt x="2755045" y="2732493"/>
                    <a:pt x="2760871" y="2757308"/>
                  </a:cubicBezTo>
                  <a:cubicBezTo>
                    <a:pt x="2760871" y="2769694"/>
                    <a:pt x="2760871" y="2781956"/>
                    <a:pt x="2760871" y="2794284"/>
                  </a:cubicBezTo>
                  <a:cubicBezTo>
                    <a:pt x="2763418" y="2802650"/>
                    <a:pt x="2766016" y="2810675"/>
                    <a:pt x="2768562" y="2819157"/>
                  </a:cubicBezTo>
                  <a:cubicBezTo>
                    <a:pt x="2768562" y="2829330"/>
                    <a:pt x="2768562" y="2839619"/>
                    <a:pt x="2768562" y="2849966"/>
                  </a:cubicBezTo>
                  <a:cubicBezTo>
                    <a:pt x="2769745" y="2854486"/>
                    <a:pt x="2773932" y="2860595"/>
                    <a:pt x="2774722" y="2865290"/>
                  </a:cubicBezTo>
                  <a:cubicBezTo>
                    <a:pt x="2775063" y="2867206"/>
                    <a:pt x="2772067" y="2873315"/>
                    <a:pt x="2773141" y="2877552"/>
                  </a:cubicBezTo>
                  <a:cubicBezTo>
                    <a:pt x="2774273" y="2881848"/>
                    <a:pt x="2778227" y="2887616"/>
                    <a:pt x="2779359" y="2891629"/>
                  </a:cubicBezTo>
                  <a:cubicBezTo>
                    <a:pt x="2779359" y="2900394"/>
                    <a:pt x="2779359" y="2909043"/>
                    <a:pt x="2779359" y="2917750"/>
                  </a:cubicBezTo>
                  <a:cubicBezTo>
                    <a:pt x="2780259" y="2921138"/>
                    <a:pt x="2784504" y="2924476"/>
                    <a:pt x="2785578" y="2927074"/>
                  </a:cubicBezTo>
                  <a:cubicBezTo>
                    <a:pt x="2786027" y="2934315"/>
                    <a:pt x="2786535" y="2941491"/>
                    <a:pt x="2787101" y="2948674"/>
                  </a:cubicBezTo>
                  <a:cubicBezTo>
                    <a:pt x="2790381" y="2959246"/>
                    <a:pt x="2796374" y="2977901"/>
                    <a:pt x="2799371" y="2987116"/>
                  </a:cubicBezTo>
                  <a:cubicBezTo>
                    <a:pt x="2799371" y="2992427"/>
                    <a:pt x="2799371" y="2997630"/>
                    <a:pt x="2799371" y="3002774"/>
                  </a:cubicBezTo>
                  <a:cubicBezTo>
                    <a:pt x="2802592" y="3015269"/>
                    <a:pt x="2808412" y="3030245"/>
                    <a:pt x="2811807" y="3042856"/>
                  </a:cubicBezTo>
                  <a:cubicBezTo>
                    <a:pt x="2811807" y="3046868"/>
                    <a:pt x="2811807" y="3051105"/>
                    <a:pt x="2811807" y="3055125"/>
                  </a:cubicBezTo>
                  <a:cubicBezTo>
                    <a:pt x="2813164" y="3059870"/>
                    <a:pt x="2817801" y="3065581"/>
                    <a:pt x="2819499" y="3070500"/>
                  </a:cubicBezTo>
                  <a:cubicBezTo>
                    <a:pt x="2820514" y="3077793"/>
                    <a:pt x="2821530" y="3084918"/>
                    <a:pt x="2822495" y="3092210"/>
                  </a:cubicBezTo>
                  <a:cubicBezTo>
                    <a:pt x="2826392" y="3106003"/>
                    <a:pt x="2833060" y="3124941"/>
                    <a:pt x="2837979" y="3138284"/>
                  </a:cubicBezTo>
                  <a:cubicBezTo>
                    <a:pt x="2840635" y="3145577"/>
                    <a:pt x="2842616" y="3153094"/>
                    <a:pt x="2844198" y="3158405"/>
                  </a:cubicBezTo>
                  <a:cubicBezTo>
                    <a:pt x="2844198" y="3163042"/>
                    <a:pt x="2844198" y="3167961"/>
                    <a:pt x="2844198" y="3172481"/>
                  </a:cubicBezTo>
                  <a:cubicBezTo>
                    <a:pt x="2845504" y="3175594"/>
                    <a:pt x="2850648" y="3179099"/>
                    <a:pt x="2851889" y="3183278"/>
                  </a:cubicBezTo>
                  <a:cubicBezTo>
                    <a:pt x="2854944" y="3193117"/>
                    <a:pt x="2851722" y="3199561"/>
                    <a:pt x="2854944" y="3209458"/>
                  </a:cubicBezTo>
                  <a:cubicBezTo>
                    <a:pt x="2856242" y="3213303"/>
                    <a:pt x="2861445" y="3218389"/>
                    <a:pt x="2862627" y="3221836"/>
                  </a:cubicBezTo>
                  <a:cubicBezTo>
                    <a:pt x="2862627" y="3225507"/>
                    <a:pt x="2862627" y="3229070"/>
                    <a:pt x="2862627" y="3232574"/>
                  </a:cubicBezTo>
                  <a:cubicBezTo>
                    <a:pt x="2865457" y="3242130"/>
                    <a:pt x="2872068" y="3254458"/>
                    <a:pt x="2875013" y="3263557"/>
                  </a:cubicBezTo>
                  <a:cubicBezTo>
                    <a:pt x="2875572" y="3269210"/>
                    <a:pt x="2876029" y="3274695"/>
                    <a:pt x="2876595" y="3280405"/>
                  </a:cubicBezTo>
                  <a:cubicBezTo>
                    <a:pt x="2877553" y="3283119"/>
                    <a:pt x="2881740" y="3286449"/>
                    <a:pt x="2882756" y="3289620"/>
                  </a:cubicBezTo>
                  <a:cubicBezTo>
                    <a:pt x="2886144" y="3300808"/>
                    <a:pt x="2883604" y="3307934"/>
                    <a:pt x="2887334" y="3318956"/>
                  </a:cubicBezTo>
                  <a:cubicBezTo>
                    <a:pt x="2888632" y="3322634"/>
                    <a:pt x="2893719" y="3327604"/>
                    <a:pt x="2895076" y="3331450"/>
                  </a:cubicBezTo>
                  <a:cubicBezTo>
                    <a:pt x="2899828" y="3343887"/>
                    <a:pt x="2897057" y="3359886"/>
                    <a:pt x="2901243" y="3373172"/>
                  </a:cubicBezTo>
                  <a:cubicBezTo>
                    <a:pt x="2902092" y="3375660"/>
                    <a:pt x="2906613" y="3379789"/>
                    <a:pt x="2907462" y="3382278"/>
                  </a:cubicBezTo>
                  <a:cubicBezTo>
                    <a:pt x="2907462" y="3394148"/>
                    <a:pt x="2907462" y="3405961"/>
                    <a:pt x="2907462" y="3417831"/>
                  </a:cubicBezTo>
                  <a:cubicBezTo>
                    <a:pt x="2908419" y="3435978"/>
                    <a:pt x="2911532" y="3464588"/>
                    <a:pt x="2907462" y="3482503"/>
                  </a:cubicBezTo>
                  <a:cubicBezTo>
                    <a:pt x="2907462" y="3493474"/>
                    <a:pt x="2907462" y="3504270"/>
                    <a:pt x="2907462" y="3514958"/>
                  </a:cubicBezTo>
                  <a:cubicBezTo>
                    <a:pt x="2890330" y="3577424"/>
                    <a:pt x="2854319" y="3621460"/>
                    <a:pt x="2773141" y="3621460"/>
                  </a:cubicBezTo>
                  <a:cubicBezTo>
                    <a:pt x="2758723" y="3621068"/>
                    <a:pt x="2744364" y="3620444"/>
                    <a:pt x="2729947" y="3619994"/>
                  </a:cubicBezTo>
                  <a:cubicBezTo>
                    <a:pt x="2669738" y="3600490"/>
                    <a:pt x="2644132" y="3546725"/>
                    <a:pt x="2618859" y="3491834"/>
                  </a:cubicBezTo>
                  <a:cubicBezTo>
                    <a:pt x="2616886" y="3487372"/>
                    <a:pt x="2611567" y="3482677"/>
                    <a:pt x="2609594" y="3477982"/>
                  </a:cubicBezTo>
                  <a:cubicBezTo>
                    <a:pt x="2604783" y="3466620"/>
                    <a:pt x="2604108" y="3457463"/>
                    <a:pt x="2598790" y="3447116"/>
                  </a:cubicBezTo>
                  <a:cubicBezTo>
                    <a:pt x="2596533" y="3442763"/>
                    <a:pt x="2591556" y="3437959"/>
                    <a:pt x="2589524" y="3433214"/>
                  </a:cubicBezTo>
                  <a:cubicBezTo>
                    <a:pt x="2587485" y="3428628"/>
                    <a:pt x="2588733" y="3425406"/>
                    <a:pt x="2586469" y="3420886"/>
                  </a:cubicBezTo>
                  <a:cubicBezTo>
                    <a:pt x="2584888" y="3418115"/>
                    <a:pt x="2580135" y="3414835"/>
                    <a:pt x="2578727" y="3411729"/>
                  </a:cubicBezTo>
                  <a:cubicBezTo>
                    <a:pt x="2577653" y="3405395"/>
                    <a:pt x="2576688" y="3399119"/>
                    <a:pt x="2575672" y="3393132"/>
                  </a:cubicBezTo>
                  <a:cubicBezTo>
                    <a:pt x="2570586" y="3379789"/>
                    <a:pt x="2561480" y="3360677"/>
                    <a:pt x="2557127" y="3346775"/>
                  </a:cubicBezTo>
                  <a:cubicBezTo>
                    <a:pt x="2556561" y="3341064"/>
                    <a:pt x="2556111" y="3335463"/>
                    <a:pt x="2555603" y="3329810"/>
                  </a:cubicBezTo>
                  <a:cubicBezTo>
                    <a:pt x="2550516" y="3312628"/>
                    <a:pt x="2541810" y="3289787"/>
                    <a:pt x="2537006" y="3272714"/>
                  </a:cubicBezTo>
                  <a:cubicBezTo>
                    <a:pt x="2535533" y="3261975"/>
                    <a:pt x="2534009" y="3251120"/>
                    <a:pt x="2532427" y="3240382"/>
                  </a:cubicBezTo>
                  <a:cubicBezTo>
                    <a:pt x="2531521" y="3237719"/>
                    <a:pt x="2527225" y="3233706"/>
                    <a:pt x="2526318" y="3231051"/>
                  </a:cubicBezTo>
                  <a:cubicBezTo>
                    <a:pt x="2525752" y="3223868"/>
                    <a:pt x="2525244" y="3216750"/>
                    <a:pt x="2524736" y="3209458"/>
                  </a:cubicBezTo>
                  <a:cubicBezTo>
                    <a:pt x="2521515" y="3196963"/>
                    <a:pt x="2515580" y="3178816"/>
                    <a:pt x="2512358" y="3166096"/>
                  </a:cubicBezTo>
                  <a:cubicBezTo>
                    <a:pt x="2512358" y="3157614"/>
                    <a:pt x="2512358" y="3148682"/>
                    <a:pt x="2512358" y="3140033"/>
                  </a:cubicBezTo>
                  <a:cubicBezTo>
                    <a:pt x="2511110" y="3135513"/>
                    <a:pt x="2505624" y="3130085"/>
                    <a:pt x="2504667" y="3126073"/>
                  </a:cubicBezTo>
                  <a:cubicBezTo>
                    <a:pt x="2505233" y="3120420"/>
                    <a:pt x="2505624" y="3114761"/>
                    <a:pt x="2506190" y="3109167"/>
                  </a:cubicBezTo>
                  <a:cubicBezTo>
                    <a:pt x="2504500" y="3101475"/>
                    <a:pt x="2501278" y="3090113"/>
                    <a:pt x="2500030" y="3082937"/>
                  </a:cubicBezTo>
                  <a:cubicBezTo>
                    <a:pt x="2498615" y="3074629"/>
                    <a:pt x="2504217" y="3061169"/>
                    <a:pt x="2501612" y="3050655"/>
                  </a:cubicBezTo>
                  <a:cubicBezTo>
                    <a:pt x="2499522" y="3042631"/>
                    <a:pt x="2494320" y="3035055"/>
                    <a:pt x="2492288" y="3027480"/>
                  </a:cubicBezTo>
                  <a:cubicBezTo>
                    <a:pt x="2489683" y="3017075"/>
                    <a:pt x="2492622" y="2999777"/>
                    <a:pt x="2493870" y="2991919"/>
                  </a:cubicBezTo>
                  <a:cubicBezTo>
                    <a:pt x="2496975" y="2971284"/>
                    <a:pt x="2491606" y="2927923"/>
                    <a:pt x="2487761" y="2911698"/>
                  </a:cubicBezTo>
                  <a:cubicBezTo>
                    <a:pt x="2487761" y="2891629"/>
                    <a:pt x="2487761" y="2871617"/>
                    <a:pt x="2487761" y="2851439"/>
                  </a:cubicBezTo>
                  <a:cubicBezTo>
                    <a:pt x="2477138" y="2805930"/>
                    <a:pt x="2476681" y="2713439"/>
                    <a:pt x="2487761" y="2667872"/>
                  </a:cubicBezTo>
                  <a:cubicBezTo>
                    <a:pt x="2487761" y="2651314"/>
                    <a:pt x="2487761" y="2634858"/>
                    <a:pt x="2487761" y="2618242"/>
                  </a:cubicBezTo>
                  <a:cubicBezTo>
                    <a:pt x="2489117" y="2612982"/>
                    <a:pt x="2492397" y="2603542"/>
                    <a:pt x="2493870" y="2596816"/>
                  </a:cubicBezTo>
                  <a:cubicBezTo>
                    <a:pt x="2493304" y="2585511"/>
                    <a:pt x="2492796" y="2574199"/>
                    <a:pt x="2492288" y="2563011"/>
                  </a:cubicBezTo>
                  <a:cubicBezTo>
                    <a:pt x="2493979" y="2557750"/>
                    <a:pt x="2499972" y="2553172"/>
                    <a:pt x="2501612" y="2547519"/>
                  </a:cubicBezTo>
                  <a:cubicBezTo>
                    <a:pt x="2503709" y="2540169"/>
                    <a:pt x="2499522" y="2530838"/>
                    <a:pt x="2500030" y="2525752"/>
                  </a:cubicBezTo>
                  <a:cubicBezTo>
                    <a:pt x="2501387" y="2514563"/>
                    <a:pt x="2507322" y="2502519"/>
                    <a:pt x="2504667" y="2490307"/>
                  </a:cubicBezTo>
                  <a:cubicBezTo>
                    <a:pt x="2505966" y="2486693"/>
                    <a:pt x="2511168" y="2481600"/>
                    <a:pt x="2512358" y="2477986"/>
                  </a:cubicBezTo>
                  <a:cubicBezTo>
                    <a:pt x="2512358" y="2470919"/>
                    <a:pt x="2512358" y="2463453"/>
                    <a:pt x="2512358" y="2456386"/>
                  </a:cubicBezTo>
                  <a:cubicBezTo>
                    <a:pt x="2518235" y="2435641"/>
                    <a:pt x="2526318" y="2407205"/>
                    <a:pt x="2532427" y="2386911"/>
                  </a:cubicBezTo>
                  <a:cubicBezTo>
                    <a:pt x="2536266" y="2374191"/>
                    <a:pt x="2534343" y="2364918"/>
                    <a:pt x="2538588" y="2352990"/>
                  </a:cubicBezTo>
                  <a:cubicBezTo>
                    <a:pt x="2567814" y="2272377"/>
                    <a:pt x="2592629" y="2191481"/>
                    <a:pt x="2629656" y="2120076"/>
                  </a:cubicBezTo>
                  <a:cubicBezTo>
                    <a:pt x="2639553" y="2100797"/>
                    <a:pt x="2643457" y="2082317"/>
                    <a:pt x="2654304" y="2064453"/>
                  </a:cubicBezTo>
                  <a:cubicBezTo>
                    <a:pt x="2733060" y="1935843"/>
                    <a:pt x="2830687" y="1822941"/>
                    <a:pt x="2884279" y="1669349"/>
                  </a:cubicBezTo>
                  <a:cubicBezTo>
                    <a:pt x="2888524" y="1657138"/>
                    <a:pt x="2884903" y="1647806"/>
                    <a:pt x="2888916" y="1635428"/>
                  </a:cubicBezTo>
                  <a:cubicBezTo>
                    <a:pt x="2907745" y="1578099"/>
                    <a:pt x="2912889" y="1492908"/>
                    <a:pt x="2896607" y="1430268"/>
                  </a:cubicBezTo>
                  <a:cubicBezTo>
                    <a:pt x="2896607" y="1422976"/>
                    <a:pt x="2896607" y="1415800"/>
                    <a:pt x="2896607" y="1408617"/>
                  </a:cubicBezTo>
                  <a:cubicBezTo>
                    <a:pt x="2883829" y="1362825"/>
                    <a:pt x="2863818" y="1318448"/>
                    <a:pt x="2845671" y="1277351"/>
                  </a:cubicBezTo>
                  <a:cubicBezTo>
                    <a:pt x="2844198" y="1270168"/>
                    <a:pt x="2842616" y="1262934"/>
                    <a:pt x="2841034" y="1255758"/>
                  </a:cubicBezTo>
                  <a:cubicBezTo>
                    <a:pt x="2831478" y="1236196"/>
                    <a:pt x="2822945" y="1211939"/>
                    <a:pt x="2813331" y="1192552"/>
                  </a:cubicBezTo>
                  <a:cubicBezTo>
                    <a:pt x="2812315" y="1186899"/>
                    <a:pt x="2811241" y="1181247"/>
                    <a:pt x="2810226" y="1175595"/>
                  </a:cubicBezTo>
                  <a:cubicBezTo>
                    <a:pt x="2802426" y="1155184"/>
                    <a:pt x="2790214" y="1131102"/>
                    <a:pt x="2782407" y="1110749"/>
                  </a:cubicBezTo>
                  <a:cubicBezTo>
                    <a:pt x="2777379" y="1097464"/>
                    <a:pt x="2772858" y="1070501"/>
                    <a:pt x="2760871" y="1065922"/>
                  </a:cubicBezTo>
                  <a:cubicBezTo>
                    <a:pt x="2748493" y="1058855"/>
                    <a:pt x="2734583" y="1086950"/>
                    <a:pt x="2728423" y="1093734"/>
                  </a:cubicBezTo>
                  <a:cubicBezTo>
                    <a:pt x="2698122" y="1127198"/>
                    <a:pt x="2669288" y="1162193"/>
                    <a:pt x="2637405" y="1194025"/>
                  </a:cubicBezTo>
                  <a:cubicBezTo>
                    <a:pt x="2557301" y="1274129"/>
                    <a:pt x="2478154" y="1359604"/>
                    <a:pt x="2385837" y="1427163"/>
                  </a:cubicBezTo>
                  <a:cubicBezTo>
                    <a:pt x="2381143" y="1432191"/>
                    <a:pt x="2376623" y="1437336"/>
                    <a:pt x="2371928" y="1442538"/>
                  </a:cubicBezTo>
                  <a:cubicBezTo>
                    <a:pt x="2358134" y="1452943"/>
                    <a:pt x="2345248" y="1462608"/>
                    <a:pt x="2330265" y="1471881"/>
                  </a:cubicBezTo>
                  <a:cubicBezTo>
                    <a:pt x="2322349" y="1476626"/>
                    <a:pt x="2316130" y="1486574"/>
                    <a:pt x="2308722" y="1491892"/>
                  </a:cubicBezTo>
                  <a:cubicBezTo>
                    <a:pt x="2285663" y="1508624"/>
                    <a:pt x="2261523" y="1520553"/>
                    <a:pt x="2237723" y="1536661"/>
                  </a:cubicBezTo>
                  <a:cubicBezTo>
                    <a:pt x="2235684" y="1539150"/>
                    <a:pt x="2233537" y="1541922"/>
                    <a:pt x="2231505" y="1544352"/>
                  </a:cubicBezTo>
                  <a:cubicBezTo>
                    <a:pt x="2226869" y="1545767"/>
                    <a:pt x="2222290" y="1547465"/>
                    <a:pt x="2217654" y="1548931"/>
                  </a:cubicBezTo>
                  <a:cubicBezTo>
                    <a:pt x="2216638" y="1550571"/>
                    <a:pt x="2215615" y="1552043"/>
                    <a:pt x="2214541" y="1553567"/>
                  </a:cubicBezTo>
                  <a:cubicBezTo>
                    <a:pt x="2200805" y="1561367"/>
                    <a:pt x="2167225" y="1568776"/>
                    <a:pt x="2162081" y="1583019"/>
                  </a:cubicBezTo>
                  <a:cubicBezTo>
                    <a:pt x="2158685" y="1588787"/>
                    <a:pt x="2162589" y="1599642"/>
                    <a:pt x="2160499" y="1607667"/>
                  </a:cubicBezTo>
                  <a:cubicBezTo>
                    <a:pt x="2158685" y="1614676"/>
                    <a:pt x="2154731" y="1624515"/>
                    <a:pt x="2152808" y="1632315"/>
                  </a:cubicBezTo>
                  <a:cubicBezTo>
                    <a:pt x="2148796" y="1648714"/>
                    <a:pt x="2152699" y="1662166"/>
                    <a:pt x="2148121" y="1677091"/>
                  </a:cubicBezTo>
                  <a:cubicBezTo>
                    <a:pt x="2146815" y="1681387"/>
                    <a:pt x="2141844" y="1685515"/>
                    <a:pt x="2140487" y="1689412"/>
                  </a:cubicBezTo>
                  <a:cubicBezTo>
                    <a:pt x="2136475" y="1701232"/>
                    <a:pt x="2139697" y="1709198"/>
                    <a:pt x="2135909" y="1720278"/>
                  </a:cubicBezTo>
                  <a:cubicBezTo>
                    <a:pt x="2135002" y="1722825"/>
                    <a:pt x="2130532" y="1727011"/>
                    <a:pt x="2129691" y="1729493"/>
                  </a:cubicBezTo>
                  <a:cubicBezTo>
                    <a:pt x="2129176" y="1734696"/>
                    <a:pt x="2128668" y="1739731"/>
                    <a:pt x="2128102" y="1744926"/>
                  </a:cubicBezTo>
                  <a:cubicBezTo>
                    <a:pt x="2126070" y="1747023"/>
                    <a:pt x="2123980" y="1749113"/>
                    <a:pt x="2122000" y="1751145"/>
                  </a:cubicBezTo>
                  <a:cubicBezTo>
                    <a:pt x="2118437" y="1758611"/>
                    <a:pt x="2120244" y="1764996"/>
                    <a:pt x="2117196" y="1772796"/>
                  </a:cubicBezTo>
                  <a:cubicBezTo>
                    <a:pt x="2112386" y="1786031"/>
                    <a:pt x="2102721" y="1800840"/>
                    <a:pt x="2097293" y="1812878"/>
                  </a:cubicBezTo>
                  <a:cubicBezTo>
                    <a:pt x="2095262" y="1817514"/>
                    <a:pt x="2096560" y="1820910"/>
                    <a:pt x="2094188" y="1825147"/>
                  </a:cubicBezTo>
                  <a:cubicBezTo>
                    <a:pt x="2030532" y="1941546"/>
                    <a:pt x="1950195" y="2043360"/>
                    <a:pt x="1885865" y="2158518"/>
                  </a:cubicBezTo>
                  <a:cubicBezTo>
                    <a:pt x="1884283" y="2163720"/>
                    <a:pt x="1882752" y="2168865"/>
                    <a:pt x="1881228" y="2173893"/>
                  </a:cubicBezTo>
                  <a:cubicBezTo>
                    <a:pt x="1862740" y="2205275"/>
                    <a:pt x="1847423" y="2243658"/>
                    <a:pt x="1831874" y="2277347"/>
                  </a:cubicBezTo>
                  <a:cubicBezTo>
                    <a:pt x="1830800" y="2283515"/>
                    <a:pt x="1829784" y="2289675"/>
                    <a:pt x="1828768" y="2295951"/>
                  </a:cubicBezTo>
                  <a:cubicBezTo>
                    <a:pt x="1827237" y="2299964"/>
                    <a:pt x="1822376" y="2303976"/>
                    <a:pt x="1821077" y="2308272"/>
                  </a:cubicBezTo>
                  <a:cubicBezTo>
                    <a:pt x="1821077" y="2311892"/>
                    <a:pt x="1821077" y="2315455"/>
                    <a:pt x="1821077" y="2319068"/>
                  </a:cubicBezTo>
                  <a:cubicBezTo>
                    <a:pt x="1820119" y="2321615"/>
                    <a:pt x="1815824" y="2325802"/>
                    <a:pt x="1814917" y="2328283"/>
                  </a:cubicBezTo>
                  <a:cubicBezTo>
                    <a:pt x="1809772" y="2342135"/>
                    <a:pt x="1807850" y="2356327"/>
                    <a:pt x="1802480" y="2368314"/>
                  </a:cubicBezTo>
                  <a:cubicBezTo>
                    <a:pt x="1800949" y="2379619"/>
                    <a:pt x="1799368" y="2391097"/>
                    <a:pt x="1797902" y="2402402"/>
                  </a:cubicBezTo>
                  <a:cubicBezTo>
                    <a:pt x="1796371" y="2407430"/>
                    <a:pt x="1791567" y="2414722"/>
                    <a:pt x="1790211" y="2419417"/>
                  </a:cubicBezTo>
                  <a:cubicBezTo>
                    <a:pt x="1789645" y="2427616"/>
                    <a:pt x="1789137" y="2435808"/>
                    <a:pt x="1788629" y="2444065"/>
                  </a:cubicBezTo>
                  <a:cubicBezTo>
                    <a:pt x="1782860" y="2463852"/>
                    <a:pt x="1776983" y="2492455"/>
                    <a:pt x="1770083" y="2515013"/>
                  </a:cubicBezTo>
                  <a:cubicBezTo>
                    <a:pt x="1767260" y="2524736"/>
                    <a:pt x="1772064" y="2527450"/>
                    <a:pt x="1770083" y="2536723"/>
                  </a:cubicBezTo>
                  <a:cubicBezTo>
                    <a:pt x="1768675" y="2542825"/>
                    <a:pt x="1765337" y="2551082"/>
                    <a:pt x="1763981" y="2556676"/>
                  </a:cubicBezTo>
                  <a:cubicBezTo>
                    <a:pt x="1764430" y="2566515"/>
                    <a:pt x="1764888" y="2576296"/>
                    <a:pt x="1765453" y="2585961"/>
                  </a:cubicBezTo>
                  <a:cubicBezTo>
                    <a:pt x="1764206" y="2590148"/>
                    <a:pt x="1759119" y="2596699"/>
                    <a:pt x="1757762" y="2601394"/>
                  </a:cubicBezTo>
                  <a:cubicBezTo>
                    <a:pt x="1750637" y="2626666"/>
                    <a:pt x="1756239" y="2672683"/>
                    <a:pt x="1756239" y="2701794"/>
                  </a:cubicBezTo>
                  <a:cubicBezTo>
                    <a:pt x="1756746" y="2718301"/>
                    <a:pt x="1757254" y="2734808"/>
                    <a:pt x="1757762" y="2751090"/>
                  </a:cubicBezTo>
                  <a:cubicBezTo>
                    <a:pt x="1759119" y="2755951"/>
                    <a:pt x="1764148" y="2760479"/>
                    <a:pt x="1765453" y="2764999"/>
                  </a:cubicBezTo>
                  <a:cubicBezTo>
                    <a:pt x="1764888" y="2777436"/>
                    <a:pt x="1764430" y="2789706"/>
                    <a:pt x="1763981" y="2802026"/>
                  </a:cubicBezTo>
                  <a:cubicBezTo>
                    <a:pt x="1766861" y="2813955"/>
                    <a:pt x="1769183" y="2826449"/>
                    <a:pt x="1768501" y="2840642"/>
                  </a:cubicBezTo>
                  <a:cubicBezTo>
                    <a:pt x="1768276" y="2849058"/>
                    <a:pt x="1776134" y="2855052"/>
                    <a:pt x="1777832" y="2860595"/>
                  </a:cubicBezTo>
                  <a:cubicBezTo>
                    <a:pt x="1777324" y="2868903"/>
                    <a:pt x="1776816" y="2877211"/>
                    <a:pt x="1776250" y="2885352"/>
                  </a:cubicBezTo>
                  <a:cubicBezTo>
                    <a:pt x="1780205" y="2901809"/>
                    <a:pt x="1786082" y="2923518"/>
                    <a:pt x="1790211" y="2939510"/>
                  </a:cubicBezTo>
                  <a:cubicBezTo>
                    <a:pt x="1790211" y="2945562"/>
                    <a:pt x="1790211" y="2951838"/>
                    <a:pt x="1790211" y="2957889"/>
                  </a:cubicBezTo>
                  <a:cubicBezTo>
                    <a:pt x="1798860" y="2984453"/>
                    <a:pt x="1806210" y="3019165"/>
                    <a:pt x="1814917" y="3045961"/>
                  </a:cubicBezTo>
                  <a:cubicBezTo>
                    <a:pt x="1814917" y="3049981"/>
                    <a:pt x="1814917" y="3054218"/>
                    <a:pt x="1814917" y="3058173"/>
                  </a:cubicBezTo>
                  <a:cubicBezTo>
                    <a:pt x="1815766" y="3061061"/>
                    <a:pt x="1820119" y="3066372"/>
                    <a:pt x="1821077" y="3069085"/>
                  </a:cubicBezTo>
                  <a:cubicBezTo>
                    <a:pt x="1821585" y="3075195"/>
                    <a:pt x="1822042" y="3081297"/>
                    <a:pt x="1822550" y="3087682"/>
                  </a:cubicBezTo>
                  <a:cubicBezTo>
                    <a:pt x="1823508" y="3089438"/>
                    <a:pt x="1827977" y="3093001"/>
                    <a:pt x="1828768" y="3095315"/>
                  </a:cubicBezTo>
                  <a:cubicBezTo>
                    <a:pt x="1832614" y="3106794"/>
                    <a:pt x="1829385" y="3117874"/>
                    <a:pt x="1833405" y="3129179"/>
                  </a:cubicBezTo>
                  <a:cubicBezTo>
                    <a:pt x="1859410" y="3202615"/>
                    <a:pt x="1879530" y="3284418"/>
                    <a:pt x="1904403" y="3359269"/>
                  </a:cubicBezTo>
                  <a:cubicBezTo>
                    <a:pt x="1904861" y="3369892"/>
                    <a:pt x="1905426" y="3380804"/>
                    <a:pt x="1905992" y="3391601"/>
                  </a:cubicBezTo>
                  <a:cubicBezTo>
                    <a:pt x="1912494" y="3415909"/>
                    <a:pt x="1917522" y="3457180"/>
                    <a:pt x="1910513" y="3485616"/>
                  </a:cubicBezTo>
                  <a:cubicBezTo>
                    <a:pt x="1910513" y="3491834"/>
                    <a:pt x="1910513" y="3498052"/>
                    <a:pt x="1910513" y="3504270"/>
                  </a:cubicBezTo>
                  <a:cubicBezTo>
                    <a:pt x="1909265" y="3509074"/>
                    <a:pt x="1905818" y="3517106"/>
                    <a:pt x="1904403" y="3522700"/>
                  </a:cubicBezTo>
                  <a:cubicBezTo>
                    <a:pt x="1904403" y="3526488"/>
                    <a:pt x="1904403" y="3529992"/>
                    <a:pt x="1904403" y="3533555"/>
                  </a:cubicBezTo>
                  <a:cubicBezTo>
                    <a:pt x="1891292" y="3571772"/>
                    <a:pt x="1862065" y="3600882"/>
                    <a:pt x="1824074" y="3615242"/>
                  </a:cubicBezTo>
                  <a:cubicBezTo>
                    <a:pt x="1807400" y="3621692"/>
                    <a:pt x="1771048" y="3625197"/>
                    <a:pt x="1748489" y="3619994"/>
                  </a:cubicBezTo>
                  <a:cubicBezTo>
                    <a:pt x="1742387" y="3619994"/>
                    <a:pt x="1736169" y="3619994"/>
                    <a:pt x="1729951" y="3619994"/>
                  </a:cubicBezTo>
                  <a:cubicBezTo>
                    <a:pt x="1692242" y="3604844"/>
                    <a:pt x="1665221" y="3577366"/>
                    <a:pt x="1645093" y="3544410"/>
                  </a:cubicBezTo>
                  <a:cubicBezTo>
                    <a:pt x="1636952" y="3531124"/>
                    <a:pt x="1634522" y="3516366"/>
                    <a:pt x="1626547" y="3502630"/>
                  </a:cubicBezTo>
                  <a:cubicBezTo>
                    <a:pt x="1608916" y="3472330"/>
                    <a:pt x="1593707" y="3437959"/>
                    <a:pt x="1578724" y="3405395"/>
                  </a:cubicBezTo>
                  <a:cubicBezTo>
                    <a:pt x="1577708" y="3398836"/>
                    <a:pt x="1576692" y="3392051"/>
                    <a:pt x="1575669" y="3385383"/>
                  </a:cubicBezTo>
                  <a:cubicBezTo>
                    <a:pt x="1574312" y="3381654"/>
                    <a:pt x="1569509" y="3376734"/>
                    <a:pt x="1567985" y="3373172"/>
                  </a:cubicBezTo>
                  <a:cubicBezTo>
                    <a:pt x="1566962" y="3367294"/>
                    <a:pt x="1565946" y="3361867"/>
                    <a:pt x="1564873" y="3356156"/>
                  </a:cubicBezTo>
                  <a:cubicBezTo>
                    <a:pt x="1561934" y="3347283"/>
                    <a:pt x="1556564" y="3337559"/>
                    <a:pt x="1554018" y="3328345"/>
                  </a:cubicBezTo>
                  <a:cubicBezTo>
                    <a:pt x="1554018" y="3324158"/>
                    <a:pt x="1554018" y="3319979"/>
                    <a:pt x="1554018" y="3315959"/>
                  </a:cubicBezTo>
                  <a:cubicBezTo>
                    <a:pt x="1553285" y="3314094"/>
                    <a:pt x="1548765" y="3310481"/>
                    <a:pt x="1547916" y="3308333"/>
                  </a:cubicBezTo>
                  <a:cubicBezTo>
                    <a:pt x="1547916" y="3305111"/>
                    <a:pt x="1547916" y="3302057"/>
                    <a:pt x="1547916" y="3298944"/>
                  </a:cubicBezTo>
                  <a:cubicBezTo>
                    <a:pt x="1546668" y="3294482"/>
                    <a:pt x="1542713" y="3288147"/>
                    <a:pt x="1541755" y="3283685"/>
                  </a:cubicBezTo>
                  <a:cubicBezTo>
                    <a:pt x="1540732" y="3279215"/>
                    <a:pt x="1543620" y="3277234"/>
                    <a:pt x="1541755" y="3271074"/>
                  </a:cubicBezTo>
                  <a:cubicBezTo>
                    <a:pt x="1540224" y="3266663"/>
                    <a:pt x="1535305" y="3261243"/>
                    <a:pt x="1534006" y="3257281"/>
                  </a:cubicBezTo>
                  <a:cubicBezTo>
                    <a:pt x="1534006" y="3252078"/>
                    <a:pt x="1534006" y="3247108"/>
                    <a:pt x="1534006" y="3241906"/>
                  </a:cubicBezTo>
                  <a:cubicBezTo>
                    <a:pt x="1531009" y="3232466"/>
                    <a:pt x="1525807" y="3217881"/>
                    <a:pt x="1523209" y="3207984"/>
                  </a:cubicBezTo>
                  <a:cubicBezTo>
                    <a:pt x="1523209" y="3201658"/>
                    <a:pt x="1523209" y="3195606"/>
                    <a:pt x="1523209" y="3189446"/>
                  </a:cubicBezTo>
                  <a:cubicBezTo>
                    <a:pt x="1521686" y="3183561"/>
                    <a:pt x="1517049" y="3177851"/>
                    <a:pt x="1515467" y="3172481"/>
                  </a:cubicBezTo>
                  <a:cubicBezTo>
                    <a:pt x="1515467" y="3166720"/>
                    <a:pt x="1515467" y="3161177"/>
                    <a:pt x="1515467" y="3155525"/>
                  </a:cubicBezTo>
                  <a:cubicBezTo>
                    <a:pt x="1511339" y="3138901"/>
                    <a:pt x="1507892" y="3111939"/>
                    <a:pt x="1503198" y="3096788"/>
                  </a:cubicBezTo>
                  <a:cubicBezTo>
                    <a:pt x="1502574" y="3078242"/>
                    <a:pt x="1502066" y="3059870"/>
                    <a:pt x="1501674" y="3041332"/>
                  </a:cubicBezTo>
                  <a:cubicBezTo>
                    <a:pt x="1499127" y="3031377"/>
                    <a:pt x="1496471" y="3012497"/>
                    <a:pt x="1493925" y="3001250"/>
                  </a:cubicBezTo>
                  <a:cubicBezTo>
                    <a:pt x="1488722" y="2979483"/>
                    <a:pt x="1494890" y="2952179"/>
                    <a:pt x="1490761" y="2934823"/>
                  </a:cubicBezTo>
                  <a:cubicBezTo>
                    <a:pt x="1490253" y="2899204"/>
                    <a:pt x="1489745" y="2863875"/>
                    <a:pt x="1489288" y="2828314"/>
                  </a:cubicBezTo>
                  <a:cubicBezTo>
                    <a:pt x="1479456" y="2792020"/>
                    <a:pt x="1480247" y="2724635"/>
                    <a:pt x="1489288" y="2687891"/>
                  </a:cubicBezTo>
                  <a:cubicBezTo>
                    <a:pt x="1489288" y="2670419"/>
                    <a:pt x="1489288" y="2652838"/>
                    <a:pt x="1489288" y="2635424"/>
                  </a:cubicBezTo>
                  <a:cubicBezTo>
                    <a:pt x="1492343" y="2621689"/>
                    <a:pt x="1492684" y="2602127"/>
                    <a:pt x="1495455" y="2590655"/>
                  </a:cubicBezTo>
                  <a:cubicBezTo>
                    <a:pt x="1495455" y="2581324"/>
                    <a:pt x="1495455" y="2572109"/>
                    <a:pt x="1495455" y="2563011"/>
                  </a:cubicBezTo>
                  <a:cubicBezTo>
                    <a:pt x="1496413" y="2559615"/>
                    <a:pt x="1500484" y="2554412"/>
                    <a:pt x="1501674" y="2550516"/>
                  </a:cubicBezTo>
                  <a:cubicBezTo>
                    <a:pt x="1501674" y="2541867"/>
                    <a:pt x="1501674" y="2532993"/>
                    <a:pt x="1501674" y="2524286"/>
                  </a:cubicBezTo>
                  <a:cubicBezTo>
                    <a:pt x="1503481" y="2516254"/>
                    <a:pt x="1507377" y="2507438"/>
                    <a:pt x="1509300" y="2501161"/>
                  </a:cubicBezTo>
                  <a:cubicBezTo>
                    <a:pt x="1509300" y="2496467"/>
                    <a:pt x="1509300" y="2491947"/>
                    <a:pt x="1509300" y="2487310"/>
                  </a:cubicBezTo>
                  <a:cubicBezTo>
                    <a:pt x="1511789" y="2476680"/>
                    <a:pt x="1511963" y="2465093"/>
                    <a:pt x="1515467" y="2453280"/>
                  </a:cubicBezTo>
                  <a:cubicBezTo>
                    <a:pt x="1517049" y="2448078"/>
                    <a:pt x="1521686" y="2442084"/>
                    <a:pt x="1523209" y="2436316"/>
                  </a:cubicBezTo>
                  <a:cubicBezTo>
                    <a:pt x="1524225" y="2432528"/>
                    <a:pt x="1521686" y="2430722"/>
                    <a:pt x="1521686" y="2428632"/>
                  </a:cubicBezTo>
                  <a:cubicBezTo>
                    <a:pt x="1521120" y="2415347"/>
                    <a:pt x="1530784" y="2397483"/>
                    <a:pt x="1534006" y="2385271"/>
                  </a:cubicBezTo>
                  <a:cubicBezTo>
                    <a:pt x="1534006" y="2381766"/>
                    <a:pt x="1534006" y="2378204"/>
                    <a:pt x="1534006" y="2374641"/>
                  </a:cubicBezTo>
                  <a:cubicBezTo>
                    <a:pt x="1535305" y="2370179"/>
                    <a:pt x="1540398" y="2366166"/>
                    <a:pt x="1541755" y="2362147"/>
                  </a:cubicBezTo>
                  <a:cubicBezTo>
                    <a:pt x="1545369" y="2351524"/>
                    <a:pt x="1543054" y="2342026"/>
                    <a:pt x="1546334" y="2331454"/>
                  </a:cubicBezTo>
                  <a:cubicBezTo>
                    <a:pt x="1562384" y="2280910"/>
                    <a:pt x="1582171" y="2225344"/>
                    <a:pt x="1605012" y="2180169"/>
                  </a:cubicBezTo>
                  <a:cubicBezTo>
                    <a:pt x="1606485" y="2173501"/>
                    <a:pt x="1608067" y="2166833"/>
                    <a:pt x="1609590" y="2160216"/>
                  </a:cubicBezTo>
                  <a:cubicBezTo>
                    <a:pt x="1616825" y="2143484"/>
                    <a:pt x="1628695" y="2124938"/>
                    <a:pt x="1637402" y="2109164"/>
                  </a:cubicBezTo>
                  <a:cubicBezTo>
                    <a:pt x="1639782" y="2104868"/>
                    <a:pt x="1638425" y="2101422"/>
                    <a:pt x="1640457" y="2096901"/>
                  </a:cubicBezTo>
                  <a:cubicBezTo>
                    <a:pt x="1644810" y="2087178"/>
                    <a:pt x="1653858" y="2075358"/>
                    <a:pt x="1658945" y="2065919"/>
                  </a:cubicBezTo>
                  <a:cubicBezTo>
                    <a:pt x="1660527" y="2060832"/>
                    <a:pt x="1662108" y="2055630"/>
                    <a:pt x="1663690" y="2050485"/>
                  </a:cubicBezTo>
                  <a:cubicBezTo>
                    <a:pt x="1671773" y="2036634"/>
                    <a:pt x="1683651" y="2023123"/>
                    <a:pt x="1693033" y="2010404"/>
                  </a:cubicBezTo>
                  <a:cubicBezTo>
                    <a:pt x="1711912" y="1984457"/>
                    <a:pt x="1727012" y="1956246"/>
                    <a:pt x="1746966" y="1931714"/>
                  </a:cubicBezTo>
                  <a:cubicBezTo>
                    <a:pt x="1752052" y="1925322"/>
                    <a:pt x="1753409" y="1917072"/>
                    <a:pt x="1757762" y="1910005"/>
                  </a:cubicBezTo>
                  <a:cubicBezTo>
                    <a:pt x="1768559" y="1892931"/>
                    <a:pt x="1778906" y="1875742"/>
                    <a:pt x="1790211" y="1857595"/>
                  </a:cubicBezTo>
                  <a:cubicBezTo>
                    <a:pt x="1810055" y="1825713"/>
                    <a:pt x="1830408" y="1791458"/>
                    <a:pt x="1850362" y="1758894"/>
                  </a:cubicBezTo>
                  <a:cubicBezTo>
                    <a:pt x="1858619" y="1745383"/>
                    <a:pt x="1859069" y="1731191"/>
                    <a:pt x="1865853" y="1715649"/>
                  </a:cubicBezTo>
                  <a:cubicBezTo>
                    <a:pt x="1870823" y="1704112"/>
                    <a:pt x="1879305" y="1687888"/>
                    <a:pt x="1884283" y="1675567"/>
                  </a:cubicBezTo>
                  <a:cubicBezTo>
                    <a:pt x="1884907" y="1668783"/>
                    <a:pt x="1885299" y="1662166"/>
                    <a:pt x="1885865" y="1655440"/>
                  </a:cubicBezTo>
                  <a:cubicBezTo>
                    <a:pt x="1887222" y="1650462"/>
                    <a:pt x="1892192" y="1644810"/>
                    <a:pt x="1893498" y="1640007"/>
                  </a:cubicBezTo>
                  <a:cubicBezTo>
                    <a:pt x="1893498" y="1634920"/>
                    <a:pt x="1893498" y="1629827"/>
                    <a:pt x="1893498" y="1624631"/>
                  </a:cubicBezTo>
                  <a:cubicBezTo>
                    <a:pt x="1894681" y="1620728"/>
                    <a:pt x="1898700" y="1615075"/>
                    <a:pt x="1899774" y="1610722"/>
                  </a:cubicBezTo>
                  <a:cubicBezTo>
                    <a:pt x="1899208" y="1604561"/>
                    <a:pt x="1898700" y="1598343"/>
                    <a:pt x="1898185" y="1592176"/>
                  </a:cubicBezTo>
                  <a:cubicBezTo>
                    <a:pt x="1899491" y="1588221"/>
                    <a:pt x="1904461" y="1583585"/>
                    <a:pt x="1905992" y="1578273"/>
                  </a:cubicBezTo>
                  <a:cubicBezTo>
                    <a:pt x="1908706" y="1567586"/>
                    <a:pt x="1907574" y="1511505"/>
                    <a:pt x="1905992" y="1504213"/>
                  </a:cubicBezTo>
                  <a:cubicBezTo>
                    <a:pt x="1905992" y="1485217"/>
                    <a:pt x="1905992" y="1466170"/>
                    <a:pt x="1905992" y="1447233"/>
                  </a:cubicBezTo>
                  <a:cubicBezTo>
                    <a:pt x="1904636" y="1442821"/>
                    <a:pt x="1899491" y="1440107"/>
                    <a:pt x="1898185" y="1436320"/>
                  </a:cubicBezTo>
                  <a:cubicBezTo>
                    <a:pt x="1898700" y="1430726"/>
                    <a:pt x="1899208" y="1425073"/>
                    <a:pt x="1899774" y="1419363"/>
                  </a:cubicBezTo>
                  <a:cubicBezTo>
                    <a:pt x="1899600" y="1412578"/>
                    <a:pt x="1895080" y="1408791"/>
                    <a:pt x="1893498" y="1403930"/>
                  </a:cubicBezTo>
                  <a:cubicBezTo>
                    <a:pt x="1893498" y="1399344"/>
                    <a:pt x="1893498" y="1394715"/>
                    <a:pt x="1893498" y="1390129"/>
                  </a:cubicBezTo>
                  <a:cubicBezTo>
                    <a:pt x="1892758" y="1387698"/>
                    <a:pt x="1888295" y="1384194"/>
                    <a:pt x="1887338" y="1382445"/>
                  </a:cubicBezTo>
                  <a:cubicBezTo>
                    <a:pt x="1886880" y="1377185"/>
                    <a:pt x="1886372" y="1372040"/>
                    <a:pt x="1885865" y="1367012"/>
                  </a:cubicBezTo>
                  <a:cubicBezTo>
                    <a:pt x="1881344" y="1353893"/>
                    <a:pt x="1873087" y="1339483"/>
                    <a:pt x="1867319" y="1328287"/>
                  </a:cubicBezTo>
                  <a:cubicBezTo>
                    <a:pt x="1864438" y="1322635"/>
                    <a:pt x="1866361" y="1317998"/>
                    <a:pt x="1864271" y="1311323"/>
                  </a:cubicBezTo>
                  <a:cubicBezTo>
                    <a:pt x="1862406" y="1305671"/>
                    <a:pt x="1857030" y="1300925"/>
                    <a:pt x="1854940" y="1295890"/>
                  </a:cubicBezTo>
                  <a:cubicBezTo>
                    <a:pt x="1853982" y="1290295"/>
                    <a:pt x="1852909" y="1284643"/>
                    <a:pt x="1851885" y="1278933"/>
                  </a:cubicBezTo>
                  <a:cubicBezTo>
                    <a:pt x="1850021" y="1274695"/>
                    <a:pt x="1844310" y="1269834"/>
                    <a:pt x="1842620" y="1265081"/>
                  </a:cubicBezTo>
                  <a:cubicBezTo>
                    <a:pt x="1842620" y="1261468"/>
                    <a:pt x="1842620" y="1257847"/>
                    <a:pt x="1842620" y="1254285"/>
                  </a:cubicBezTo>
                  <a:cubicBezTo>
                    <a:pt x="1841488" y="1250838"/>
                    <a:pt x="1836401" y="1246485"/>
                    <a:pt x="1834928" y="1243488"/>
                  </a:cubicBezTo>
                  <a:cubicBezTo>
                    <a:pt x="1833855" y="1237212"/>
                    <a:pt x="1832897" y="1231109"/>
                    <a:pt x="1831874" y="1224942"/>
                  </a:cubicBezTo>
                  <a:cubicBezTo>
                    <a:pt x="1830125" y="1221154"/>
                    <a:pt x="1824299" y="1216525"/>
                    <a:pt x="1822550" y="1212563"/>
                  </a:cubicBezTo>
                  <a:cubicBezTo>
                    <a:pt x="1822042" y="1207477"/>
                    <a:pt x="1821585" y="1202333"/>
                    <a:pt x="1821077" y="1197130"/>
                  </a:cubicBezTo>
                  <a:cubicBezTo>
                    <a:pt x="1819437" y="1192893"/>
                    <a:pt x="1813444" y="1188931"/>
                    <a:pt x="1811804" y="1184810"/>
                  </a:cubicBezTo>
                  <a:cubicBezTo>
                    <a:pt x="1810730" y="1178700"/>
                    <a:pt x="1809714" y="1172424"/>
                    <a:pt x="1808698" y="1166322"/>
                  </a:cubicBezTo>
                  <a:cubicBezTo>
                    <a:pt x="1798468" y="1145570"/>
                    <a:pt x="1787896" y="1120131"/>
                    <a:pt x="1779356" y="1098371"/>
                  </a:cubicBezTo>
                  <a:cubicBezTo>
                    <a:pt x="1774610" y="1086384"/>
                    <a:pt x="1773870" y="1069086"/>
                    <a:pt x="1762399" y="1064450"/>
                  </a:cubicBezTo>
                  <a:cubicBezTo>
                    <a:pt x="1758553" y="1062302"/>
                    <a:pt x="1754991" y="1064791"/>
                    <a:pt x="1750071" y="1065922"/>
                  </a:cubicBezTo>
                  <a:cubicBezTo>
                    <a:pt x="1729385" y="1102158"/>
                    <a:pt x="1697495" y="1126582"/>
                    <a:pt x="1672963" y="1158573"/>
                  </a:cubicBezTo>
                  <a:cubicBezTo>
                    <a:pt x="1666912" y="1166322"/>
                    <a:pt x="1655324" y="1170559"/>
                    <a:pt x="1649672" y="1178700"/>
                  </a:cubicBezTo>
                  <a:cubicBezTo>
                    <a:pt x="1613095" y="1231109"/>
                    <a:pt x="1560236" y="1268586"/>
                    <a:pt x="1515467" y="1312912"/>
                  </a:cubicBezTo>
                  <a:cubicBezTo>
                    <a:pt x="1477417" y="1350563"/>
                    <a:pt x="1440050" y="1386740"/>
                    <a:pt x="1396580" y="1419363"/>
                  </a:cubicBezTo>
                  <a:cubicBezTo>
                    <a:pt x="1395107" y="1421961"/>
                    <a:pt x="1393583" y="1424449"/>
                    <a:pt x="1392052" y="1427163"/>
                  </a:cubicBezTo>
                  <a:cubicBezTo>
                    <a:pt x="1381597" y="1435921"/>
                    <a:pt x="1371366" y="1442821"/>
                    <a:pt x="1359662" y="1450280"/>
                  </a:cubicBezTo>
                  <a:cubicBezTo>
                    <a:pt x="1353502" y="1456390"/>
                    <a:pt x="1347225" y="1462608"/>
                    <a:pt x="1341065" y="1468768"/>
                  </a:cubicBezTo>
                  <a:cubicBezTo>
                    <a:pt x="1299961" y="1496863"/>
                    <a:pt x="1259713" y="1526713"/>
                    <a:pt x="1217650" y="1553567"/>
                  </a:cubicBezTo>
                  <a:cubicBezTo>
                    <a:pt x="1204481" y="1562158"/>
                    <a:pt x="1165756" y="1569284"/>
                    <a:pt x="1160496" y="1583019"/>
                  </a:cubicBezTo>
                  <a:cubicBezTo>
                    <a:pt x="1153320" y="1594947"/>
                    <a:pt x="1163326" y="1615525"/>
                    <a:pt x="1159030" y="1626097"/>
                  </a:cubicBezTo>
                  <a:cubicBezTo>
                    <a:pt x="1157898" y="1628927"/>
                    <a:pt x="1152471" y="1632315"/>
                    <a:pt x="1151281" y="1635428"/>
                  </a:cubicBezTo>
                  <a:cubicBezTo>
                    <a:pt x="1150773" y="1644244"/>
                    <a:pt x="1150207" y="1652893"/>
                    <a:pt x="1149699" y="1661600"/>
                  </a:cubicBezTo>
                  <a:cubicBezTo>
                    <a:pt x="1131044" y="1723050"/>
                    <a:pt x="1115611" y="1782976"/>
                    <a:pt x="1086443" y="1832947"/>
                  </a:cubicBezTo>
                  <a:cubicBezTo>
                    <a:pt x="1084911" y="1838092"/>
                    <a:pt x="1083446" y="1843185"/>
                    <a:pt x="1081864" y="1848438"/>
                  </a:cubicBezTo>
                  <a:cubicBezTo>
                    <a:pt x="1036863" y="1924190"/>
                    <a:pt x="985586" y="1997967"/>
                    <a:pt x="936798" y="2070671"/>
                  </a:cubicBezTo>
                  <a:cubicBezTo>
                    <a:pt x="934483" y="2073893"/>
                    <a:pt x="935840" y="2077506"/>
                    <a:pt x="933692" y="2081352"/>
                  </a:cubicBezTo>
                  <a:cubicBezTo>
                    <a:pt x="923628" y="2099332"/>
                    <a:pt x="909494" y="2118095"/>
                    <a:pt x="898189" y="2135510"/>
                  </a:cubicBezTo>
                  <a:cubicBezTo>
                    <a:pt x="877386" y="2167450"/>
                    <a:pt x="863310" y="2206399"/>
                    <a:pt x="845780" y="2240436"/>
                  </a:cubicBezTo>
                  <a:cubicBezTo>
                    <a:pt x="842449" y="2246764"/>
                    <a:pt x="844256" y="2253265"/>
                    <a:pt x="841143" y="2260390"/>
                  </a:cubicBezTo>
                  <a:cubicBezTo>
                    <a:pt x="830296" y="2284930"/>
                    <a:pt x="817627" y="2315455"/>
                    <a:pt x="808695" y="2342135"/>
                  </a:cubicBezTo>
                  <a:cubicBezTo>
                    <a:pt x="805931" y="2350559"/>
                    <a:pt x="809486" y="2360739"/>
                    <a:pt x="805648" y="2369954"/>
                  </a:cubicBezTo>
                  <a:cubicBezTo>
                    <a:pt x="804291" y="2373175"/>
                    <a:pt x="799030" y="2376731"/>
                    <a:pt x="797899" y="2380801"/>
                  </a:cubicBezTo>
                  <a:cubicBezTo>
                    <a:pt x="798348" y="2384313"/>
                    <a:pt x="798914" y="2388101"/>
                    <a:pt x="799480" y="2391605"/>
                  </a:cubicBezTo>
                  <a:cubicBezTo>
                    <a:pt x="797674" y="2402685"/>
                    <a:pt x="790215" y="2419250"/>
                    <a:pt x="787160" y="2430047"/>
                  </a:cubicBezTo>
                  <a:cubicBezTo>
                    <a:pt x="786594" y="2438355"/>
                    <a:pt x="786086" y="2446554"/>
                    <a:pt x="785578" y="2454978"/>
                  </a:cubicBezTo>
                  <a:cubicBezTo>
                    <a:pt x="784613" y="2458200"/>
                    <a:pt x="780434" y="2462778"/>
                    <a:pt x="779410" y="2465717"/>
                  </a:cubicBezTo>
                  <a:cubicBezTo>
                    <a:pt x="777321" y="2481034"/>
                    <a:pt x="775289" y="2496467"/>
                    <a:pt x="773250" y="2511958"/>
                  </a:cubicBezTo>
                  <a:cubicBezTo>
                    <a:pt x="772118" y="2515013"/>
                    <a:pt x="768106" y="2520382"/>
                    <a:pt x="767032" y="2524286"/>
                  </a:cubicBezTo>
                  <a:cubicBezTo>
                    <a:pt x="767032" y="2534118"/>
                    <a:pt x="767032" y="2543790"/>
                    <a:pt x="767032" y="2553622"/>
                  </a:cubicBezTo>
                  <a:cubicBezTo>
                    <a:pt x="765675" y="2558824"/>
                    <a:pt x="762229" y="2566907"/>
                    <a:pt x="760814" y="2572109"/>
                  </a:cubicBezTo>
                  <a:cubicBezTo>
                    <a:pt x="760814" y="2580816"/>
                    <a:pt x="760814" y="2589690"/>
                    <a:pt x="760814" y="2598339"/>
                  </a:cubicBezTo>
                  <a:cubicBezTo>
                    <a:pt x="759573" y="2604166"/>
                    <a:pt x="757708" y="2615129"/>
                    <a:pt x="756293" y="2621522"/>
                  </a:cubicBezTo>
                  <a:cubicBezTo>
                    <a:pt x="756293" y="2630904"/>
                    <a:pt x="756293" y="2640061"/>
                    <a:pt x="756293" y="2649276"/>
                  </a:cubicBezTo>
                  <a:cubicBezTo>
                    <a:pt x="753638" y="2661037"/>
                    <a:pt x="753521" y="2683871"/>
                    <a:pt x="756293" y="2695633"/>
                  </a:cubicBezTo>
                  <a:cubicBezTo>
                    <a:pt x="756293" y="2707395"/>
                    <a:pt x="756293" y="2719207"/>
                    <a:pt x="756293" y="2731078"/>
                  </a:cubicBezTo>
                  <a:cubicBezTo>
                    <a:pt x="761946" y="2755443"/>
                    <a:pt x="761496" y="2787725"/>
                    <a:pt x="767032" y="2811408"/>
                  </a:cubicBezTo>
                  <a:cubicBezTo>
                    <a:pt x="767032" y="2821022"/>
                    <a:pt x="767032" y="2830861"/>
                    <a:pt x="767032" y="2840642"/>
                  </a:cubicBezTo>
                  <a:cubicBezTo>
                    <a:pt x="771385" y="2854261"/>
                    <a:pt x="776813" y="2878459"/>
                    <a:pt x="779410" y="2894683"/>
                  </a:cubicBezTo>
                  <a:cubicBezTo>
                    <a:pt x="778903" y="2898246"/>
                    <a:pt x="778337" y="2901809"/>
                    <a:pt x="777829" y="2905480"/>
                  </a:cubicBezTo>
                  <a:cubicBezTo>
                    <a:pt x="779186" y="2910458"/>
                    <a:pt x="784105" y="2916219"/>
                    <a:pt x="785578" y="2920914"/>
                  </a:cubicBezTo>
                  <a:cubicBezTo>
                    <a:pt x="786086" y="2929620"/>
                    <a:pt x="786594" y="2938386"/>
                    <a:pt x="787160" y="2947034"/>
                  </a:cubicBezTo>
                  <a:cubicBezTo>
                    <a:pt x="790439" y="2958114"/>
                    <a:pt x="794619" y="2968120"/>
                    <a:pt x="797899" y="2977901"/>
                  </a:cubicBezTo>
                  <a:cubicBezTo>
                    <a:pt x="800387" y="2985418"/>
                    <a:pt x="796883" y="2993501"/>
                    <a:pt x="797899" y="2998021"/>
                  </a:cubicBezTo>
                  <a:cubicBezTo>
                    <a:pt x="798863" y="3002375"/>
                    <a:pt x="804291" y="3006446"/>
                    <a:pt x="805648" y="3010407"/>
                  </a:cubicBezTo>
                  <a:cubicBezTo>
                    <a:pt x="809544" y="3022220"/>
                    <a:pt x="806888" y="3034148"/>
                    <a:pt x="810284" y="3045961"/>
                  </a:cubicBezTo>
                  <a:cubicBezTo>
                    <a:pt x="811750" y="3051105"/>
                    <a:pt x="816161" y="3055916"/>
                    <a:pt x="817910" y="3059870"/>
                  </a:cubicBezTo>
                  <a:cubicBezTo>
                    <a:pt x="818476" y="3066488"/>
                    <a:pt x="818984" y="3073214"/>
                    <a:pt x="819441" y="3079882"/>
                  </a:cubicBezTo>
                  <a:cubicBezTo>
                    <a:pt x="821814" y="3088139"/>
                    <a:pt x="827916" y="3098711"/>
                    <a:pt x="830347" y="3106003"/>
                  </a:cubicBezTo>
                  <a:cubicBezTo>
                    <a:pt x="830347" y="3111206"/>
                    <a:pt x="830347" y="3116234"/>
                    <a:pt x="830347" y="3121436"/>
                  </a:cubicBezTo>
                  <a:cubicBezTo>
                    <a:pt x="835099" y="3138053"/>
                    <a:pt x="845388" y="3160270"/>
                    <a:pt x="850358" y="3177118"/>
                  </a:cubicBezTo>
                  <a:cubicBezTo>
                    <a:pt x="850874" y="3183278"/>
                    <a:pt x="851381" y="3189446"/>
                    <a:pt x="851947" y="3195606"/>
                  </a:cubicBezTo>
                  <a:cubicBezTo>
                    <a:pt x="861554" y="3222627"/>
                    <a:pt x="871618" y="3256323"/>
                    <a:pt x="881232" y="3283685"/>
                  </a:cubicBezTo>
                  <a:cubicBezTo>
                    <a:pt x="881740" y="3289279"/>
                    <a:pt x="882248" y="3294932"/>
                    <a:pt x="882698" y="3300584"/>
                  </a:cubicBezTo>
                  <a:cubicBezTo>
                    <a:pt x="885694" y="3308950"/>
                    <a:pt x="892595" y="3321619"/>
                    <a:pt x="895134" y="3329810"/>
                  </a:cubicBezTo>
                  <a:cubicBezTo>
                    <a:pt x="895134" y="3334280"/>
                    <a:pt x="895134" y="3338974"/>
                    <a:pt x="895134" y="3343720"/>
                  </a:cubicBezTo>
                  <a:cubicBezTo>
                    <a:pt x="896150" y="3346775"/>
                    <a:pt x="901861" y="3350279"/>
                    <a:pt x="902884" y="3352935"/>
                  </a:cubicBezTo>
                  <a:cubicBezTo>
                    <a:pt x="902369" y="3356156"/>
                    <a:pt x="901752" y="3359269"/>
                    <a:pt x="901295" y="3362150"/>
                  </a:cubicBezTo>
                  <a:cubicBezTo>
                    <a:pt x="902884" y="3371024"/>
                    <a:pt x="905365" y="3382843"/>
                    <a:pt x="907513" y="3391601"/>
                  </a:cubicBezTo>
                  <a:cubicBezTo>
                    <a:pt x="907513" y="3398327"/>
                    <a:pt x="907513" y="3404945"/>
                    <a:pt x="907513" y="3411729"/>
                  </a:cubicBezTo>
                  <a:cubicBezTo>
                    <a:pt x="909943" y="3422642"/>
                    <a:pt x="910568" y="3437002"/>
                    <a:pt x="910568" y="3451810"/>
                  </a:cubicBezTo>
                  <a:cubicBezTo>
                    <a:pt x="910568" y="3537967"/>
                    <a:pt x="884338" y="3595230"/>
                    <a:pt x="822605" y="3618413"/>
                  </a:cubicBezTo>
                  <a:cubicBezTo>
                    <a:pt x="811126" y="3622875"/>
                    <a:pt x="761213" y="3625022"/>
                    <a:pt x="745439" y="3621460"/>
                  </a:cubicBezTo>
                  <a:cubicBezTo>
                    <a:pt x="730854" y="3618130"/>
                    <a:pt x="717678" y="3615699"/>
                    <a:pt x="705299" y="3609198"/>
                  </a:cubicBezTo>
                  <a:cubicBezTo>
                    <a:pt x="669288" y="3590085"/>
                    <a:pt x="631246" y="3529085"/>
                    <a:pt x="615863" y="3488837"/>
                  </a:cubicBezTo>
                  <a:cubicBezTo>
                    <a:pt x="615863" y="3486298"/>
                    <a:pt x="615863" y="3483635"/>
                    <a:pt x="615863" y="3481204"/>
                  </a:cubicBezTo>
                  <a:cubicBezTo>
                    <a:pt x="607780" y="3463340"/>
                    <a:pt x="594386" y="3445084"/>
                    <a:pt x="586470" y="3426937"/>
                  </a:cubicBezTo>
                  <a:cubicBezTo>
                    <a:pt x="583756" y="3420719"/>
                    <a:pt x="584547" y="3415117"/>
                    <a:pt x="581833" y="3408508"/>
                  </a:cubicBezTo>
                  <a:cubicBezTo>
                    <a:pt x="576239" y="3395048"/>
                    <a:pt x="567590" y="3378091"/>
                    <a:pt x="563345" y="3363790"/>
                  </a:cubicBezTo>
                  <a:cubicBezTo>
                    <a:pt x="562779" y="3358587"/>
                    <a:pt x="562330" y="3353385"/>
                    <a:pt x="561822" y="3348415"/>
                  </a:cubicBezTo>
                  <a:cubicBezTo>
                    <a:pt x="560748" y="3346035"/>
                    <a:pt x="556561" y="3343154"/>
                    <a:pt x="555545" y="3340665"/>
                  </a:cubicBezTo>
                  <a:cubicBezTo>
                    <a:pt x="551642" y="3329477"/>
                    <a:pt x="554871" y="3320428"/>
                    <a:pt x="550967" y="3309799"/>
                  </a:cubicBezTo>
                  <a:cubicBezTo>
                    <a:pt x="545540" y="3294482"/>
                    <a:pt x="537115" y="3271299"/>
                    <a:pt x="532479" y="3255699"/>
                  </a:cubicBezTo>
                  <a:cubicBezTo>
                    <a:pt x="531913" y="3248066"/>
                    <a:pt x="531463" y="3240375"/>
                    <a:pt x="530897" y="3232574"/>
                  </a:cubicBezTo>
                  <a:cubicBezTo>
                    <a:pt x="529598" y="3228961"/>
                    <a:pt x="524454" y="3226131"/>
                    <a:pt x="523206" y="3221836"/>
                  </a:cubicBezTo>
                  <a:cubicBezTo>
                    <a:pt x="523772" y="3218164"/>
                    <a:pt x="524229" y="3214602"/>
                    <a:pt x="524737" y="3210923"/>
                  </a:cubicBezTo>
                  <a:cubicBezTo>
                    <a:pt x="524004" y="3205162"/>
                    <a:pt x="519984" y="3196281"/>
                    <a:pt x="518577" y="3190853"/>
                  </a:cubicBezTo>
                  <a:cubicBezTo>
                    <a:pt x="519143" y="3187298"/>
                    <a:pt x="519651" y="3183735"/>
                    <a:pt x="520158" y="3180115"/>
                  </a:cubicBezTo>
                  <a:cubicBezTo>
                    <a:pt x="519026" y="3173389"/>
                    <a:pt x="512692" y="3167562"/>
                    <a:pt x="510827" y="3161627"/>
                  </a:cubicBezTo>
                  <a:cubicBezTo>
                    <a:pt x="511393" y="3154959"/>
                    <a:pt x="511901" y="3148174"/>
                    <a:pt x="512358" y="3141557"/>
                  </a:cubicBezTo>
                  <a:cubicBezTo>
                    <a:pt x="508230" y="3123693"/>
                    <a:pt x="504500" y="3096614"/>
                    <a:pt x="500089" y="3078242"/>
                  </a:cubicBezTo>
                  <a:cubicBezTo>
                    <a:pt x="500089" y="3066488"/>
                    <a:pt x="500089" y="3054501"/>
                    <a:pt x="500089" y="3042856"/>
                  </a:cubicBezTo>
                  <a:cubicBezTo>
                    <a:pt x="497375" y="3031152"/>
                    <a:pt x="494770" y="3018149"/>
                    <a:pt x="492340" y="3008767"/>
                  </a:cubicBezTo>
                  <a:cubicBezTo>
                    <a:pt x="491832" y="2976936"/>
                    <a:pt x="491324" y="2945112"/>
                    <a:pt x="490816" y="2913171"/>
                  </a:cubicBezTo>
                  <a:cubicBezTo>
                    <a:pt x="486745" y="2895025"/>
                    <a:pt x="492739" y="2867380"/>
                    <a:pt x="487710" y="2845271"/>
                  </a:cubicBezTo>
                  <a:cubicBezTo>
                    <a:pt x="482283" y="2821305"/>
                    <a:pt x="484597" y="2787558"/>
                    <a:pt x="484597" y="2758948"/>
                  </a:cubicBezTo>
                  <a:cubicBezTo>
                    <a:pt x="484597" y="2731020"/>
                    <a:pt x="482283" y="2698913"/>
                    <a:pt x="487710" y="2675621"/>
                  </a:cubicBezTo>
                  <a:cubicBezTo>
                    <a:pt x="487710" y="2662278"/>
                    <a:pt x="487710" y="2648826"/>
                    <a:pt x="487710" y="2635424"/>
                  </a:cubicBezTo>
                  <a:cubicBezTo>
                    <a:pt x="489626" y="2627116"/>
                    <a:pt x="490308" y="2613265"/>
                    <a:pt x="492340" y="2604558"/>
                  </a:cubicBezTo>
                  <a:cubicBezTo>
                    <a:pt x="492340" y="2593703"/>
                    <a:pt x="492340" y="2582906"/>
                    <a:pt x="492340" y="2572109"/>
                  </a:cubicBezTo>
                  <a:cubicBezTo>
                    <a:pt x="492963" y="2570586"/>
                    <a:pt x="497767" y="2566058"/>
                    <a:pt x="498507" y="2564476"/>
                  </a:cubicBezTo>
                  <a:cubicBezTo>
                    <a:pt x="503027" y="2553622"/>
                    <a:pt x="496809" y="2538363"/>
                    <a:pt x="500089" y="2525752"/>
                  </a:cubicBezTo>
                  <a:cubicBezTo>
                    <a:pt x="501163" y="2521456"/>
                    <a:pt x="505117" y="2515804"/>
                    <a:pt x="506307" y="2511958"/>
                  </a:cubicBezTo>
                  <a:cubicBezTo>
                    <a:pt x="506307" y="2504216"/>
                    <a:pt x="506307" y="2496467"/>
                    <a:pt x="506307" y="2488892"/>
                  </a:cubicBezTo>
                  <a:cubicBezTo>
                    <a:pt x="507490" y="2484712"/>
                    <a:pt x="511111" y="2477304"/>
                    <a:pt x="512358" y="2471877"/>
                  </a:cubicBezTo>
                  <a:cubicBezTo>
                    <a:pt x="512358" y="2466225"/>
                    <a:pt x="512358" y="2460630"/>
                    <a:pt x="512358" y="2454978"/>
                  </a:cubicBezTo>
                  <a:cubicBezTo>
                    <a:pt x="513657" y="2451190"/>
                    <a:pt x="518969" y="2448361"/>
                    <a:pt x="520158" y="2444065"/>
                  </a:cubicBezTo>
                  <a:cubicBezTo>
                    <a:pt x="519651" y="2440952"/>
                    <a:pt x="519143" y="2437847"/>
                    <a:pt x="518577" y="2434908"/>
                  </a:cubicBezTo>
                  <a:cubicBezTo>
                    <a:pt x="519651" y="2429481"/>
                    <a:pt x="523322" y="2421790"/>
                    <a:pt x="524737" y="2416304"/>
                  </a:cubicBezTo>
                  <a:cubicBezTo>
                    <a:pt x="524737" y="2412125"/>
                    <a:pt x="524737" y="2408112"/>
                    <a:pt x="524737" y="2403984"/>
                  </a:cubicBezTo>
                  <a:cubicBezTo>
                    <a:pt x="525586" y="2401945"/>
                    <a:pt x="530164" y="2398440"/>
                    <a:pt x="530897" y="2396235"/>
                  </a:cubicBezTo>
                  <a:cubicBezTo>
                    <a:pt x="530897" y="2391090"/>
                    <a:pt x="530897" y="2386004"/>
                    <a:pt x="530897" y="2380801"/>
                  </a:cubicBezTo>
                  <a:cubicBezTo>
                    <a:pt x="550684" y="2311493"/>
                    <a:pt x="574708" y="2237607"/>
                    <a:pt x="604958" y="2177064"/>
                  </a:cubicBezTo>
                  <a:cubicBezTo>
                    <a:pt x="606032" y="2171861"/>
                    <a:pt x="607047" y="2166833"/>
                    <a:pt x="608121" y="2161689"/>
                  </a:cubicBezTo>
                  <a:cubicBezTo>
                    <a:pt x="622365" y="2129066"/>
                    <a:pt x="642326" y="2094412"/>
                    <a:pt x="659057" y="2064453"/>
                  </a:cubicBezTo>
                  <a:cubicBezTo>
                    <a:pt x="665051" y="2053598"/>
                    <a:pt x="666292" y="2043476"/>
                    <a:pt x="672909" y="2033528"/>
                  </a:cubicBezTo>
                  <a:cubicBezTo>
                    <a:pt x="695634" y="1999491"/>
                    <a:pt x="724012" y="1966818"/>
                    <a:pt x="745439" y="1931714"/>
                  </a:cubicBezTo>
                  <a:cubicBezTo>
                    <a:pt x="795976" y="1848946"/>
                    <a:pt x="846012" y="1771272"/>
                    <a:pt x="882698" y="1673928"/>
                  </a:cubicBezTo>
                  <a:cubicBezTo>
                    <a:pt x="883264" y="1668783"/>
                    <a:pt x="883830" y="1663639"/>
                    <a:pt x="884338" y="1658603"/>
                  </a:cubicBezTo>
                  <a:cubicBezTo>
                    <a:pt x="887218" y="1648714"/>
                    <a:pt x="892421" y="1635254"/>
                    <a:pt x="895134" y="1624631"/>
                  </a:cubicBezTo>
                  <a:cubicBezTo>
                    <a:pt x="895134" y="1617956"/>
                    <a:pt x="895134" y="1611288"/>
                    <a:pt x="895134" y="1604561"/>
                  </a:cubicBezTo>
                  <a:cubicBezTo>
                    <a:pt x="904523" y="1570865"/>
                    <a:pt x="913339" y="1506644"/>
                    <a:pt x="902884" y="1464132"/>
                  </a:cubicBezTo>
                  <a:cubicBezTo>
                    <a:pt x="902884" y="1455374"/>
                    <a:pt x="902884" y="1446551"/>
                    <a:pt x="902884" y="1437785"/>
                  </a:cubicBezTo>
                  <a:cubicBezTo>
                    <a:pt x="901244" y="1432191"/>
                    <a:pt x="896716" y="1425407"/>
                    <a:pt x="895134" y="1419363"/>
                  </a:cubicBezTo>
                  <a:cubicBezTo>
                    <a:pt x="894568" y="1411672"/>
                    <a:pt x="894119" y="1403930"/>
                    <a:pt x="893611" y="1396180"/>
                  </a:cubicBezTo>
                  <a:cubicBezTo>
                    <a:pt x="891006" y="1388779"/>
                    <a:pt x="885187" y="1377975"/>
                    <a:pt x="882698" y="1370117"/>
                  </a:cubicBezTo>
                  <a:cubicBezTo>
                    <a:pt x="882698" y="1367012"/>
                    <a:pt x="882698" y="1363790"/>
                    <a:pt x="882698" y="1360793"/>
                  </a:cubicBezTo>
                  <a:cubicBezTo>
                    <a:pt x="880666" y="1354800"/>
                    <a:pt x="874390" y="1348016"/>
                    <a:pt x="871959" y="1342306"/>
                  </a:cubicBezTo>
                  <a:cubicBezTo>
                    <a:pt x="871502" y="1338126"/>
                    <a:pt x="870943" y="1333998"/>
                    <a:pt x="870428" y="1329753"/>
                  </a:cubicBezTo>
                  <a:cubicBezTo>
                    <a:pt x="869129" y="1326248"/>
                    <a:pt x="864101" y="1322461"/>
                    <a:pt x="862744" y="1319072"/>
                  </a:cubicBezTo>
                  <a:cubicBezTo>
                    <a:pt x="856301" y="1303298"/>
                    <a:pt x="855735" y="1289954"/>
                    <a:pt x="848777" y="1274354"/>
                  </a:cubicBezTo>
                  <a:cubicBezTo>
                    <a:pt x="844764" y="1265255"/>
                    <a:pt x="837472" y="1251179"/>
                    <a:pt x="833401" y="1241848"/>
                  </a:cubicBezTo>
                  <a:cubicBezTo>
                    <a:pt x="832386" y="1236871"/>
                    <a:pt x="831312" y="1231675"/>
                    <a:pt x="830347" y="1226531"/>
                  </a:cubicBezTo>
                  <a:cubicBezTo>
                    <a:pt x="828315" y="1221669"/>
                    <a:pt x="822888" y="1215959"/>
                    <a:pt x="821081" y="1211098"/>
                  </a:cubicBezTo>
                  <a:cubicBezTo>
                    <a:pt x="820515" y="1206461"/>
                    <a:pt x="820058" y="1201767"/>
                    <a:pt x="819441" y="1197130"/>
                  </a:cubicBezTo>
                  <a:cubicBezTo>
                    <a:pt x="817852" y="1192436"/>
                    <a:pt x="811975" y="1187690"/>
                    <a:pt x="810284" y="1183221"/>
                  </a:cubicBezTo>
                  <a:cubicBezTo>
                    <a:pt x="809261" y="1177568"/>
                    <a:pt x="808187" y="1171974"/>
                    <a:pt x="807172" y="1166322"/>
                  </a:cubicBezTo>
                  <a:cubicBezTo>
                    <a:pt x="798181" y="1145628"/>
                    <a:pt x="788067" y="1122112"/>
                    <a:pt x="779410" y="1101476"/>
                  </a:cubicBezTo>
                  <a:cubicBezTo>
                    <a:pt x="772967" y="1085992"/>
                    <a:pt x="774781" y="1064674"/>
                    <a:pt x="753130" y="1064450"/>
                  </a:cubicBezTo>
                  <a:cubicBezTo>
                    <a:pt x="741709" y="1076886"/>
                    <a:pt x="732494" y="1090795"/>
                    <a:pt x="722256" y="1104589"/>
                  </a:cubicBezTo>
                  <a:cubicBezTo>
                    <a:pt x="719659" y="1108152"/>
                    <a:pt x="714572" y="1109167"/>
                    <a:pt x="711517" y="1112331"/>
                  </a:cubicBezTo>
                  <a:cubicBezTo>
                    <a:pt x="697049" y="1126806"/>
                    <a:pt x="683764" y="1143705"/>
                    <a:pt x="671436" y="1160162"/>
                  </a:cubicBezTo>
                  <a:cubicBezTo>
                    <a:pt x="661771" y="1172932"/>
                    <a:pt x="646679" y="1183736"/>
                    <a:pt x="634293" y="1194025"/>
                  </a:cubicBezTo>
                  <a:cubicBezTo>
                    <a:pt x="628017" y="1199336"/>
                    <a:pt x="624744" y="1208268"/>
                    <a:pt x="618860" y="1214145"/>
                  </a:cubicBezTo>
                  <a:cubicBezTo>
                    <a:pt x="600938" y="1232183"/>
                    <a:pt x="581267" y="1248574"/>
                    <a:pt x="563345" y="1266612"/>
                  </a:cubicBezTo>
                  <a:cubicBezTo>
                    <a:pt x="466958" y="1362941"/>
                    <a:pt x="365710" y="1455033"/>
                    <a:pt x="250044" y="1531974"/>
                  </a:cubicBezTo>
                  <a:cubicBezTo>
                    <a:pt x="211262" y="1557921"/>
                    <a:pt x="165927" y="1577534"/>
                    <a:pt x="117364" y="1589070"/>
                  </a:cubicBezTo>
                  <a:cubicBezTo>
                    <a:pt x="109114" y="1589070"/>
                    <a:pt x="100856" y="1589070"/>
                    <a:pt x="92657" y="1589070"/>
                  </a:cubicBezTo>
                  <a:cubicBezTo>
                    <a:pt x="52518" y="1589070"/>
                    <a:pt x="26005" y="1580421"/>
                    <a:pt x="12437" y="1555149"/>
                  </a:cubicBezTo>
                  <a:cubicBezTo>
                    <a:pt x="10289" y="1551195"/>
                    <a:pt x="11421" y="1547973"/>
                    <a:pt x="9273" y="1544352"/>
                  </a:cubicBezTo>
                  <a:cubicBezTo>
                    <a:pt x="7009" y="1540681"/>
                    <a:pt x="1589" y="1536494"/>
                    <a:pt x="0" y="1531974"/>
                  </a:cubicBezTo>
                  <a:cubicBezTo>
                    <a:pt x="0" y="1512412"/>
                    <a:pt x="0" y="1492908"/>
                    <a:pt x="0" y="1473346"/>
                  </a:cubicBezTo>
                  <a:cubicBezTo>
                    <a:pt x="1756" y="1467527"/>
                    <a:pt x="6733" y="1461360"/>
                    <a:pt x="9273" y="1456390"/>
                  </a:cubicBezTo>
                  <a:cubicBezTo>
                    <a:pt x="39407" y="1398727"/>
                    <a:pt x="94580" y="1367121"/>
                    <a:pt x="145175" y="1329753"/>
                  </a:cubicBezTo>
                  <a:cubicBezTo>
                    <a:pt x="157728" y="1320654"/>
                    <a:pt x="170955" y="1311664"/>
                    <a:pt x="183675" y="1302057"/>
                  </a:cubicBezTo>
                  <a:cubicBezTo>
                    <a:pt x="186280" y="1299002"/>
                    <a:pt x="188819" y="1295890"/>
                    <a:pt x="191424" y="1292842"/>
                  </a:cubicBezTo>
                  <a:cubicBezTo>
                    <a:pt x="196453" y="1289447"/>
                    <a:pt x="202330" y="1288997"/>
                    <a:pt x="206858" y="1285093"/>
                  </a:cubicBezTo>
                  <a:cubicBezTo>
                    <a:pt x="211886" y="1280856"/>
                    <a:pt x="216805" y="1273223"/>
                    <a:pt x="222233" y="1269660"/>
                  </a:cubicBezTo>
                  <a:cubicBezTo>
                    <a:pt x="232521" y="1263384"/>
                    <a:pt x="239473" y="1256149"/>
                    <a:pt x="248521" y="1249648"/>
                  </a:cubicBezTo>
                  <a:cubicBezTo>
                    <a:pt x="251742" y="1247334"/>
                    <a:pt x="256321" y="1247617"/>
                    <a:pt x="259375" y="1244961"/>
                  </a:cubicBezTo>
                  <a:cubicBezTo>
                    <a:pt x="278930" y="1227772"/>
                    <a:pt x="297077" y="1210416"/>
                    <a:pt x="317887" y="1194025"/>
                  </a:cubicBezTo>
                  <a:cubicBezTo>
                    <a:pt x="319469" y="1191478"/>
                    <a:pt x="321050" y="1188931"/>
                    <a:pt x="322574" y="1186392"/>
                  </a:cubicBezTo>
                  <a:cubicBezTo>
                    <a:pt x="328792" y="1181530"/>
                    <a:pt x="335577" y="1177851"/>
                    <a:pt x="341004" y="1172424"/>
                  </a:cubicBezTo>
                  <a:cubicBezTo>
                    <a:pt x="342702" y="1170900"/>
                    <a:pt x="342303" y="1167621"/>
                    <a:pt x="344175" y="1166322"/>
                  </a:cubicBezTo>
                  <a:cubicBezTo>
                    <a:pt x="371080" y="1146252"/>
                    <a:pt x="391882" y="1123360"/>
                    <a:pt x="415231" y="1099894"/>
                  </a:cubicBezTo>
                  <a:cubicBezTo>
                    <a:pt x="424954" y="1090679"/>
                    <a:pt x="434793" y="1081406"/>
                    <a:pt x="444516" y="1072141"/>
                  </a:cubicBezTo>
                  <a:cubicBezTo>
                    <a:pt x="455821" y="1057099"/>
                    <a:pt x="467241" y="1044039"/>
                    <a:pt x="478495" y="1028888"/>
                  </a:cubicBezTo>
                  <a:cubicBezTo>
                    <a:pt x="482051" y="1026458"/>
                    <a:pt x="485671" y="1023860"/>
                    <a:pt x="489292" y="1021313"/>
                  </a:cubicBezTo>
                  <a:cubicBezTo>
                    <a:pt x="504834" y="1002433"/>
                    <a:pt x="516821" y="981631"/>
                    <a:pt x="532479" y="962577"/>
                  </a:cubicBezTo>
                  <a:cubicBezTo>
                    <a:pt x="577313" y="907969"/>
                    <a:pt x="622365" y="845388"/>
                    <a:pt x="648261" y="772742"/>
                  </a:cubicBezTo>
                  <a:cubicBezTo>
                    <a:pt x="665218" y="725027"/>
                    <a:pt x="676696" y="643508"/>
                    <a:pt x="662112" y="584605"/>
                  </a:cubicBezTo>
                  <a:cubicBezTo>
                    <a:pt x="660581" y="554696"/>
                    <a:pt x="659057" y="524736"/>
                    <a:pt x="657534" y="495053"/>
                  </a:cubicBezTo>
                  <a:cubicBezTo>
                    <a:pt x="655379" y="492963"/>
                    <a:pt x="653289" y="490931"/>
                    <a:pt x="651308" y="488892"/>
                  </a:cubicBezTo>
                  <a:cubicBezTo>
                    <a:pt x="651308" y="481092"/>
                    <a:pt x="651308" y="473401"/>
                    <a:pt x="651308" y="465717"/>
                  </a:cubicBezTo>
                  <a:cubicBezTo>
                    <a:pt x="651199" y="451641"/>
                    <a:pt x="649161" y="442143"/>
                    <a:pt x="646679" y="431738"/>
                  </a:cubicBezTo>
                  <a:cubicBezTo>
                    <a:pt x="646679" y="420941"/>
                    <a:pt x="646679" y="410145"/>
                    <a:pt x="646679" y="399406"/>
                  </a:cubicBezTo>
                  <a:cubicBezTo>
                    <a:pt x="645264" y="395110"/>
                    <a:pt x="640229" y="389850"/>
                    <a:pt x="638930" y="385438"/>
                  </a:cubicBezTo>
                  <a:cubicBezTo>
                    <a:pt x="639438" y="377246"/>
                    <a:pt x="640004" y="368989"/>
                    <a:pt x="640511" y="360732"/>
                  </a:cubicBezTo>
                  <a:cubicBezTo>
                    <a:pt x="636673" y="343550"/>
                    <a:pt x="632602" y="325969"/>
                    <a:pt x="628133" y="309854"/>
                  </a:cubicBezTo>
                  <a:cubicBezTo>
                    <a:pt x="628133" y="303636"/>
                    <a:pt x="628133" y="297476"/>
                    <a:pt x="628133" y="291315"/>
                  </a:cubicBezTo>
                  <a:cubicBezTo>
                    <a:pt x="626718" y="285830"/>
                    <a:pt x="621915" y="280968"/>
                    <a:pt x="620391" y="275882"/>
                  </a:cubicBezTo>
                  <a:cubicBezTo>
                    <a:pt x="615414" y="258468"/>
                    <a:pt x="618693" y="240771"/>
                    <a:pt x="612700" y="223422"/>
                  </a:cubicBezTo>
                  <a:cubicBezTo>
                    <a:pt x="611742" y="220592"/>
                    <a:pt x="607497" y="215956"/>
                    <a:pt x="606539" y="212567"/>
                  </a:cubicBezTo>
                  <a:cubicBezTo>
                    <a:pt x="606539" y="198658"/>
                    <a:pt x="606539" y="184806"/>
                    <a:pt x="606539" y="170955"/>
                  </a:cubicBezTo>
                  <a:cubicBezTo>
                    <a:pt x="606539" y="123581"/>
                    <a:pt x="612533" y="88195"/>
                    <a:pt x="629715" y="58228"/>
                  </a:cubicBezTo>
                  <a:cubicBezTo>
                    <a:pt x="636441" y="46640"/>
                    <a:pt x="667931" y="19170"/>
                    <a:pt x="680593" y="13568"/>
                  </a:cubicBezTo>
                  <a:cubicBezTo>
                    <a:pt x="685795" y="13060"/>
                    <a:pt x="690882" y="12443"/>
                    <a:pt x="696026" y="12044"/>
                  </a:cubicBezTo>
                  <a:cubicBezTo>
                    <a:pt x="699139" y="10912"/>
                    <a:pt x="702418" y="5543"/>
                    <a:pt x="705299" y="4302"/>
                  </a:cubicBezTo>
                  <a:cubicBezTo>
                    <a:pt x="712424" y="1023"/>
                    <a:pt x="726443" y="6334"/>
                    <a:pt x="734642" y="1189"/>
                  </a:cubicBezTo>
                  <a:close/>
                </a:path>
              </a:pathLst>
            </a:custGeom>
            <a:solidFill>
              <a:schemeClr val="bg1"/>
            </a:solidFill>
            <a:ln w="724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204" name="TextBox 24 2"/>
          <p:cNvSpPr txBox="1"/>
          <p:nvPr/>
        </p:nvSpPr>
        <p:spPr>
          <a:xfrm>
            <a:off x="11951970" y="39520495"/>
            <a:ext cx="774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Acknowledgments </a:t>
            </a:r>
            <a:r>
              <a:rPr lang="en-US" sz="2400" dirty="0">
                <a:solidFill>
                  <a:schemeClr val="bg1"/>
                </a:solidFill>
              </a:rPr>
              <a:t>(in alphabetical order)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1720" name="组合 1719"/>
          <p:cNvGrpSpPr/>
          <p:nvPr/>
        </p:nvGrpSpPr>
        <p:grpSpPr>
          <a:xfrm>
            <a:off x="12485574" y="40530594"/>
            <a:ext cx="6158806" cy="2490919"/>
            <a:chOff x="1302107" y="1960070"/>
            <a:chExt cx="6158806" cy="2490919"/>
          </a:xfrm>
        </p:grpSpPr>
        <p:sp>
          <p:nvSpPr>
            <p:cNvPr id="1721" name="文本框 1720"/>
            <p:cNvSpPr txBox="1"/>
            <p:nvPr/>
          </p:nvSpPr>
          <p:spPr>
            <a:xfrm>
              <a:off x="1302107" y="3709119"/>
              <a:ext cx="1352170" cy="711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1200"/>
                </a:spcAft>
              </a:pPr>
              <a:r>
                <a:rPr lang="en-US" altLang="zh-CN" sz="20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Mengyu LI</a:t>
              </a:r>
              <a:endPara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ts val="1000"/>
                </a:lnSpc>
              </a:pPr>
              <a:r>
                <a:rPr lang="en-US" altLang="zh-CN" sz="1800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charset="-122"/>
                  <a:cs typeface="Calibri" panose="020F0502020204030204" pitchFamily="34" charset="0"/>
                </a:rPr>
                <a:t>THU</a:t>
              </a:r>
              <a:endParaRPr lang="en-US" altLang="zh-CN" sz="18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1724" name="文本框 1723"/>
            <p:cNvSpPr txBox="1"/>
            <p:nvPr/>
          </p:nvSpPr>
          <p:spPr>
            <a:xfrm>
              <a:off x="3588130" y="3709119"/>
              <a:ext cx="1576456" cy="74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1200"/>
                </a:spcAft>
              </a:pPr>
              <a:r>
                <a:rPr lang="en-US" altLang="zh-CN" sz="20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Cheng MENG</a:t>
              </a:r>
              <a:endPara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ts val="1000"/>
                </a:lnSpc>
              </a:pPr>
              <a:r>
                <a:rPr lang="en-US" altLang="zh-CN" sz="18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RUC</a:t>
              </a:r>
              <a:endParaRPr lang="zh-CN" altLang="en-US" sz="18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1727" name="文本框 1726"/>
            <p:cNvSpPr txBox="1"/>
            <p:nvPr/>
          </p:nvSpPr>
          <p:spPr>
            <a:xfrm>
              <a:off x="5797402" y="3715469"/>
              <a:ext cx="1663511" cy="735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1200"/>
                </a:spcAft>
              </a:pPr>
              <a:r>
                <a:rPr lang="en-US" altLang="zh-CN" sz="20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Jingyi ZHANG</a:t>
              </a:r>
              <a:endParaRPr lang="en-US" altLang="zh-CN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>
                <a:lnSpc>
                  <a:spcPts val="1000"/>
                </a:lnSpc>
              </a:pPr>
              <a:r>
                <a:rPr lang="en-US" altLang="zh-CN" sz="18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BUPT</a:t>
              </a:r>
              <a:endParaRPr lang="zh-CN" altLang="en-US" sz="18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charset="-122"/>
                <a:cs typeface="Calibri" panose="020F0502020204030204" pitchFamily="34" charset="0"/>
              </a:endParaRPr>
            </a:p>
          </p:txBody>
        </p:sp>
        <p:pic>
          <p:nvPicPr>
            <p:cNvPr id="1728" name="图片 17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26562" y="1960070"/>
              <a:ext cx="1260000" cy="1681180"/>
            </a:xfrm>
            <a:prstGeom prst="rect">
              <a:avLst/>
            </a:prstGeom>
          </p:spPr>
        </p:pic>
        <p:pic>
          <p:nvPicPr>
            <p:cNvPr id="1734" name="图片 17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19851" y="1970865"/>
              <a:ext cx="1260000" cy="1679722"/>
            </a:xfrm>
            <a:prstGeom prst="rect">
              <a:avLst/>
            </a:prstGeom>
          </p:spPr>
        </p:pic>
      </p:grpSp>
      <p:grpSp>
        <p:nvGrpSpPr>
          <p:cNvPr id="1406" name="组合 1405"/>
          <p:cNvGrpSpPr/>
          <p:nvPr/>
        </p:nvGrpSpPr>
        <p:grpSpPr>
          <a:xfrm>
            <a:off x="12541934" y="39583422"/>
            <a:ext cx="14487525" cy="3018790"/>
            <a:chOff x="13642866" y="39487537"/>
            <a:chExt cx="14487525" cy="3018790"/>
          </a:xfrm>
        </p:grpSpPr>
        <p:sp>
          <p:nvSpPr>
            <p:cNvPr id="24" name="TextBox 23"/>
            <p:cNvSpPr txBox="1"/>
            <p:nvPr/>
          </p:nvSpPr>
          <p:spPr>
            <a:xfrm>
              <a:off x="23472666" y="40282557"/>
              <a:ext cx="4657725" cy="222377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>
                <a:spcAft>
                  <a:spcPts val="1800"/>
                </a:spcAft>
              </a:pPr>
              <a:r>
                <a:rPr lang="en-US" sz="3150" dirty="0">
                  <a:solidFill>
                    <a:schemeClr val="bg1"/>
                  </a:solidFill>
                </a:rPr>
                <a:t>Dunyao XUE</a:t>
              </a:r>
              <a:endParaRPr lang="en-US" sz="3150" dirty="0">
                <a:solidFill>
                  <a:schemeClr val="bg1"/>
                </a:solidFill>
              </a:endParaRPr>
            </a:p>
            <a:p>
              <a:r>
                <a:rPr lang="en-US" sz="2400" dirty="0">
                  <a:solidFill>
                    <a:schemeClr val="bg1"/>
                  </a:solidFill>
                </a:rPr>
                <a:t>Renmin University of China</a:t>
              </a:r>
              <a:endParaRPr lang="en-US" sz="2400" dirty="0">
                <a:solidFill>
                  <a:schemeClr val="bg1"/>
                </a:solidFill>
              </a:endParaRPr>
            </a:p>
            <a:p>
              <a:r>
                <a:rPr lang="en-US" sz="2400" dirty="0">
                  <a:solidFill>
                    <a:schemeClr val="bg1"/>
                  </a:solidFill>
                </a:rPr>
                <a:t>Email: xuedunyao1202@ruc.edu.cn</a:t>
              </a:r>
              <a:endParaRPr lang="en-US" sz="2400" dirty="0">
                <a:solidFill>
                  <a:schemeClr val="bg1"/>
                </a:solidFill>
              </a:endParaRPr>
            </a:p>
            <a:p>
              <a:r>
                <a:rPr lang="en-US" sz="2400" dirty="0">
                  <a:solidFill>
                    <a:schemeClr val="bg1"/>
                  </a:solidFill>
                </a:rPr>
                <a:t>Phone: (+86) 15851243359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 1"/>
            <p:cNvSpPr txBox="1"/>
            <p:nvPr/>
          </p:nvSpPr>
          <p:spPr>
            <a:xfrm>
              <a:off x="21537296" y="39487537"/>
              <a:ext cx="198368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</a:rPr>
                <a:t>Contact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pic>
          <p:nvPicPr>
            <p:cNvPr id="1742" name="图片 174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07" t="-1070" r="12427" b="1070"/>
            <a:stretch>
              <a:fillRect/>
            </a:stretch>
          </p:blipFill>
          <p:spPr>
            <a:xfrm>
              <a:off x="13642866" y="40434957"/>
              <a:ext cx="1219835" cy="1617980"/>
            </a:xfrm>
            <a:prstGeom prst="rect">
              <a:avLst/>
            </a:prstGeom>
          </p:spPr>
        </p:pic>
      </p:grpSp>
      <p:sp>
        <p:nvSpPr>
          <p:cNvPr id="34" name="Rectangle 33"/>
          <p:cNvSpPr/>
          <p:nvPr/>
        </p:nvSpPr>
        <p:spPr>
          <a:xfrm>
            <a:off x="502285" y="24495760"/>
            <a:ext cx="15469870" cy="100012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CN" sz="590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Real Data Analysis</a:t>
            </a:r>
            <a:endParaRPr lang="en-US" altLang="zh-CN" sz="5905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19285" y="23200360"/>
            <a:ext cx="8119745" cy="3722370"/>
          </a:xfrm>
          <a:prstGeom prst="rect">
            <a:avLst/>
          </a:prstGeom>
        </p:spPr>
      </p:pic>
      <p:pic>
        <p:nvPicPr>
          <p:cNvPr id="124" name="图片 1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9285" y="33868360"/>
            <a:ext cx="9025890" cy="492061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2485" y="10703560"/>
            <a:ext cx="5180965" cy="3079115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9660" y="22057360"/>
            <a:ext cx="5768340" cy="768350"/>
          </a:xfrm>
          <a:prstGeom prst="rect">
            <a:avLst/>
          </a:prstGeom>
        </p:spPr>
      </p:pic>
      <p:pic>
        <p:nvPicPr>
          <p:cNvPr id="71" name="图片 7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0885" y="21418550"/>
            <a:ext cx="6003290" cy="362585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0885" y="19618960"/>
            <a:ext cx="6040755" cy="363855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99660" y="20152360"/>
            <a:ext cx="4666615" cy="779780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0885" y="23602950"/>
            <a:ext cx="15049500" cy="430530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0885" y="22971760"/>
            <a:ext cx="3672205" cy="375920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656685" y="14208760"/>
            <a:ext cx="14751685" cy="9151620"/>
          </a:xfrm>
          <a:prstGeom prst="rect">
            <a:avLst/>
          </a:prstGeom>
        </p:spPr>
      </p:pic>
      <p:pic>
        <p:nvPicPr>
          <p:cNvPr id="6" name="图片 5" descr="sparse"/>
          <p:cNvPicPr>
            <a:picLocks noChangeAspect="1"/>
          </p:cNvPicPr>
          <p:nvPr/>
        </p:nvPicPr>
        <p:blipFill>
          <a:blip r:embed="rId16"/>
          <a:srcRect l="5213" t="9405" r="4177" b="-315"/>
          <a:stretch>
            <a:fillRect/>
          </a:stretch>
        </p:blipFill>
        <p:spPr>
          <a:xfrm>
            <a:off x="27906980" y="9331960"/>
            <a:ext cx="3871595" cy="1923415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542885" y="40378380"/>
            <a:ext cx="1666240" cy="2115820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18"/>
          <a:srcRect b="73163"/>
          <a:stretch>
            <a:fillRect/>
          </a:stretch>
        </p:blipFill>
        <p:spPr>
          <a:xfrm>
            <a:off x="18256885" y="28610560"/>
            <a:ext cx="11614150" cy="1600200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656685" y="27943810"/>
            <a:ext cx="14989810" cy="471805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4685" y="28000960"/>
            <a:ext cx="7455535" cy="5196205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685" y="28610560"/>
            <a:ext cx="7606665" cy="3107055"/>
          </a:xfrm>
          <a:prstGeom prst="rect">
            <a:avLst/>
          </a:prstGeom>
        </p:spPr>
      </p:pic>
      <p:sp>
        <p:nvSpPr>
          <p:cNvPr id="1656" name="矩形 1655"/>
          <p:cNvSpPr/>
          <p:nvPr/>
        </p:nvSpPr>
        <p:spPr>
          <a:xfrm>
            <a:off x="8046085" y="27543760"/>
            <a:ext cx="2082800" cy="400050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8" name="图片 7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685" y="27086560"/>
            <a:ext cx="12348210" cy="875665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085" y="33381950"/>
            <a:ext cx="11579225" cy="410210"/>
          </a:xfrm>
          <a:prstGeom prst="rect">
            <a:avLst/>
          </a:prstGeom>
        </p:spPr>
      </p:pic>
      <p:sp>
        <p:nvSpPr>
          <p:cNvPr id="87" name="矩形 86"/>
          <p:cNvSpPr/>
          <p:nvPr/>
        </p:nvSpPr>
        <p:spPr>
          <a:xfrm>
            <a:off x="3931285" y="29601160"/>
            <a:ext cx="4114800" cy="381000"/>
          </a:xfrm>
          <a:prstGeom prst="rect">
            <a:avLst/>
          </a:prstGeom>
          <a:noFill/>
          <a:ln w="349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0" name="图片 8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6885285" y="23536275"/>
            <a:ext cx="3994785" cy="349885"/>
          </a:xfrm>
          <a:prstGeom prst="rect">
            <a:avLst/>
          </a:prstGeom>
        </p:spPr>
      </p:pic>
      <p:sp>
        <p:nvSpPr>
          <p:cNvPr id="12" name="TextBox 25"/>
          <p:cNvSpPr txBox="1"/>
          <p:nvPr/>
        </p:nvSpPr>
        <p:spPr>
          <a:xfrm>
            <a:off x="349885" y="40089455"/>
            <a:ext cx="11186160" cy="2868930"/>
          </a:xfrm>
          <a:prstGeom prst="rect">
            <a:avLst/>
          </a:prstGeom>
          <a:noFill/>
        </p:spPr>
        <p:txBody>
          <a:bodyPr wrap="square" tIns="89998" bIns="89998" numCol="1" spcCol="457200" rtlCol="0">
            <a:noAutofit/>
          </a:bodyPr>
          <a:lstStyle/>
          <a:p>
            <a:pPr marL="450215" indent="-450215" algn="just">
              <a:buFont typeface="+mj-lt"/>
              <a:buAutoNum type="arabicPeriod"/>
            </a:pPr>
            <a:r>
              <a:rPr lang="en-US" altLang="zh-CN" sz="1800" dirty="0">
                <a:solidFill>
                  <a:schemeClr val="bg1"/>
                </a:solidFill>
              </a:rPr>
              <a:t>Li, M., J. Yu, T. Li, and C. Meng (2024). Core-elements for large-scale least squares estimation. Statistics and Computing 34(6), 1-16.</a:t>
            </a:r>
            <a:endParaRPr lang="en-US" altLang="zh-CN" sz="1800" dirty="0">
              <a:solidFill>
                <a:schemeClr val="bg1"/>
              </a:solidFill>
            </a:endParaRPr>
          </a:p>
          <a:p>
            <a:pPr marL="450215" indent="-450215" algn="just">
              <a:buFont typeface="+mj-lt"/>
              <a:buAutoNum type="arabicPeriod"/>
            </a:pPr>
            <a:r>
              <a:rPr lang="en-US" altLang="zh-CN" sz="1800" dirty="0">
                <a:solidFill>
                  <a:schemeClr val="bg1"/>
                </a:solidFill>
              </a:rPr>
              <a:t>Li, M., J. Zhang, and C. Meng (2024). Nonparametric additive models for billion observations. Journal of Computational and Graphical Statistics, 1-23.</a:t>
            </a:r>
            <a:endParaRPr lang="en-US" altLang="zh-CN" sz="1800" dirty="0">
              <a:solidFill>
                <a:schemeClr val="bg1"/>
              </a:solidFill>
            </a:endParaRPr>
          </a:p>
          <a:p>
            <a:pPr marL="450215" indent="-450215" algn="just">
              <a:buFont typeface="+mj-lt"/>
              <a:buAutoNum type="arabicPeriod"/>
            </a:pPr>
            <a:r>
              <a:rPr lang="en-US" altLang="zh-CN" sz="1800" dirty="0">
                <a:solidFill>
                  <a:schemeClr val="bg1"/>
                </a:solidFill>
              </a:rPr>
              <a:t>Meng, C., R. Xie, A. Mandal, X. Zhang, W. Zhong, and P. Ma (2021). Lowcon: A designbased subsampling approach in a misspecified linear model. Journal of Computational and Graphical Statistics 30, 694-708.</a:t>
            </a:r>
            <a:endParaRPr lang="en-US" altLang="zh-CN" sz="1800" dirty="0">
              <a:solidFill>
                <a:schemeClr val="bg1"/>
              </a:solidFill>
            </a:endParaRPr>
          </a:p>
          <a:p>
            <a:pPr marL="450215" indent="-450215" algn="just">
              <a:buFont typeface="+mj-lt"/>
              <a:buAutoNum type="arabicPeriod"/>
            </a:pPr>
            <a:r>
              <a:rPr lang="en-US" altLang="zh-CN" sz="1800" dirty="0">
                <a:solidFill>
                  <a:schemeClr val="bg1"/>
                </a:solidFill>
              </a:rPr>
              <a:t>Meng, C., X. Zhang, J. Zhang, W. Zhong, and P. Ma (2020). More efficient approximation of smoothing splines via space-filling basis selection. Biometrika .</a:t>
            </a:r>
            <a:endParaRPr lang="en-US" altLang="zh-CN" sz="1800" dirty="0">
              <a:solidFill>
                <a:schemeClr val="bg1"/>
              </a:solidFill>
            </a:endParaRPr>
          </a:p>
          <a:p>
            <a:pPr marL="450215" indent="-450215" algn="just">
              <a:buFont typeface="+mj-lt"/>
              <a:buAutoNum type="arabicPeriod"/>
            </a:pPr>
            <a:r>
              <a:rPr lang="en-US" altLang="zh-CN" sz="1800" dirty="0">
                <a:solidFill>
                  <a:schemeClr val="bg1"/>
                </a:solidFill>
              </a:rPr>
              <a:t>Zhou, Y., D. Wilkinson, R. Schreiber, and R. Pan (2008). Large-scale parallel collaborative filtering for the netflix prize. In Proceedings of the fourth AAIM Conference, pp. 337-348.</a:t>
            </a:r>
            <a:endParaRPr lang="en-US" altLang="zh-CN" sz="1800" dirty="0">
              <a:solidFill>
                <a:schemeClr val="bg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2905085" y="17790160"/>
            <a:ext cx="4530090" cy="730250"/>
          </a:xfrm>
          <a:prstGeom prst="rect">
            <a:avLst/>
          </a:prstGeom>
          <a:noFill/>
          <a:ln w="349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22905085" y="20152360"/>
            <a:ext cx="4890770" cy="730250"/>
          </a:xfrm>
          <a:prstGeom prst="rect">
            <a:avLst/>
          </a:prstGeom>
          <a:noFill/>
          <a:ln w="349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302885" y="5674360"/>
            <a:ext cx="23490555" cy="1451610"/>
          </a:xfrm>
          <a:prstGeom prst="rect">
            <a:avLst/>
          </a:prstGeom>
        </p:spPr>
      </p:pic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8835350" y="787400"/>
            <a:ext cx="2943225" cy="2943225"/>
          </a:xfrm>
          <a:prstGeom prst="rect">
            <a:avLst/>
          </a:prstGeom>
        </p:spPr>
      </p:pic>
      <p:sp>
        <p:nvSpPr>
          <p:cNvPr id="14" name="TextBox 24 1"/>
          <p:cNvSpPr txBox="1"/>
          <p:nvPr/>
        </p:nvSpPr>
        <p:spPr>
          <a:xfrm>
            <a:off x="27248644" y="39610092"/>
            <a:ext cx="378968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 Follow Our Lab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7"/>
          <a:srcRect l="5480" t="3755" r="2649" b="-1102"/>
          <a:stretch>
            <a:fillRect/>
          </a:stretch>
        </p:blipFill>
        <p:spPr>
          <a:xfrm>
            <a:off x="28162885" y="40345360"/>
            <a:ext cx="2148205" cy="2205355"/>
          </a:xfrm>
          <a:prstGeom prst="rect">
            <a:avLst/>
          </a:prstGeom>
        </p:spPr>
      </p:pic>
      <p:pic>
        <p:nvPicPr>
          <p:cNvPr id="82" name="图片 81" descr="图片1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43485" y="645160"/>
            <a:ext cx="3143885" cy="3237865"/>
          </a:xfrm>
          <a:prstGeom prst="rect">
            <a:avLst/>
          </a:prstGeom>
        </p:spPr>
      </p:pic>
      <p:sp>
        <p:nvSpPr>
          <p:cNvPr id="38" name="Rectangle 33"/>
          <p:cNvSpPr/>
          <p:nvPr/>
        </p:nvSpPr>
        <p:spPr>
          <a:xfrm>
            <a:off x="16504285" y="32344360"/>
            <a:ext cx="15394305" cy="100012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p>
            <a:pPr algn="ctr"/>
            <a:r>
              <a:rPr lang="en-US" altLang="zh-CN" sz="590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Awards</a:t>
            </a:r>
            <a:endParaRPr lang="en-US" altLang="zh-CN" sz="5905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2" name="Text Box 193 1 1"/>
          <p:cNvSpPr txBox="1">
            <a:spLocks noChangeArrowheads="1"/>
          </p:cNvSpPr>
          <p:nvPr/>
        </p:nvSpPr>
        <p:spPr bwMode="auto">
          <a:xfrm>
            <a:off x="16550005" y="33521015"/>
            <a:ext cx="15347950" cy="564832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179996" tIns="179996" rIns="179996" bIns="179996">
            <a:no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3600" b="1" i="1" u="sng" dirty="0">
                <a:solidFill>
                  <a:schemeClr val="accent1"/>
                </a:solidFill>
                <a:latin typeface="+mn-lt"/>
                <a:sym typeface="+mn-ea"/>
              </a:rPr>
              <a:t>CSAYS Poster and CSIAM Outstanding P</a:t>
            </a:r>
            <a:r>
              <a:rPr lang="en-US" altLang="zh-CN" sz="3600" b="1" i="1" u="sng" dirty="0">
                <a:solidFill>
                  <a:schemeClr val="accent1"/>
                </a:solidFill>
                <a:latin typeface="+mn-lt"/>
                <a:sym typeface="+mn-ea"/>
              </a:rPr>
              <a:t>oster</a:t>
            </a:r>
            <a:endParaRPr lang="en-US" altLang="zh-CN" sz="3600" b="1" i="1" u="sng" dirty="0">
              <a:solidFill>
                <a:schemeClr val="accent1"/>
              </a:solidFill>
              <a:latin typeface="+mn-lt"/>
              <a:sym typeface="+mn-ea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8"/>
          <a:srcRect t="73163"/>
          <a:stretch>
            <a:fillRect/>
          </a:stretch>
        </p:blipFill>
        <p:spPr>
          <a:xfrm>
            <a:off x="18256885" y="30117415"/>
            <a:ext cx="11614150" cy="16002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3" name="文本框 52"/>
              <p:cNvSpPr txBox="1"/>
              <p:nvPr/>
            </p:nvSpPr>
            <p:spPr>
              <a:xfrm>
                <a:off x="18644235" y="18552160"/>
                <a:ext cx="14880590" cy="867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𝑂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𝑛𝑛𝑧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∗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𝑟</m:t>
                      </m:r>
                      <m:sSub>
                        <m:sSub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  <m:sup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sub>
                      </m:sSub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 sz="4400" i="1">
                  <a:solidFill>
                    <a:srgbClr val="FF0000"/>
                  </a:solidFill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53" name="文本框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4235" y="18552160"/>
                <a:ext cx="14880590" cy="86741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文本框 80"/>
              <p:cNvSpPr txBox="1"/>
              <p:nvPr/>
            </p:nvSpPr>
            <p:spPr>
              <a:xfrm>
                <a:off x="18561685" y="20838160"/>
                <a:ext cx="14880590" cy="867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𝑂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𝑛𝑛𝑧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𝑅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∗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𝑟</m:t>
                      </m:r>
                      <m:sSub>
                        <m:sSub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+)</m:t>
                      </m:r>
                      <m:sSubSup>
                        <m:sSubSup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Sup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𝑓</m:t>
                          </m:r>
                        </m:sub>
                        <m:sup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4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𝑢</m:t>
                          </m:r>
                        </m:sub>
                      </m:sSub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</m:t>
                      </m:r>
                      <m:r>
                        <a:rPr lang="en-US" altLang="zh-CN" sz="44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 sz="4400" i="1">
                  <a:solidFill>
                    <a:srgbClr val="FF0000"/>
                  </a:solidFill>
                  <a:latin typeface="Cambria Math" panose="02040503050406030204" charset="0"/>
                  <a:ea typeface="MS Mincho" charset="0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81" name="文本框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1685" y="20838160"/>
                <a:ext cx="14880590" cy="86741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4" name="图片 83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037685" y="34313495"/>
            <a:ext cx="6747510" cy="4647565"/>
          </a:xfrm>
          <a:prstGeom prst="rect">
            <a:avLst/>
          </a:prstGeom>
        </p:spPr>
      </p:pic>
      <p:pic>
        <p:nvPicPr>
          <p:cNvPr id="7" name="图片 1" descr="870efe239ab95c0201301593bea5c85f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6181685" y="33715960"/>
            <a:ext cx="3905885" cy="52673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自定义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AE0B2A"/>
      </a:accent1>
      <a:accent2>
        <a:srgbClr val="AE0B2A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1678</Words>
  <Application>WPS 演示</Application>
  <PresentationFormat>自定义</PresentationFormat>
  <Paragraphs>185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Calibri</vt:lpstr>
      <vt:lpstr>Calibri</vt:lpstr>
      <vt:lpstr>微软雅黑</vt:lpstr>
      <vt:lpstr>Cambria Math</vt:lpstr>
      <vt:lpstr>MS Mincho</vt:lpstr>
      <vt:lpstr>Arial Unicode MS</vt:lpstr>
      <vt:lpstr>FFont-Family</vt:lpstr>
      <vt:lpstr>Office Theme</vt:lpstr>
      <vt:lpstr>PowerPoint 演示文稿</vt:lpstr>
    </vt:vector>
  </TitlesOfParts>
  <Company>Genigraphics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48x36</dc:title>
  <dc:creator>Jay Larson</dc:creator>
  <dc:description>Quality poster printing
www.genigraphics.com
1-800-790-4001</dc:description>
  <cp:lastModifiedBy>oath</cp:lastModifiedBy>
  <cp:revision>122</cp:revision>
  <cp:lastPrinted>2013-02-12T02:21:00Z</cp:lastPrinted>
  <dcterms:created xsi:type="dcterms:W3CDTF">2013-02-10T21:14:00Z</dcterms:created>
  <dcterms:modified xsi:type="dcterms:W3CDTF">2026-06-19T17:07:47Z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C7738B08C80045B1A7D80312D4A4B5B3_13</vt:lpwstr>
  </property>
  <property fmtid="{D5CDD505-2E9C-101B-9397-08002B2CF9AE}" pid="3" name="KSOProductBuildVer">
    <vt:lpwstr>2052-12.1.0.26895</vt:lpwstr>
  </property>
</Properties>
</file>