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/>
          <p:cNvGraphicFramePr>
            <a:graphicFrameLocks noGrp="1"/>
          </p:cNvGraphicFramePr>
          <p:nvPr/>
        </p:nvGraphicFramePr>
        <p:xfrm>
          <a:off x="7489964" y="1274572"/>
          <a:ext cx="4566284" cy="5486400"/>
        </p:xfrm>
        <a:graphic>
          <a:graphicData uri="http://schemas.openxmlformats.org/drawingml/2006/table">
            <a:tbl>
              <a:tblPr/>
              <a:tblGrid>
                <a:gridCol w="1313815"/>
                <a:gridCol w="1059180"/>
                <a:gridCol w="2193289"/>
              </a:tblGrid>
              <a:tr h="910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27965" algn="l" rtl="0" eaLnBrk="0">
                        <a:lnSpc>
                          <a:spcPct val="81000"/>
                        </a:lnSpc>
                      </a:pP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(a)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(p)-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lnvariance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66000"/>
                        </a:lnSpc>
                        <a:spcBef>
                          <a:spcPts val="0"/>
                        </a:spcBef>
                      </a:pPr>
                      <a:r>
                        <a:rPr sz="1200" b="1" i="1" u="sng" kern="0" spc="1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ASA DISTANCE METRIC</a:t>
                      </a:r>
                      <a:endParaRPr sz="12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16280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14630" algn="l" rtl="0" eaLnBrk="0">
                        <a:lnSpc>
                          <a:spcPct val="84000"/>
                        </a:lnSpc>
                      </a:pP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(b)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capability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on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High-Dimensional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Data.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     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(c)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cross-space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capability·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34745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4785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57630" algn="l" rtl="0" eaLnBrk="0">
                        <a:lnSpc>
                          <a:spcPct val="66000"/>
                        </a:lnSpc>
                        <a:spcBef>
                          <a:spcPts val="5"/>
                        </a:spcBef>
                      </a:pPr>
                      <a:r>
                        <a:rPr sz="1200" b="1" i="1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ASA</a:t>
                      </a:r>
                      <a:r>
                        <a:rPr sz="1200" b="1" i="1" u="sng" kern="0" spc="10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b="1" i="1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REGULARIZATION</a:t>
                      </a:r>
                      <a:r>
                        <a:rPr sz="1200" b="1" i="1" u="sng" kern="0" spc="9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b="1" i="1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TERM</a:t>
                      </a:r>
                      <a:endParaRPr sz="12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43840" algn="l" rtl="0" eaLnBrk="0">
                        <a:lnSpc>
                          <a:spcPct val="82000"/>
                        </a:lnSpc>
                      </a:pP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Acheive</a:t>
                      </a:r>
                      <a:r>
                        <a:rPr sz="6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SOTA</a:t>
                      </a:r>
                      <a:r>
                        <a:rPr sz="6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results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6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3D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Molecu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lar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Generation.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4"/>
          <p:cNvGraphicFramePr>
            <a:graphicFrameLocks noGrp="1"/>
          </p:cNvGraphicFramePr>
          <p:nvPr/>
        </p:nvGraphicFramePr>
        <p:xfrm>
          <a:off x="135394" y="1274572"/>
          <a:ext cx="3999230" cy="3117214"/>
        </p:xfrm>
        <a:graphic>
          <a:graphicData uri="http://schemas.openxmlformats.org/drawingml/2006/table">
            <a:tbl>
              <a:tblPr/>
              <a:tblGrid>
                <a:gridCol w="2264410"/>
                <a:gridCol w="94615"/>
                <a:gridCol w="1640205"/>
              </a:tblGrid>
              <a:tr h="1596390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7950" algn="l" rtl="0" eaLnBrk="0">
                        <a:lnSpc>
                          <a:spcPct val="77000"/>
                        </a:lnSpc>
                        <a:spcBef>
                          <a:spcPts val="5"/>
                        </a:spcBef>
                      </a:pPr>
                      <a:r>
                        <a:rPr sz="1000" b="1" i="1" u="sng" kern="0" spc="2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How can one construct an SE(p)-invariant metric?</a:t>
                      </a:r>
                      <a:endParaRPr sz="10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6520" algn="l" rtl="0" eaLnBrk="0">
                        <a:lnSpc>
                          <a:spcPct val="77000"/>
                        </a:lnSpc>
                        <a:spcBef>
                          <a:spcPts val="0"/>
                        </a:spcBef>
                      </a:pPr>
                      <a:r>
                        <a:rPr sz="1000" b="1" i="1" u="sng" kern="0" spc="2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Are current SE(p)-invariant methods adequate?</a:t>
                      </a:r>
                      <a:endParaRPr sz="10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0655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925" algn="l" rtl="0" eaLnBrk="0">
                        <a:lnSpc>
                          <a:spcPct val="74000"/>
                        </a:lnSpc>
                        <a:spcBef>
                          <a:spcPts val="0"/>
                        </a:spcBef>
                      </a:pPr>
                      <a:r>
                        <a:rPr sz="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</a:t>
                      </a: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4925" algn="l" rtl="0" eaLnBrk="0">
                        <a:lnSpc>
                          <a:spcPct val="76000"/>
                        </a:lnSpc>
                        <a:spcBef>
                          <a:spcPts val="0"/>
                        </a:spcBef>
                      </a:pPr>
                      <a:r>
                        <a:rPr sz="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3</a:t>
                      </a: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210" indent="1270" algn="l" rtl="0" eaLnBrk="0">
                        <a:lnSpc>
                          <a:spcPct val="102000"/>
                        </a:lnSpc>
                        <a:spcBef>
                          <a:spcPts val="5"/>
                        </a:spcBef>
                      </a:pP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complexity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here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evaluated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un-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der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assumption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≥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020" algn="l" rtl="0" eaLnBrk="0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indicates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whether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method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6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well-defined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metric.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2385" algn="l" rtl="0" eaLnBrk="0">
                        <a:lnSpc>
                          <a:spcPct val="81000"/>
                        </a:lnSpc>
                        <a:spcBef>
                          <a:spcPts val="370"/>
                        </a:spcBef>
                      </a:pP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ndicates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whether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3020" algn="l" rtl="0" eaLnBrk="0">
                        <a:lnSpc>
                          <a:spcPct val="81000"/>
                        </a:lnSpc>
                        <a:spcBef>
                          <a:spcPts val="225"/>
                        </a:spcBef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method's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applicability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extends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to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8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845" algn="l" rtl="0" eaLnBrk="0">
                        <a:lnSpc>
                          <a:spcPct val="81000"/>
                        </a:lnSpc>
                        <a:spcBef>
                          <a:spcPts val="0"/>
                        </a:spcBef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comparing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general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classes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5294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6045" indent="144780" algn="l" rtl="0" eaLnBrk="0">
                        <a:lnSpc>
                          <a:spcPct val="104000"/>
                        </a:lnSpc>
                        <a:spcBef>
                          <a:spcPts val="0"/>
                        </a:spcBef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existing</a:t>
                      </a:r>
                      <a:r>
                        <a:rPr sz="7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strategies</a:t>
                      </a:r>
                      <a:r>
                        <a:rPr sz="7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whether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extrinsic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intrinsic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or</a:t>
                      </a:r>
                      <a:r>
                        <a:rPr sz="7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representation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based</a:t>
                      </a:r>
                      <a:r>
                        <a:rPr sz="7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fail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to</a:t>
                      </a:r>
                      <a:r>
                        <a:rPr sz="7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simul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taneously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optimize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for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compu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tational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efficiency,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rigorous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properties,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general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applicability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ac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ross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classes.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path 6"/>
          <p:cNvSpPr/>
          <p:nvPr/>
        </p:nvSpPr>
        <p:spPr>
          <a:xfrm>
            <a:off x="5536782" y="3431992"/>
            <a:ext cx="85610" cy="214490"/>
          </a:xfrm>
          <a:custGeom>
            <a:avLst/>
            <a:gdLst/>
            <a:ahLst/>
            <a:cxnLst/>
            <a:rect l="0" t="0" r="0" b="0"/>
            <a:pathLst>
              <a:path w="134" h="337">
                <a:moveTo>
                  <a:pt x="7" y="330"/>
                </a:moveTo>
                <a:cubicBezTo>
                  <a:pt x="12" y="330"/>
                  <a:pt x="14" y="327"/>
                  <a:pt x="14" y="323"/>
                </a:cubicBezTo>
                <a:cubicBezTo>
                  <a:pt x="14" y="318"/>
                  <a:pt x="10" y="316"/>
                  <a:pt x="7" y="316"/>
                </a:cubicBezTo>
                <a:cubicBezTo>
                  <a:pt x="3" y="316"/>
                  <a:pt x="0" y="318"/>
                  <a:pt x="0" y="323"/>
                </a:cubicBezTo>
                <a:cubicBezTo>
                  <a:pt x="0" y="331"/>
                  <a:pt x="7" y="337"/>
                  <a:pt x="16" y="337"/>
                </a:cubicBezTo>
                <a:cubicBezTo>
                  <a:pt x="39" y="337"/>
                  <a:pt x="48" y="302"/>
                  <a:pt x="59" y="258"/>
                </a:cubicBezTo>
                <a:cubicBezTo>
                  <a:pt x="71" y="210"/>
                  <a:pt x="81" y="161"/>
                  <a:pt x="89" y="112"/>
                </a:cubicBezTo>
                <a:cubicBezTo>
                  <a:pt x="94" y="80"/>
                  <a:pt x="100" y="50"/>
                  <a:pt x="105" y="30"/>
                </a:cubicBezTo>
                <a:cubicBezTo>
                  <a:pt x="107" y="22"/>
                  <a:pt x="112" y="3"/>
                  <a:pt x="118" y="3"/>
                </a:cubicBezTo>
                <a:cubicBezTo>
                  <a:pt x="123" y="3"/>
                  <a:pt x="127" y="6"/>
                  <a:pt x="127" y="6"/>
                </a:cubicBezTo>
                <a:cubicBezTo>
                  <a:pt x="122" y="7"/>
                  <a:pt x="120" y="10"/>
                  <a:pt x="120" y="14"/>
                </a:cubicBezTo>
                <a:cubicBezTo>
                  <a:pt x="120" y="19"/>
                  <a:pt x="123" y="21"/>
                  <a:pt x="127" y="21"/>
                </a:cubicBezTo>
                <a:cubicBezTo>
                  <a:pt x="131" y="21"/>
                  <a:pt x="134" y="19"/>
                  <a:pt x="134" y="14"/>
                </a:cubicBezTo>
                <a:cubicBezTo>
                  <a:pt x="134" y="5"/>
                  <a:pt x="126" y="0"/>
                  <a:pt x="118" y="0"/>
                </a:cubicBezTo>
                <a:cubicBezTo>
                  <a:pt x="106" y="0"/>
                  <a:pt x="98" y="16"/>
                  <a:pt x="89" y="47"/>
                </a:cubicBezTo>
                <a:cubicBezTo>
                  <a:pt x="89" y="49"/>
                  <a:pt x="68" y="125"/>
                  <a:pt x="51" y="224"/>
                </a:cubicBezTo>
                <a:cubicBezTo>
                  <a:pt x="48" y="248"/>
                  <a:pt x="43" y="273"/>
                  <a:pt x="38" y="294"/>
                </a:cubicBezTo>
                <a:cubicBezTo>
                  <a:pt x="35" y="305"/>
                  <a:pt x="28" y="334"/>
                  <a:pt x="16" y="334"/>
                </a:cubicBezTo>
                <a:cubicBezTo>
                  <a:pt x="11" y="334"/>
                  <a:pt x="7" y="330"/>
                  <a:pt x="7" y="330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4194175" y="1274572"/>
          <a:ext cx="3235960" cy="3503929"/>
        </p:xfrm>
        <a:graphic>
          <a:graphicData uri="http://schemas.openxmlformats.org/drawingml/2006/table">
            <a:tbl>
              <a:tblPr/>
              <a:tblGrid>
                <a:gridCol w="2876550"/>
                <a:gridCol w="111125"/>
                <a:gridCol w="63500"/>
                <a:gridCol w="184785"/>
              </a:tblGrid>
              <a:tr h="1941829"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5621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3025" algn="l" rtl="0" eaLnBrk="0">
                        <a:lnSpc>
                          <a:spcPct val="81000"/>
                        </a:lnSpc>
                        <a:spcBef>
                          <a:spcPts val="5"/>
                        </a:spcBef>
                      </a:pP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polar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Transport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Discrepancy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(PTD)</a:t>
                      </a:r>
                      <a:r>
                        <a:rPr sz="7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1385" algn="l" rtl="0" eaLnBrk="0">
                        <a:lnSpc>
                          <a:spcPts val="935"/>
                        </a:lnSpc>
                        <a:spcBef>
                          <a:spcPts val="815"/>
                        </a:spcBef>
                      </a:pPr>
                      <a:r>
                        <a:rPr sz="5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x</a:t>
                      </a:r>
                      <a:r>
                        <a:rPr sz="5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z</a:t>
                      </a:r>
                      <a:r>
                        <a:rPr sz="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(r)=</a:t>
                      </a:r>
                      <a:r>
                        <a:rPr sz="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</a:t>
                      </a:r>
                      <a:r>
                        <a:rPr sz="5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lIlx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strike="sngStrike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:</a:t>
                      </a:r>
                      <a:r>
                        <a:rPr sz="5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5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z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*</a:t>
                      </a:r>
                      <a:r>
                        <a:rPr sz="5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(3)</a:t>
                      </a:r>
                      <a:r>
                        <a:rPr sz="5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5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91285" algn="l" rtl="0" eaLnBrk="0">
                        <a:lnSpc>
                          <a:spcPct val="72000"/>
                        </a:lnSpc>
                        <a:spcBef>
                          <a:spcPts val="70"/>
                        </a:spcBef>
                      </a:pPr>
                      <a:r>
                        <a:rPr sz="4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</a:t>
                      </a: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3025" algn="l" rtl="0" eaLnBrk="0">
                        <a:lnSpc>
                          <a:spcPct val="81000"/>
                        </a:lnSpc>
                        <a:spcBef>
                          <a:spcPts val="300"/>
                        </a:spcBef>
                      </a:pP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Distance-convol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uted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polar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Transport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Discrepancy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(DCPTD)</a:t>
                      </a:r>
                      <a:r>
                        <a:rPr sz="7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3025" algn="l" rtl="0" eaLnBrk="0">
                        <a:lnSpc>
                          <a:spcPct val="82000"/>
                        </a:lnSpc>
                        <a:spcBef>
                          <a:spcPts val="215"/>
                        </a:spcBef>
                      </a:pP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SE(p)-Invariant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Transport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(SEINT)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Distan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ce.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28370" algn="l" rtl="0" eaLnBrk="0">
                        <a:lnSpc>
                          <a:spcPts val="760"/>
                        </a:lnSpc>
                        <a:spcBef>
                          <a:spcPts val="510"/>
                        </a:spcBef>
                      </a:pP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EINT</a:t>
                      </a:r>
                      <a:r>
                        <a:rPr sz="6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X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Y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μX</a:t>
                      </a:r>
                      <a:r>
                        <a:rPr sz="6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μY)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9625" algn="l" rtl="0" eaLnBrk="0">
                        <a:lnSpc>
                          <a:spcPct val="80000"/>
                        </a:lnSpc>
                        <a:spcBef>
                          <a:spcPts val="1025"/>
                        </a:spcBef>
                        <a:tabLst>
                          <a:tab pos="1002030" algn="l"/>
                          <a:tab pos="2492375" algn="l"/>
                        </a:tabLst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inf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sup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          </a:t>
                      </a:r>
                      <a:r>
                        <a:rPr sz="700" strike="sngStrike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7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3439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meII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μx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-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μy</a:t>
                      </a:r>
                      <a:r>
                        <a:rPr sz="6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)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uz</a:t>
                      </a:r>
                      <a:r>
                        <a:rPr sz="6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epx</a:t>
                      </a:r>
                      <a:r>
                        <a:rPr sz="6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Y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(R)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145" algn="l" rtl="0" eaLnBrk="0">
                        <a:lnSpc>
                          <a:spcPct val="67000"/>
                        </a:lnSpc>
                        <a:spcBef>
                          <a:spcPts val="5"/>
                        </a:spcBef>
                      </a:pPr>
                      <a:r>
                        <a:rPr sz="3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</a:t>
                      </a: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path 10"/>
          <p:cNvSpPr/>
          <p:nvPr/>
        </p:nvSpPr>
        <p:spPr>
          <a:xfrm>
            <a:off x="6700854" y="4535758"/>
            <a:ext cx="50583" cy="84953"/>
          </a:xfrm>
          <a:custGeom>
            <a:avLst/>
            <a:gdLst/>
            <a:ahLst/>
            <a:cxnLst/>
            <a:rect l="0" t="0" r="0" b="0"/>
            <a:pathLst>
              <a:path w="79" h="133">
                <a:moveTo>
                  <a:pt x="58" y="3"/>
                </a:moveTo>
                <a:cubicBezTo>
                  <a:pt x="58" y="3"/>
                  <a:pt x="59" y="1"/>
                  <a:pt x="59" y="1"/>
                </a:cubicBezTo>
                <a:cubicBezTo>
                  <a:pt x="59" y="1"/>
                  <a:pt x="59" y="0"/>
                  <a:pt x="57" y="0"/>
                </a:cubicBezTo>
                <a:cubicBezTo>
                  <a:pt x="56" y="0"/>
                  <a:pt x="55" y="0"/>
                  <a:pt x="55" y="2"/>
                </a:cubicBezTo>
                <a:lnTo>
                  <a:pt x="46" y="37"/>
                </a:lnTo>
                <a:cubicBezTo>
                  <a:pt x="22" y="38"/>
                  <a:pt x="0" y="57"/>
                  <a:pt x="0" y="78"/>
                </a:cubicBezTo>
                <a:cubicBezTo>
                  <a:pt x="0" y="92"/>
                  <a:pt x="10" y="104"/>
                  <a:pt x="29" y="105"/>
                </a:cubicBezTo>
                <a:cubicBezTo>
                  <a:pt x="27" y="109"/>
                  <a:pt x="26" y="114"/>
                  <a:pt x="25" y="119"/>
                </a:cubicBezTo>
                <a:cubicBezTo>
                  <a:pt x="23" y="126"/>
                  <a:pt x="22" y="131"/>
                  <a:pt x="22" y="132"/>
                </a:cubicBezTo>
                <a:cubicBezTo>
                  <a:pt x="22" y="133"/>
                  <a:pt x="23" y="133"/>
                  <a:pt x="24" y="133"/>
                </a:cubicBezTo>
                <a:cubicBezTo>
                  <a:pt x="24" y="133"/>
                  <a:pt x="25" y="133"/>
                  <a:pt x="25" y="133"/>
                </a:cubicBezTo>
                <a:cubicBezTo>
                  <a:pt x="25" y="132"/>
                  <a:pt x="26" y="129"/>
                  <a:pt x="27" y="127"/>
                </a:cubicBezTo>
                <a:lnTo>
                  <a:pt x="33" y="105"/>
                </a:lnTo>
                <a:cubicBezTo>
                  <a:pt x="57" y="104"/>
                  <a:pt x="79" y="84"/>
                  <a:pt x="79" y="64"/>
                </a:cubicBezTo>
                <a:cubicBezTo>
                  <a:pt x="79" y="52"/>
                  <a:pt x="71" y="38"/>
                  <a:pt x="50" y="37"/>
                </a:cubicBezTo>
                <a:lnTo>
                  <a:pt x="58" y="3"/>
                </a:lnTo>
                <a:close/>
                <a:moveTo>
                  <a:pt x="29" y="101"/>
                </a:moveTo>
                <a:cubicBezTo>
                  <a:pt x="20" y="101"/>
                  <a:pt x="9" y="96"/>
                  <a:pt x="9" y="81"/>
                </a:cubicBezTo>
                <a:cubicBezTo>
                  <a:pt x="9" y="63"/>
                  <a:pt x="22" y="42"/>
                  <a:pt x="45" y="40"/>
                </a:cubicBezTo>
                <a:lnTo>
                  <a:pt x="29" y="101"/>
                </a:lnTo>
                <a:close/>
                <a:moveTo>
                  <a:pt x="49" y="40"/>
                </a:moveTo>
                <a:cubicBezTo>
                  <a:pt x="61" y="41"/>
                  <a:pt x="69" y="48"/>
                  <a:pt x="69" y="61"/>
                </a:cubicBezTo>
                <a:cubicBezTo>
                  <a:pt x="69" y="78"/>
                  <a:pt x="56" y="99"/>
                  <a:pt x="33" y="101"/>
                </a:cubicBezTo>
                <a:lnTo>
                  <a:pt x="49" y="4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" name="path 12"/>
          <p:cNvSpPr/>
          <p:nvPr/>
        </p:nvSpPr>
        <p:spPr>
          <a:xfrm>
            <a:off x="6488246" y="4559568"/>
            <a:ext cx="48069" cy="42806"/>
          </a:xfrm>
          <a:custGeom>
            <a:avLst/>
            <a:gdLst/>
            <a:ahLst/>
            <a:cxnLst/>
            <a:rect l="0" t="0" r="0" b="0"/>
            <a:pathLst>
              <a:path w="75" h="67">
                <a:moveTo>
                  <a:pt x="46" y="20"/>
                </a:moveTo>
                <a:cubicBezTo>
                  <a:pt x="47" y="16"/>
                  <a:pt x="50" y="3"/>
                  <a:pt x="61" y="3"/>
                </a:cubicBezTo>
                <a:cubicBezTo>
                  <a:pt x="62" y="3"/>
                  <a:pt x="65" y="3"/>
                  <a:pt x="69" y="5"/>
                </a:cubicBezTo>
                <a:cubicBezTo>
                  <a:pt x="64" y="5"/>
                  <a:pt x="61" y="9"/>
                  <a:pt x="61" y="13"/>
                </a:cubicBezTo>
                <a:cubicBezTo>
                  <a:pt x="61" y="15"/>
                  <a:pt x="63" y="18"/>
                  <a:pt x="67" y="18"/>
                </a:cubicBezTo>
                <a:cubicBezTo>
                  <a:pt x="70" y="18"/>
                  <a:pt x="75" y="15"/>
                  <a:pt x="75" y="9"/>
                </a:cubicBezTo>
                <a:cubicBezTo>
                  <a:pt x="75" y="2"/>
                  <a:pt x="66" y="0"/>
                  <a:pt x="61" y="0"/>
                </a:cubicBezTo>
                <a:cubicBezTo>
                  <a:pt x="52" y="0"/>
                  <a:pt x="47" y="7"/>
                  <a:pt x="45" y="11"/>
                </a:cubicBezTo>
                <a:cubicBezTo>
                  <a:pt x="41" y="1"/>
                  <a:pt x="33" y="0"/>
                  <a:pt x="29" y="0"/>
                </a:cubicBezTo>
                <a:cubicBezTo>
                  <a:pt x="13" y="0"/>
                  <a:pt x="4" y="19"/>
                  <a:pt x="4" y="22"/>
                </a:cubicBezTo>
                <a:cubicBezTo>
                  <a:pt x="4" y="24"/>
                  <a:pt x="6" y="24"/>
                  <a:pt x="6" y="24"/>
                </a:cubicBezTo>
                <a:cubicBezTo>
                  <a:pt x="7" y="24"/>
                  <a:pt x="8" y="24"/>
                  <a:pt x="8" y="22"/>
                </a:cubicBezTo>
                <a:cubicBezTo>
                  <a:pt x="13" y="6"/>
                  <a:pt x="23" y="3"/>
                  <a:pt x="28" y="3"/>
                </a:cubicBezTo>
                <a:cubicBezTo>
                  <a:pt x="31" y="3"/>
                  <a:pt x="37" y="4"/>
                  <a:pt x="37" y="13"/>
                </a:cubicBezTo>
                <a:cubicBezTo>
                  <a:pt x="37" y="17"/>
                  <a:pt x="34" y="27"/>
                  <a:pt x="28" y="48"/>
                </a:cubicBezTo>
                <a:cubicBezTo>
                  <a:pt x="26" y="57"/>
                  <a:pt x="21" y="64"/>
                  <a:pt x="14" y="64"/>
                </a:cubicBezTo>
                <a:cubicBezTo>
                  <a:pt x="13" y="64"/>
                  <a:pt x="10" y="64"/>
                  <a:pt x="6" y="62"/>
                </a:cubicBezTo>
                <a:cubicBezTo>
                  <a:pt x="10" y="61"/>
                  <a:pt x="13" y="58"/>
                  <a:pt x="13" y="54"/>
                </a:cubicBezTo>
                <a:cubicBezTo>
                  <a:pt x="13" y="50"/>
                  <a:pt x="10" y="48"/>
                  <a:pt x="8" y="48"/>
                </a:cubicBezTo>
                <a:cubicBezTo>
                  <a:pt x="3" y="48"/>
                  <a:pt x="0" y="52"/>
                  <a:pt x="0" y="57"/>
                </a:cubicBezTo>
                <a:cubicBezTo>
                  <a:pt x="0" y="64"/>
                  <a:pt x="7" y="67"/>
                  <a:pt x="14" y="67"/>
                </a:cubicBezTo>
                <a:cubicBezTo>
                  <a:pt x="24" y="67"/>
                  <a:pt x="29" y="56"/>
                  <a:pt x="30" y="56"/>
                </a:cubicBezTo>
                <a:cubicBezTo>
                  <a:pt x="32" y="61"/>
                  <a:pt x="37" y="67"/>
                  <a:pt x="46" y="67"/>
                </a:cubicBezTo>
                <a:cubicBezTo>
                  <a:pt x="62" y="67"/>
                  <a:pt x="70" y="48"/>
                  <a:pt x="70" y="44"/>
                </a:cubicBezTo>
                <a:cubicBezTo>
                  <a:pt x="70" y="43"/>
                  <a:pt x="69" y="43"/>
                  <a:pt x="69" y="43"/>
                </a:cubicBezTo>
                <a:cubicBezTo>
                  <a:pt x="67" y="43"/>
                  <a:pt x="67" y="43"/>
                  <a:pt x="67" y="44"/>
                </a:cubicBezTo>
                <a:cubicBezTo>
                  <a:pt x="62" y="60"/>
                  <a:pt x="51" y="64"/>
                  <a:pt x="46" y="64"/>
                </a:cubicBezTo>
                <a:cubicBezTo>
                  <a:pt x="41" y="64"/>
                  <a:pt x="38" y="59"/>
                  <a:pt x="38" y="54"/>
                </a:cubicBezTo>
                <a:cubicBezTo>
                  <a:pt x="38" y="51"/>
                  <a:pt x="39" y="47"/>
                  <a:pt x="41" y="41"/>
                </a:cubicBezTo>
                <a:lnTo>
                  <a:pt x="46" y="2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" name="path 14"/>
          <p:cNvSpPr/>
          <p:nvPr/>
        </p:nvSpPr>
        <p:spPr>
          <a:xfrm>
            <a:off x="6192440" y="4535758"/>
            <a:ext cx="152073" cy="84953"/>
          </a:xfrm>
          <a:custGeom>
            <a:avLst/>
            <a:gdLst/>
            <a:ahLst/>
            <a:cxnLst/>
            <a:rect l="0" t="0" r="0" b="0"/>
            <a:pathLst>
              <a:path w="239" h="133">
                <a:moveTo>
                  <a:pt x="0" y="108"/>
                </a:moveTo>
                <a:cubicBezTo>
                  <a:pt x="0" y="110"/>
                  <a:pt x="0" y="113"/>
                  <a:pt x="3" y="113"/>
                </a:cubicBezTo>
                <a:cubicBezTo>
                  <a:pt x="6" y="113"/>
                  <a:pt x="6" y="110"/>
                  <a:pt x="6" y="108"/>
                </a:cubicBezTo>
                <a:lnTo>
                  <a:pt x="6" y="23"/>
                </a:lnTo>
                <a:cubicBezTo>
                  <a:pt x="6" y="21"/>
                  <a:pt x="6" y="18"/>
                  <a:pt x="3" y="18"/>
                </a:cubicBezTo>
                <a:cubicBezTo>
                  <a:pt x="0" y="18"/>
                  <a:pt x="0" y="21"/>
                  <a:pt x="0" y="23"/>
                </a:cubicBezTo>
                <a:lnTo>
                  <a:pt x="0" y="108"/>
                </a:lnTo>
                <a:close/>
              </a:path>
              <a:path w="239" h="133">
                <a:moveTo>
                  <a:pt x="95" y="3"/>
                </a:moveTo>
                <a:cubicBezTo>
                  <a:pt x="95" y="3"/>
                  <a:pt x="95" y="1"/>
                  <a:pt x="95" y="1"/>
                </a:cubicBezTo>
                <a:cubicBezTo>
                  <a:pt x="95" y="1"/>
                  <a:pt x="95" y="0"/>
                  <a:pt x="93" y="0"/>
                </a:cubicBezTo>
                <a:cubicBezTo>
                  <a:pt x="92" y="0"/>
                  <a:pt x="92" y="0"/>
                  <a:pt x="91" y="2"/>
                </a:cubicBezTo>
                <a:lnTo>
                  <a:pt x="82" y="37"/>
                </a:lnTo>
                <a:cubicBezTo>
                  <a:pt x="58" y="38"/>
                  <a:pt x="36" y="57"/>
                  <a:pt x="36" y="78"/>
                </a:cubicBezTo>
                <a:cubicBezTo>
                  <a:pt x="36" y="92"/>
                  <a:pt x="46" y="104"/>
                  <a:pt x="65" y="105"/>
                </a:cubicBezTo>
                <a:cubicBezTo>
                  <a:pt x="64" y="109"/>
                  <a:pt x="62" y="114"/>
                  <a:pt x="61" y="119"/>
                </a:cubicBezTo>
                <a:cubicBezTo>
                  <a:pt x="59" y="126"/>
                  <a:pt x="58" y="131"/>
                  <a:pt x="58" y="132"/>
                </a:cubicBezTo>
                <a:cubicBezTo>
                  <a:pt x="58" y="133"/>
                  <a:pt x="59" y="133"/>
                  <a:pt x="60" y="133"/>
                </a:cubicBezTo>
                <a:cubicBezTo>
                  <a:pt x="61" y="133"/>
                  <a:pt x="61" y="133"/>
                  <a:pt x="61" y="133"/>
                </a:cubicBezTo>
                <a:cubicBezTo>
                  <a:pt x="62" y="132"/>
                  <a:pt x="62" y="129"/>
                  <a:pt x="63" y="127"/>
                </a:cubicBezTo>
                <a:lnTo>
                  <a:pt x="69" y="105"/>
                </a:lnTo>
                <a:cubicBezTo>
                  <a:pt x="93" y="104"/>
                  <a:pt x="115" y="84"/>
                  <a:pt x="115" y="64"/>
                </a:cubicBezTo>
                <a:cubicBezTo>
                  <a:pt x="115" y="52"/>
                  <a:pt x="107" y="38"/>
                  <a:pt x="86" y="37"/>
                </a:cubicBezTo>
                <a:lnTo>
                  <a:pt x="95" y="3"/>
                </a:lnTo>
                <a:close/>
                <a:moveTo>
                  <a:pt x="66" y="101"/>
                </a:moveTo>
                <a:cubicBezTo>
                  <a:pt x="56" y="101"/>
                  <a:pt x="45" y="96"/>
                  <a:pt x="45" y="81"/>
                </a:cubicBezTo>
                <a:cubicBezTo>
                  <a:pt x="45" y="63"/>
                  <a:pt x="59" y="42"/>
                  <a:pt x="81" y="40"/>
                </a:cubicBezTo>
                <a:lnTo>
                  <a:pt x="66" y="101"/>
                </a:lnTo>
                <a:close/>
                <a:moveTo>
                  <a:pt x="85" y="40"/>
                </a:moveTo>
                <a:cubicBezTo>
                  <a:pt x="97" y="41"/>
                  <a:pt x="105" y="48"/>
                  <a:pt x="105" y="61"/>
                </a:cubicBezTo>
                <a:cubicBezTo>
                  <a:pt x="105" y="78"/>
                  <a:pt x="92" y="99"/>
                  <a:pt x="69" y="101"/>
                </a:cubicBezTo>
                <a:lnTo>
                  <a:pt x="85" y="40"/>
                </a:lnTo>
                <a:close/>
              </a:path>
              <a:path w="239" h="133">
                <a:moveTo>
                  <a:pt x="152" y="87"/>
                </a:moveTo>
                <a:lnTo>
                  <a:pt x="164" y="87"/>
                </a:lnTo>
                <a:cubicBezTo>
                  <a:pt x="163" y="94"/>
                  <a:pt x="161" y="103"/>
                  <a:pt x="161" y="111"/>
                </a:cubicBezTo>
                <a:cubicBezTo>
                  <a:pt x="161" y="115"/>
                  <a:pt x="161" y="118"/>
                  <a:pt x="162" y="121"/>
                </a:cubicBezTo>
                <a:cubicBezTo>
                  <a:pt x="163" y="126"/>
                  <a:pt x="165" y="126"/>
                  <a:pt x="166" y="126"/>
                </a:cubicBezTo>
                <a:cubicBezTo>
                  <a:pt x="169" y="126"/>
                  <a:pt x="171" y="124"/>
                  <a:pt x="171" y="121"/>
                </a:cubicBezTo>
                <a:cubicBezTo>
                  <a:pt x="171" y="121"/>
                  <a:pt x="171" y="120"/>
                  <a:pt x="171" y="119"/>
                </a:cubicBezTo>
                <a:cubicBezTo>
                  <a:pt x="169" y="115"/>
                  <a:pt x="167" y="109"/>
                  <a:pt x="167" y="101"/>
                </a:cubicBezTo>
                <a:cubicBezTo>
                  <a:pt x="167" y="99"/>
                  <a:pt x="167" y="95"/>
                  <a:pt x="168" y="87"/>
                </a:cubicBezTo>
                <a:lnTo>
                  <a:pt x="181" y="87"/>
                </a:lnTo>
                <a:cubicBezTo>
                  <a:pt x="183" y="87"/>
                  <a:pt x="184" y="87"/>
                  <a:pt x="185" y="86"/>
                </a:cubicBezTo>
                <a:cubicBezTo>
                  <a:pt x="187" y="85"/>
                  <a:pt x="187" y="84"/>
                  <a:pt x="187" y="83"/>
                </a:cubicBezTo>
                <a:cubicBezTo>
                  <a:pt x="187" y="80"/>
                  <a:pt x="184" y="80"/>
                  <a:pt x="183" y="80"/>
                </a:cubicBezTo>
                <a:lnTo>
                  <a:pt x="143" y="80"/>
                </a:lnTo>
                <a:cubicBezTo>
                  <a:pt x="138" y="80"/>
                  <a:pt x="135" y="81"/>
                  <a:pt x="130" y="86"/>
                </a:cubicBezTo>
                <a:cubicBezTo>
                  <a:pt x="128" y="88"/>
                  <a:pt x="123" y="94"/>
                  <a:pt x="123" y="94"/>
                </a:cubicBezTo>
                <a:cubicBezTo>
                  <a:pt x="123" y="96"/>
                  <a:pt x="125" y="96"/>
                  <a:pt x="125" y="96"/>
                </a:cubicBezTo>
                <a:cubicBezTo>
                  <a:pt x="126" y="96"/>
                  <a:pt x="127" y="96"/>
                  <a:pt x="127" y="95"/>
                </a:cubicBezTo>
                <a:cubicBezTo>
                  <a:pt x="133" y="87"/>
                  <a:pt x="139" y="87"/>
                  <a:pt x="142" y="87"/>
                </a:cubicBezTo>
                <a:lnTo>
                  <a:pt x="148" y="87"/>
                </a:lnTo>
                <a:cubicBezTo>
                  <a:pt x="145" y="99"/>
                  <a:pt x="139" y="111"/>
                  <a:pt x="136" y="117"/>
                </a:cubicBezTo>
                <a:cubicBezTo>
                  <a:pt x="135" y="119"/>
                  <a:pt x="134" y="121"/>
                  <a:pt x="134" y="121"/>
                </a:cubicBezTo>
                <a:cubicBezTo>
                  <a:pt x="134" y="122"/>
                  <a:pt x="133" y="122"/>
                  <a:pt x="133" y="123"/>
                </a:cubicBezTo>
                <a:cubicBezTo>
                  <a:pt x="133" y="124"/>
                  <a:pt x="135" y="126"/>
                  <a:pt x="137" y="126"/>
                </a:cubicBezTo>
                <a:cubicBezTo>
                  <a:pt x="141" y="126"/>
                  <a:pt x="143" y="121"/>
                  <a:pt x="145" y="112"/>
                </a:cubicBezTo>
                <a:lnTo>
                  <a:pt x="152" y="87"/>
                </a:lnTo>
                <a:close/>
              </a:path>
              <a:path w="239" h="133">
                <a:moveTo>
                  <a:pt x="223" y="69"/>
                </a:moveTo>
                <a:cubicBezTo>
                  <a:pt x="223" y="67"/>
                  <a:pt x="224" y="58"/>
                  <a:pt x="224" y="57"/>
                </a:cubicBezTo>
                <a:cubicBezTo>
                  <a:pt x="224" y="56"/>
                  <a:pt x="223" y="55"/>
                  <a:pt x="222" y="55"/>
                </a:cubicBezTo>
                <a:cubicBezTo>
                  <a:pt x="220" y="55"/>
                  <a:pt x="219" y="56"/>
                  <a:pt x="219" y="57"/>
                </a:cubicBezTo>
                <a:cubicBezTo>
                  <a:pt x="219" y="58"/>
                  <a:pt x="220" y="67"/>
                  <a:pt x="220" y="69"/>
                </a:cubicBezTo>
                <a:lnTo>
                  <a:pt x="209" y="62"/>
                </a:lnTo>
                <a:cubicBezTo>
                  <a:pt x="208" y="61"/>
                  <a:pt x="207" y="61"/>
                  <a:pt x="207" y="61"/>
                </a:cubicBezTo>
                <a:cubicBezTo>
                  <a:pt x="206" y="61"/>
                  <a:pt x="204" y="62"/>
                  <a:pt x="204" y="64"/>
                </a:cubicBezTo>
                <a:cubicBezTo>
                  <a:pt x="204" y="65"/>
                  <a:pt x="205" y="66"/>
                  <a:pt x="206" y="66"/>
                </a:cubicBezTo>
                <a:cubicBezTo>
                  <a:pt x="210" y="68"/>
                  <a:pt x="214" y="69"/>
                  <a:pt x="219" y="71"/>
                </a:cubicBezTo>
                <a:cubicBezTo>
                  <a:pt x="214" y="72"/>
                  <a:pt x="207" y="75"/>
                  <a:pt x="206" y="75"/>
                </a:cubicBezTo>
                <a:cubicBezTo>
                  <a:pt x="205" y="75"/>
                  <a:pt x="204" y="76"/>
                  <a:pt x="204" y="77"/>
                </a:cubicBezTo>
                <a:cubicBezTo>
                  <a:pt x="204" y="79"/>
                  <a:pt x="206" y="80"/>
                  <a:pt x="207" y="80"/>
                </a:cubicBezTo>
                <a:cubicBezTo>
                  <a:pt x="208" y="80"/>
                  <a:pt x="210" y="79"/>
                  <a:pt x="220" y="73"/>
                </a:cubicBezTo>
                <a:cubicBezTo>
                  <a:pt x="220" y="74"/>
                  <a:pt x="219" y="84"/>
                  <a:pt x="219" y="84"/>
                </a:cubicBezTo>
                <a:cubicBezTo>
                  <a:pt x="219" y="85"/>
                  <a:pt x="220" y="87"/>
                  <a:pt x="222" y="87"/>
                </a:cubicBezTo>
                <a:cubicBezTo>
                  <a:pt x="223" y="87"/>
                  <a:pt x="224" y="86"/>
                  <a:pt x="224" y="84"/>
                </a:cubicBezTo>
                <a:cubicBezTo>
                  <a:pt x="224" y="84"/>
                  <a:pt x="223" y="74"/>
                  <a:pt x="223" y="73"/>
                </a:cubicBezTo>
                <a:lnTo>
                  <a:pt x="235" y="80"/>
                </a:lnTo>
                <a:cubicBezTo>
                  <a:pt x="235" y="80"/>
                  <a:pt x="236" y="80"/>
                  <a:pt x="236" y="80"/>
                </a:cubicBezTo>
                <a:cubicBezTo>
                  <a:pt x="238" y="80"/>
                  <a:pt x="239" y="79"/>
                  <a:pt x="239" y="77"/>
                </a:cubicBezTo>
                <a:cubicBezTo>
                  <a:pt x="239" y="76"/>
                  <a:pt x="238" y="76"/>
                  <a:pt x="237" y="75"/>
                </a:cubicBezTo>
                <a:cubicBezTo>
                  <a:pt x="233" y="74"/>
                  <a:pt x="229" y="72"/>
                  <a:pt x="225" y="71"/>
                </a:cubicBezTo>
                <a:cubicBezTo>
                  <a:pt x="229" y="69"/>
                  <a:pt x="236" y="67"/>
                  <a:pt x="237" y="66"/>
                </a:cubicBezTo>
                <a:cubicBezTo>
                  <a:pt x="238" y="66"/>
                  <a:pt x="239" y="65"/>
                  <a:pt x="239" y="64"/>
                </a:cubicBezTo>
                <a:cubicBezTo>
                  <a:pt x="239" y="62"/>
                  <a:pt x="238" y="61"/>
                  <a:pt x="236" y="61"/>
                </a:cubicBezTo>
                <a:cubicBezTo>
                  <a:pt x="236" y="61"/>
                  <a:pt x="235" y="61"/>
                  <a:pt x="235" y="62"/>
                </a:cubicBezTo>
                <a:lnTo>
                  <a:pt x="223" y="6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" name="path 16"/>
          <p:cNvSpPr/>
          <p:nvPr/>
        </p:nvSpPr>
        <p:spPr>
          <a:xfrm>
            <a:off x="6067429" y="4587000"/>
            <a:ext cx="40475" cy="29179"/>
          </a:xfrm>
          <a:custGeom>
            <a:avLst/>
            <a:gdLst/>
            <a:ahLst/>
            <a:cxnLst/>
            <a:rect l="0" t="0" r="0" b="0"/>
            <a:pathLst>
              <a:path w="63" h="45">
                <a:moveTo>
                  <a:pt x="28" y="7"/>
                </a:moveTo>
                <a:lnTo>
                  <a:pt x="40" y="7"/>
                </a:lnTo>
                <a:cubicBezTo>
                  <a:pt x="39" y="13"/>
                  <a:pt x="37" y="22"/>
                  <a:pt x="37" y="31"/>
                </a:cubicBezTo>
                <a:cubicBezTo>
                  <a:pt x="37" y="35"/>
                  <a:pt x="37" y="38"/>
                  <a:pt x="38" y="40"/>
                </a:cubicBezTo>
                <a:cubicBezTo>
                  <a:pt x="39" y="45"/>
                  <a:pt x="41" y="45"/>
                  <a:pt x="42" y="45"/>
                </a:cubicBezTo>
                <a:cubicBezTo>
                  <a:pt x="45" y="45"/>
                  <a:pt x="47" y="43"/>
                  <a:pt x="47" y="41"/>
                </a:cubicBezTo>
                <a:cubicBezTo>
                  <a:pt x="47" y="40"/>
                  <a:pt x="47" y="40"/>
                  <a:pt x="47" y="38"/>
                </a:cubicBezTo>
                <a:cubicBezTo>
                  <a:pt x="45" y="35"/>
                  <a:pt x="43" y="29"/>
                  <a:pt x="43" y="20"/>
                </a:cubicBezTo>
                <a:cubicBezTo>
                  <a:pt x="43" y="18"/>
                  <a:pt x="43" y="14"/>
                  <a:pt x="44" y="7"/>
                </a:cubicBezTo>
                <a:lnTo>
                  <a:pt x="57" y="7"/>
                </a:lnTo>
                <a:cubicBezTo>
                  <a:pt x="59" y="7"/>
                  <a:pt x="60" y="7"/>
                  <a:pt x="61" y="6"/>
                </a:cubicBezTo>
                <a:cubicBezTo>
                  <a:pt x="63" y="5"/>
                  <a:pt x="63" y="3"/>
                  <a:pt x="63" y="3"/>
                </a:cubicBezTo>
                <a:cubicBezTo>
                  <a:pt x="63" y="0"/>
                  <a:pt x="60" y="0"/>
                  <a:pt x="59" y="0"/>
                </a:cubicBezTo>
                <a:lnTo>
                  <a:pt x="19" y="0"/>
                </a:lnTo>
                <a:cubicBezTo>
                  <a:pt x="14" y="0"/>
                  <a:pt x="11" y="0"/>
                  <a:pt x="6" y="5"/>
                </a:cubicBezTo>
                <a:cubicBezTo>
                  <a:pt x="4" y="7"/>
                  <a:pt x="0" y="13"/>
                  <a:pt x="0" y="14"/>
                </a:cubicBezTo>
                <a:cubicBezTo>
                  <a:pt x="0" y="15"/>
                  <a:pt x="1" y="15"/>
                  <a:pt x="1" y="15"/>
                </a:cubicBezTo>
                <a:cubicBezTo>
                  <a:pt x="2" y="15"/>
                  <a:pt x="3" y="15"/>
                  <a:pt x="3" y="14"/>
                </a:cubicBezTo>
                <a:cubicBezTo>
                  <a:pt x="9" y="7"/>
                  <a:pt x="15" y="7"/>
                  <a:pt x="18" y="7"/>
                </a:cubicBezTo>
                <a:lnTo>
                  <a:pt x="24" y="7"/>
                </a:lnTo>
                <a:cubicBezTo>
                  <a:pt x="21" y="18"/>
                  <a:pt x="15" y="30"/>
                  <a:pt x="12" y="37"/>
                </a:cubicBezTo>
                <a:cubicBezTo>
                  <a:pt x="11" y="38"/>
                  <a:pt x="10" y="40"/>
                  <a:pt x="10" y="41"/>
                </a:cubicBezTo>
                <a:cubicBezTo>
                  <a:pt x="10" y="41"/>
                  <a:pt x="10" y="41"/>
                  <a:pt x="10" y="42"/>
                </a:cubicBezTo>
                <a:cubicBezTo>
                  <a:pt x="10" y="44"/>
                  <a:pt x="11" y="45"/>
                  <a:pt x="13" y="45"/>
                </a:cubicBezTo>
                <a:cubicBezTo>
                  <a:pt x="17" y="45"/>
                  <a:pt x="19" y="41"/>
                  <a:pt x="21" y="31"/>
                </a:cubicBezTo>
                <a:lnTo>
                  <a:pt x="28" y="7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" name="path 18"/>
          <p:cNvSpPr/>
          <p:nvPr/>
        </p:nvSpPr>
        <p:spPr>
          <a:xfrm>
            <a:off x="4940052" y="4566655"/>
            <a:ext cx="64173" cy="22118"/>
          </a:xfrm>
          <a:custGeom>
            <a:avLst/>
            <a:gdLst/>
            <a:ahLst/>
            <a:cxnLst/>
            <a:rect l="0" t="0" r="0" b="0"/>
            <a:pathLst>
              <a:path w="101" h="34">
                <a:moveTo>
                  <a:pt x="95" y="5"/>
                </a:moveTo>
                <a:cubicBezTo>
                  <a:pt x="98" y="5"/>
                  <a:pt x="101" y="5"/>
                  <a:pt x="101" y="2"/>
                </a:cubicBezTo>
                <a:cubicBezTo>
                  <a:pt x="101" y="0"/>
                  <a:pt x="98" y="0"/>
                  <a:pt x="96" y="0"/>
                </a:cubicBezTo>
                <a:lnTo>
                  <a:pt x="5" y="0"/>
                </a:lnTo>
                <a:cubicBezTo>
                  <a:pt x="2" y="0"/>
                  <a:pt x="0" y="0"/>
                  <a:pt x="0" y="2"/>
                </a:cubicBezTo>
                <a:cubicBezTo>
                  <a:pt x="0" y="5"/>
                  <a:pt x="2" y="5"/>
                  <a:pt x="5" y="5"/>
                </a:cubicBezTo>
                <a:lnTo>
                  <a:pt x="95" y="5"/>
                </a:lnTo>
                <a:close/>
                <a:moveTo>
                  <a:pt x="96" y="34"/>
                </a:moveTo>
                <a:cubicBezTo>
                  <a:pt x="98" y="34"/>
                  <a:pt x="101" y="34"/>
                  <a:pt x="101" y="31"/>
                </a:cubicBezTo>
                <a:cubicBezTo>
                  <a:pt x="101" y="28"/>
                  <a:pt x="98" y="28"/>
                  <a:pt x="95" y="28"/>
                </a:cubicBezTo>
                <a:lnTo>
                  <a:pt x="5" y="28"/>
                </a:lnTo>
                <a:cubicBezTo>
                  <a:pt x="2" y="28"/>
                  <a:pt x="0" y="28"/>
                  <a:pt x="0" y="31"/>
                </a:cubicBezTo>
                <a:cubicBezTo>
                  <a:pt x="0" y="34"/>
                  <a:pt x="2" y="34"/>
                  <a:pt x="5" y="34"/>
                </a:cubicBezTo>
                <a:lnTo>
                  <a:pt x="96" y="34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" name="path 20"/>
          <p:cNvSpPr/>
          <p:nvPr/>
        </p:nvSpPr>
        <p:spPr>
          <a:xfrm>
            <a:off x="5314108" y="4307561"/>
            <a:ext cx="22390" cy="96532"/>
          </a:xfrm>
          <a:custGeom>
            <a:avLst/>
            <a:gdLst/>
            <a:ahLst/>
            <a:cxnLst/>
            <a:rect l="0" t="0" r="0" b="0"/>
            <a:pathLst>
              <a:path w="35" h="152">
                <a:moveTo>
                  <a:pt x="35" y="150"/>
                </a:moveTo>
                <a:cubicBezTo>
                  <a:pt x="35" y="150"/>
                  <a:pt x="35" y="149"/>
                  <a:pt x="32" y="147"/>
                </a:cubicBezTo>
                <a:cubicBezTo>
                  <a:pt x="13" y="127"/>
                  <a:pt x="8" y="99"/>
                  <a:pt x="8" y="76"/>
                </a:cubicBezTo>
                <a:cubicBezTo>
                  <a:pt x="8" y="49"/>
                  <a:pt x="14" y="23"/>
                  <a:pt x="33" y="4"/>
                </a:cubicBezTo>
                <a:cubicBezTo>
                  <a:pt x="35" y="2"/>
                  <a:pt x="35" y="1"/>
                  <a:pt x="35" y="1"/>
                </a:cubicBezTo>
                <a:cubicBezTo>
                  <a:pt x="35" y="0"/>
                  <a:pt x="34" y="0"/>
                  <a:pt x="33" y="0"/>
                </a:cubicBezTo>
                <a:cubicBezTo>
                  <a:pt x="32" y="0"/>
                  <a:pt x="18" y="10"/>
                  <a:pt x="9" y="29"/>
                </a:cubicBezTo>
                <a:cubicBezTo>
                  <a:pt x="1" y="46"/>
                  <a:pt x="0" y="63"/>
                  <a:pt x="0" y="76"/>
                </a:cubicBezTo>
                <a:cubicBezTo>
                  <a:pt x="0" y="87"/>
                  <a:pt x="1" y="106"/>
                  <a:pt x="10" y="123"/>
                </a:cubicBezTo>
                <a:cubicBezTo>
                  <a:pt x="19" y="142"/>
                  <a:pt x="32" y="152"/>
                  <a:pt x="33" y="152"/>
                </a:cubicBezTo>
                <a:cubicBezTo>
                  <a:pt x="34" y="152"/>
                  <a:pt x="35" y="151"/>
                  <a:pt x="35" y="150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" name="path 22"/>
          <p:cNvSpPr/>
          <p:nvPr/>
        </p:nvSpPr>
        <p:spPr>
          <a:xfrm>
            <a:off x="5012713" y="4311902"/>
            <a:ext cx="101408" cy="83891"/>
          </a:xfrm>
          <a:custGeom>
            <a:avLst/>
            <a:gdLst/>
            <a:ahLst/>
            <a:cxnLst/>
            <a:rect l="0" t="0" r="0" b="0"/>
            <a:pathLst>
              <a:path w="159" h="132">
                <a:moveTo>
                  <a:pt x="22" y="93"/>
                </a:moveTo>
                <a:cubicBezTo>
                  <a:pt x="30" y="80"/>
                  <a:pt x="33" y="70"/>
                  <a:pt x="35" y="62"/>
                </a:cubicBezTo>
                <a:cubicBezTo>
                  <a:pt x="40" y="41"/>
                  <a:pt x="46" y="23"/>
                  <a:pt x="55" y="12"/>
                </a:cubicBezTo>
                <a:cubicBezTo>
                  <a:pt x="57" y="10"/>
                  <a:pt x="58" y="9"/>
                  <a:pt x="63" y="9"/>
                </a:cubicBezTo>
                <a:cubicBezTo>
                  <a:pt x="74" y="9"/>
                  <a:pt x="74" y="19"/>
                  <a:pt x="74" y="22"/>
                </a:cubicBezTo>
                <a:cubicBezTo>
                  <a:pt x="74" y="24"/>
                  <a:pt x="73" y="26"/>
                  <a:pt x="73" y="27"/>
                </a:cubicBezTo>
                <a:cubicBezTo>
                  <a:pt x="73" y="28"/>
                  <a:pt x="74" y="28"/>
                  <a:pt x="74" y="28"/>
                </a:cubicBezTo>
                <a:cubicBezTo>
                  <a:pt x="77" y="28"/>
                  <a:pt x="81" y="27"/>
                  <a:pt x="85" y="24"/>
                </a:cubicBezTo>
                <a:cubicBezTo>
                  <a:pt x="87" y="22"/>
                  <a:pt x="89" y="20"/>
                  <a:pt x="89" y="14"/>
                </a:cubicBezTo>
                <a:cubicBezTo>
                  <a:pt x="89" y="6"/>
                  <a:pt x="85" y="0"/>
                  <a:pt x="76" y="0"/>
                </a:cubicBezTo>
                <a:cubicBezTo>
                  <a:pt x="71" y="0"/>
                  <a:pt x="58" y="1"/>
                  <a:pt x="43" y="16"/>
                </a:cubicBezTo>
                <a:cubicBezTo>
                  <a:pt x="31" y="28"/>
                  <a:pt x="24" y="56"/>
                  <a:pt x="21" y="67"/>
                </a:cubicBezTo>
                <a:cubicBezTo>
                  <a:pt x="18" y="77"/>
                  <a:pt x="17" y="82"/>
                  <a:pt x="12" y="91"/>
                </a:cubicBezTo>
                <a:cubicBezTo>
                  <a:pt x="11" y="93"/>
                  <a:pt x="7" y="100"/>
                  <a:pt x="5" y="102"/>
                </a:cubicBezTo>
                <a:cubicBezTo>
                  <a:pt x="1" y="106"/>
                  <a:pt x="0" y="108"/>
                  <a:pt x="0" y="109"/>
                </a:cubicBezTo>
                <a:cubicBezTo>
                  <a:pt x="0" y="109"/>
                  <a:pt x="0" y="110"/>
                  <a:pt x="1" y="110"/>
                </a:cubicBezTo>
                <a:cubicBezTo>
                  <a:pt x="1" y="110"/>
                  <a:pt x="5" y="109"/>
                  <a:pt x="9" y="107"/>
                </a:cubicBezTo>
                <a:cubicBezTo>
                  <a:pt x="11" y="105"/>
                  <a:pt x="11" y="105"/>
                  <a:pt x="15" y="101"/>
                </a:cubicBezTo>
                <a:cubicBezTo>
                  <a:pt x="23" y="101"/>
                  <a:pt x="28" y="103"/>
                  <a:pt x="37" y="106"/>
                </a:cubicBezTo>
                <a:cubicBezTo>
                  <a:pt x="45" y="108"/>
                  <a:pt x="53" y="110"/>
                  <a:pt x="61" y="110"/>
                </a:cubicBezTo>
                <a:cubicBezTo>
                  <a:pt x="73" y="110"/>
                  <a:pt x="86" y="101"/>
                  <a:pt x="90" y="94"/>
                </a:cubicBezTo>
                <a:cubicBezTo>
                  <a:pt x="93" y="90"/>
                  <a:pt x="94" y="86"/>
                  <a:pt x="94" y="86"/>
                </a:cubicBezTo>
                <a:cubicBezTo>
                  <a:pt x="94" y="85"/>
                  <a:pt x="93" y="85"/>
                  <a:pt x="93" y="85"/>
                </a:cubicBezTo>
                <a:cubicBezTo>
                  <a:pt x="91" y="85"/>
                  <a:pt x="87" y="86"/>
                  <a:pt x="85" y="88"/>
                </a:cubicBezTo>
                <a:cubicBezTo>
                  <a:pt x="80" y="91"/>
                  <a:pt x="80" y="92"/>
                  <a:pt x="79" y="94"/>
                </a:cubicBezTo>
                <a:cubicBezTo>
                  <a:pt x="79" y="97"/>
                  <a:pt x="78" y="98"/>
                  <a:pt x="77" y="99"/>
                </a:cubicBezTo>
                <a:cubicBezTo>
                  <a:pt x="76" y="101"/>
                  <a:pt x="76" y="101"/>
                  <a:pt x="73" y="101"/>
                </a:cubicBezTo>
                <a:cubicBezTo>
                  <a:pt x="66" y="101"/>
                  <a:pt x="58" y="98"/>
                  <a:pt x="48" y="96"/>
                </a:cubicBezTo>
                <a:cubicBezTo>
                  <a:pt x="44" y="94"/>
                  <a:pt x="36" y="92"/>
                  <a:pt x="28" y="92"/>
                </a:cubicBezTo>
                <a:cubicBezTo>
                  <a:pt x="26" y="92"/>
                  <a:pt x="24" y="92"/>
                  <a:pt x="22" y="93"/>
                </a:cubicBezTo>
              </a:path>
              <a:path w="159" h="132">
                <a:moveTo>
                  <a:pt x="126" y="85"/>
                </a:moveTo>
                <a:cubicBezTo>
                  <a:pt x="117" y="83"/>
                  <a:pt x="114" y="76"/>
                  <a:pt x="114" y="72"/>
                </a:cubicBezTo>
                <a:cubicBezTo>
                  <a:pt x="114" y="65"/>
                  <a:pt x="120" y="58"/>
                  <a:pt x="130" y="58"/>
                </a:cubicBezTo>
                <a:cubicBezTo>
                  <a:pt x="144" y="58"/>
                  <a:pt x="151" y="68"/>
                  <a:pt x="152" y="79"/>
                </a:cubicBezTo>
                <a:cubicBezTo>
                  <a:pt x="152" y="80"/>
                  <a:pt x="153" y="81"/>
                  <a:pt x="154" y="81"/>
                </a:cubicBezTo>
                <a:cubicBezTo>
                  <a:pt x="156" y="81"/>
                  <a:pt x="156" y="80"/>
                  <a:pt x="156" y="78"/>
                </a:cubicBezTo>
                <a:lnTo>
                  <a:pt x="156" y="57"/>
                </a:lnTo>
                <a:cubicBezTo>
                  <a:pt x="156" y="56"/>
                  <a:pt x="156" y="55"/>
                  <a:pt x="155" y="55"/>
                </a:cubicBezTo>
                <a:cubicBezTo>
                  <a:pt x="154" y="55"/>
                  <a:pt x="153" y="55"/>
                  <a:pt x="153" y="56"/>
                </a:cubicBezTo>
                <a:lnTo>
                  <a:pt x="149" y="62"/>
                </a:lnTo>
                <a:cubicBezTo>
                  <a:pt x="142" y="55"/>
                  <a:pt x="133" y="55"/>
                  <a:pt x="130" y="55"/>
                </a:cubicBezTo>
                <a:cubicBezTo>
                  <a:pt x="117" y="55"/>
                  <a:pt x="107" y="64"/>
                  <a:pt x="107" y="75"/>
                </a:cubicBezTo>
                <a:cubicBezTo>
                  <a:pt x="107" y="81"/>
                  <a:pt x="110" y="86"/>
                  <a:pt x="114" y="89"/>
                </a:cubicBezTo>
                <a:cubicBezTo>
                  <a:pt x="118" y="93"/>
                  <a:pt x="121" y="94"/>
                  <a:pt x="133" y="97"/>
                </a:cubicBezTo>
                <a:cubicBezTo>
                  <a:pt x="142" y="99"/>
                  <a:pt x="145" y="99"/>
                  <a:pt x="148" y="102"/>
                </a:cubicBezTo>
                <a:cubicBezTo>
                  <a:pt x="150" y="105"/>
                  <a:pt x="152" y="108"/>
                  <a:pt x="152" y="113"/>
                </a:cubicBezTo>
                <a:cubicBezTo>
                  <a:pt x="152" y="120"/>
                  <a:pt x="146" y="128"/>
                  <a:pt x="136" y="128"/>
                </a:cubicBezTo>
                <a:cubicBezTo>
                  <a:pt x="126" y="128"/>
                  <a:pt x="111" y="124"/>
                  <a:pt x="111" y="108"/>
                </a:cubicBezTo>
                <a:cubicBezTo>
                  <a:pt x="111" y="106"/>
                  <a:pt x="111" y="105"/>
                  <a:pt x="109" y="105"/>
                </a:cubicBezTo>
                <a:cubicBezTo>
                  <a:pt x="107" y="105"/>
                  <a:pt x="107" y="106"/>
                  <a:pt x="107" y="108"/>
                </a:cubicBezTo>
                <a:lnTo>
                  <a:pt x="107" y="129"/>
                </a:lnTo>
                <a:cubicBezTo>
                  <a:pt x="107" y="131"/>
                  <a:pt x="107" y="132"/>
                  <a:pt x="109" y="132"/>
                </a:cubicBezTo>
                <a:cubicBezTo>
                  <a:pt x="109" y="132"/>
                  <a:pt x="110" y="131"/>
                  <a:pt x="110" y="130"/>
                </a:cubicBezTo>
                <a:cubicBezTo>
                  <a:pt x="111" y="129"/>
                  <a:pt x="113" y="126"/>
                  <a:pt x="114" y="124"/>
                </a:cubicBezTo>
                <a:cubicBezTo>
                  <a:pt x="121" y="130"/>
                  <a:pt x="129" y="132"/>
                  <a:pt x="136" y="132"/>
                </a:cubicBezTo>
                <a:cubicBezTo>
                  <a:pt x="150" y="132"/>
                  <a:pt x="159" y="121"/>
                  <a:pt x="159" y="110"/>
                </a:cubicBezTo>
                <a:cubicBezTo>
                  <a:pt x="159" y="100"/>
                  <a:pt x="152" y="91"/>
                  <a:pt x="142" y="89"/>
                </a:cubicBezTo>
                <a:lnTo>
                  <a:pt x="126" y="85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" name="path 24"/>
          <p:cNvSpPr/>
          <p:nvPr/>
        </p:nvSpPr>
        <p:spPr>
          <a:xfrm>
            <a:off x="6271419" y="3542279"/>
            <a:ext cx="163825" cy="45933"/>
          </a:xfrm>
          <a:custGeom>
            <a:avLst/>
            <a:gdLst/>
            <a:ahLst/>
            <a:cxnLst/>
            <a:rect l="0" t="0" r="0" b="0"/>
            <a:pathLst>
              <a:path w="257" h="72">
                <a:moveTo>
                  <a:pt x="53" y="31"/>
                </a:moveTo>
                <a:lnTo>
                  <a:pt x="63" y="21"/>
                </a:lnTo>
                <a:cubicBezTo>
                  <a:pt x="77" y="8"/>
                  <a:pt x="81" y="4"/>
                  <a:pt x="91" y="3"/>
                </a:cubicBezTo>
                <a:cubicBezTo>
                  <a:pt x="92" y="3"/>
                  <a:pt x="93" y="3"/>
                  <a:pt x="93" y="1"/>
                </a:cubicBezTo>
                <a:cubicBezTo>
                  <a:pt x="93" y="0"/>
                  <a:pt x="92" y="0"/>
                  <a:pt x="92" y="0"/>
                </a:cubicBezTo>
                <a:cubicBezTo>
                  <a:pt x="89" y="0"/>
                  <a:pt x="85" y="0"/>
                  <a:pt x="82" y="0"/>
                </a:cubicBezTo>
                <a:cubicBezTo>
                  <a:pt x="79" y="0"/>
                  <a:pt x="72" y="0"/>
                  <a:pt x="70" y="0"/>
                </a:cubicBezTo>
                <a:cubicBezTo>
                  <a:pt x="69" y="0"/>
                  <a:pt x="67" y="0"/>
                  <a:pt x="67" y="2"/>
                </a:cubicBezTo>
                <a:cubicBezTo>
                  <a:pt x="67" y="2"/>
                  <a:pt x="67" y="3"/>
                  <a:pt x="69" y="3"/>
                </a:cubicBezTo>
                <a:cubicBezTo>
                  <a:pt x="70" y="3"/>
                  <a:pt x="73" y="4"/>
                  <a:pt x="73" y="6"/>
                </a:cubicBezTo>
                <a:cubicBezTo>
                  <a:pt x="73" y="7"/>
                  <a:pt x="71" y="9"/>
                  <a:pt x="70" y="10"/>
                </a:cubicBezTo>
                <a:cubicBezTo>
                  <a:pt x="69" y="11"/>
                  <a:pt x="56" y="24"/>
                  <a:pt x="52" y="28"/>
                </a:cubicBezTo>
                <a:lnTo>
                  <a:pt x="41" y="7"/>
                </a:lnTo>
                <a:cubicBezTo>
                  <a:pt x="41" y="7"/>
                  <a:pt x="40" y="6"/>
                  <a:pt x="40" y="6"/>
                </a:cubicBezTo>
                <a:cubicBezTo>
                  <a:pt x="40" y="5"/>
                  <a:pt x="42" y="3"/>
                  <a:pt x="46" y="3"/>
                </a:cubicBezTo>
                <a:cubicBezTo>
                  <a:pt x="47" y="3"/>
                  <a:pt x="48" y="3"/>
                  <a:pt x="48" y="1"/>
                </a:cubicBezTo>
                <a:cubicBezTo>
                  <a:pt x="48" y="1"/>
                  <a:pt x="48" y="0"/>
                  <a:pt x="47" y="0"/>
                </a:cubicBezTo>
                <a:cubicBezTo>
                  <a:pt x="44" y="0"/>
                  <a:pt x="42" y="0"/>
                  <a:pt x="39" y="0"/>
                </a:cubicBezTo>
                <a:cubicBezTo>
                  <a:pt x="37" y="0"/>
                  <a:pt x="35" y="0"/>
                  <a:pt x="32" y="0"/>
                </a:cubicBezTo>
                <a:cubicBezTo>
                  <a:pt x="31" y="0"/>
                  <a:pt x="28" y="0"/>
                  <a:pt x="26" y="0"/>
                </a:cubicBezTo>
                <a:cubicBezTo>
                  <a:pt x="24" y="0"/>
                  <a:pt x="22" y="0"/>
                  <a:pt x="20" y="0"/>
                </a:cubicBezTo>
                <a:cubicBezTo>
                  <a:pt x="20" y="0"/>
                  <a:pt x="18" y="0"/>
                  <a:pt x="18" y="2"/>
                </a:cubicBezTo>
                <a:cubicBezTo>
                  <a:pt x="18" y="3"/>
                  <a:pt x="20" y="3"/>
                  <a:pt x="21" y="3"/>
                </a:cubicBezTo>
                <a:cubicBezTo>
                  <a:pt x="27" y="3"/>
                  <a:pt x="28" y="4"/>
                  <a:pt x="29" y="6"/>
                </a:cubicBezTo>
                <a:lnTo>
                  <a:pt x="44" y="35"/>
                </a:lnTo>
                <a:lnTo>
                  <a:pt x="38" y="41"/>
                </a:lnTo>
                <a:cubicBezTo>
                  <a:pt x="36" y="43"/>
                  <a:pt x="31" y="48"/>
                  <a:pt x="29" y="50"/>
                </a:cubicBezTo>
                <a:cubicBezTo>
                  <a:pt x="16" y="62"/>
                  <a:pt x="12" y="67"/>
                  <a:pt x="2" y="67"/>
                </a:cubicBezTo>
                <a:cubicBezTo>
                  <a:pt x="1" y="67"/>
                  <a:pt x="0" y="67"/>
                  <a:pt x="0" y="69"/>
                </a:cubicBezTo>
                <a:cubicBezTo>
                  <a:pt x="0" y="70"/>
                  <a:pt x="0" y="71"/>
                  <a:pt x="1" y="71"/>
                </a:cubicBezTo>
                <a:cubicBezTo>
                  <a:pt x="4" y="71"/>
                  <a:pt x="8" y="70"/>
                  <a:pt x="11" y="70"/>
                </a:cubicBezTo>
                <a:cubicBezTo>
                  <a:pt x="13" y="70"/>
                  <a:pt x="15" y="70"/>
                  <a:pt x="17" y="70"/>
                </a:cubicBezTo>
                <a:cubicBezTo>
                  <a:pt x="19" y="71"/>
                  <a:pt x="21" y="71"/>
                  <a:pt x="23" y="71"/>
                </a:cubicBezTo>
                <a:cubicBezTo>
                  <a:pt x="24" y="71"/>
                  <a:pt x="25" y="71"/>
                  <a:pt x="25" y="69"/>
                </a:cubicBezTo>
                <a:cubicBezTo>
                  <a:pt x="25" y="67"/>
                  <a:pt x="24" y="67"/>
                  <a:pt x="24" y="67"/>
                </a:cubicBezTo>
                <a:cubicBezTo>
                  <a:pt x="22" y="67"/>
                  <a:pt x="20" y="67"/>
                  <a:pt x="20" y="64"/>
                </a:cubicBezTo>
                <a:cubicBezTo>
                  <a:pt x="20" y="63"/>
                  <a:pt x="22" y="61"/>
                  <a:pt x="24" y="59"/>
                </a:cubicBezTo>
                <a:lnTo>
                  <a:pt x="46" y="38"/>
                </a:lnTo>
                <a:lnTo>
                  <a:pt x="58" y="63"/>
                </a:lnTo>
                <a:cubicBezTo>
                  <a:pt x="59" y="64"/>
                  <a:pt x="59" y="64"/>
                  <a:pt x="59" y="64"/>
                </a:cubicBezTo>
                <a:cubicBezTo>
                  <a:pt x="59" y="65"/>
                  <a:pt x="57" y="67"/>
                  <a:pt x="53" y="67"/>
                </a:cubicBezTo>
                <a:cubicBezTo>
                  <a:pt x="52" y="67"/>
                  <a:pt x="51" y="67"/>
                  <a:pt x="51" y="69"/>
                </a:cubicBezTo>
                <a:cubicBezTo>
                  <a:pt x="51" y="69"/>
                  <a:pt x="51" y="71"/>
                  <a:pt x="53" y="71"/>
                </a:cubicBezTo>
                <a:cubicBezTo>
                  <a:pt x="55" y="71"/>
                  <a:pt x="58" y="70"/>
                  <a:pt x="60" y="70"/>
                </a:cubicBezTo>
                <a:cubicBezTo>
                  <a:pt x="62" y="70"/>
                  <a:pt x="65" y="70"/>
                  <a:pt x="67" y="70"/>
                </a:cubicBezTo>
                <a:cubicBezTo>
                  <a:pt x="69" y="70"/>
                  <a:pt x="71" y="70"/>
                  <a:pt x="73" y="70"/>
                </a:cubicBezTo>
                <a:cubicBezTo>
                  <a:pt x="75" y="71"/>
                  <a:pt x="77" y="71"/>
                  <a:pt x="79" y="71"/>
                </a:cubicBezTo>
                <a:cubicBezTo>
                  <a:pt x="80" y="71"/>
                  <a:pt x="81" y="71"/>
                  <a:pt x="81" y="68"/>
                </a:cubicBezTo>
                <a:cubicBezTo>
                  <a:pt x="81" y="67"/>
                  <a:pt x="80" y="67"/>
                  <a:pt x="78" y="67"/>
                </a:cubicBezTo>
                <a:cubicBezTo>
                  <a:pt x="72" y="67"/>
                  <a:pt x="71" y="66"/>
                  <a:pt x="70" y="64"/>
                </a:cubicBezTo>
                <a:lnTo>
                  <a:pt x="53" y="31"/>
                </a:lnTo>
                <a:close/>
              </a:path>
              <a:path w="257" h="72">
                <a:moveTo>
                  <a:pt x="184" y="36"/>
                </a:moveTo>
                <a:cubicBezTo>
                  <a:pt x="185" y="36"/>
                  <a:pt x="188" y="36"/>
                  <a:pt x="188" y="33"/>
                </a:cubicBezTo>
                <a:cubicBezTo>
                  <a:pt x="188" y="31"/>
                  <a:pt x="185" y="31"/>
                  <a:pt x="184" y="31"/>
                </a:cubicBezTo>
                <a:lnTo>
                  <a:pt x="114" y="31"/>
                </a:lnTo>
                <a:cubicBezTo>
                  <a:pt x="112" y="31"/>
                  <a:pt x="110" y="31"/>
                  <a:pt x="110" y="33"/>
                </a:cubicBezTo>
                <a:cubicBezTo>
                  <a:pt x="110" y="36"/>
                  <a:pt x="112" y="36"/>
                  <a:pt x="114" y="36"/>
                </a:cubicBezTo>
                <a:lnTo>
                  <a:pt x="184" y="36"/>
                </a:lnTo>
                <a:close/>
                <a:moveTo>
                  <a:pt x="184" y="59"/>
                </a:moveTo>
                <a:cubicBezTo>
                  <a:pt x="185" y="59"/>
                  <a:pt x="188" y="59"/>
                  <a:pt x="188" y="56"/>
                </a:cubicBezTo>
                <a:cubicBezTo>
                  <a:pt x="188" y="54"/>
                  <a:pt x="185" y="54"/>
                  <a:pt x="184" y="54"/>
                </a:cubicBezTo>
                <a:lnTo>
                  <a:pt x="114" y="54"/>
                </a:lnTo>
                <a:cubicBezTo>
                  <a:pt x="112" y="54"/>
                  <a:pt x="110" y="54"/>
                  <a:pt x="110" y="56"/>
                </a:cubicBezTo>
                <a:cubicBezTo>
                  <a:pt x="110" y="59"/>
                  <a:pt x="112" y="59"/>
                  <a:pt x="114" y="59"/>
                </a:cubicBezTo>
                <a:lnTo>
                  <a:pt x="184" y="59"/>
                </a:lnTo>
                <a:close/>
              </a:path>
              <a:path w="257" h="72">
                <a:moveTo>
                  <a:pt x="222" y="60"/>
                </a:moveTo>
                <a:cubicBezTo>
                  <a:pt x="221" y="63"/>
                  <a:pt x="217" y="69"/>
                  <a:pt x="212" y="69"/>
                </a:cubicBezTo>
                <a:cubicBezTo>
                  <a:pt x="212" y="69"/>
                  <a:pt x="208" y="69"/>
                  <a:pt x="206" y="67"/>
                </a:cubicBezTo>
                <a:cubicBezTo>
                  <a:pt x="211" y="66"/>
                  <a:pt x="211" y="62"/>
                  <a:pt x="211" y="62"/>
                </a:cubicBezTo>
                <a:cubicBezTo>
                  <a:pt x="211" y="59"/>
                  <a:pt x="209" y="58"/>
                  <a:pt x="207" y="58"/>
                </a:cubicBezTo>
                <a:cubicBezTo>
                  <a:pt x="204" y="58"/>
                  <a:pt x="201" y="60"/>
                  <a:pt x="201" y="64"/>
                </a:cubicBezTo>
                <a:cubicBezTo>
                  <a:pt x="201" y="69"/>
                  <a:pt x="207" y="72"/>
                  <a:pt x="212" y="72"/>
                </a:cubicBezTo>
                <a:cubicBezTo>
                  <a:pt x="217" y="72"/>
                  <a:pt x="221" y="69"/>
                  <a:pt x="224" y="64"/>
                </a:cubicBezTo>
                <a:cubicBezTo>
                  <a:pt x="226" y="70"/>
                  <a:pt x="232" y="72"/>
                  <a:pt x="236" y="72"/>
                </a:cubicBezTo>
                <a:cubicBezTo>
                  <a:pt x="249" y="72"/>
                  <a:pt x="255" y="59"/>
                  <a:pt x="255" y="56"/>
                </a:cubicBezTo>
                <a:cubicBezTo>
                  <a:pt x="255" y="55"/>
                  <a:pt x="254" y="55"/>
                  <a:pt x="253" y="55"/>
                </a:cubicBezTo>
                <a:cubicBezTo>
                  <a:pt x="252" y="55"/>
                  <a:pt x="252" y="55"/>
                  <a:pt x="251" y="56"/>
                </a:cubicBezTo>
                <a:cubicBezTo>
                  <a:pt x="249" y="63"/>
                  <a:pt x="243" y="69"/>
                  <a:pt x="237" y="69"/>
                </a:cubicBezTo>
                <a:cubicBezTo>
                  <a:pt x="232" y="69"/>
                  <a:pt x="230" y="66"/>
                  <a:pt x="230" y="62"/>
                </a:cubicBezTo>
                <a:cubicBezTo>
                  <a:pt x="230" y="59"/>
                  <a:pt x="233" y="50"/>
                  <a:pt x="236" y="38"/>
                </a:cubicBezTo>
                <a:cubicBezTo>
                  <a:pt x="238" y="30"/>
                  <a:pt x="243" y="28"/>
                  <a:pt x="246" y="28"/>
                </a:cubicBezTo>
                <a:cubicBezTo>
                  <a:pt x="246" y="28"/>
                  <a:pt x="250" y="28"/>
                  <a:pt x="252" y="29"/>
                </a:cubicBezTo>
                <a:cubicBezTo>
                  <a:pt x="249" y="30"/>
                  <a:pt x="247" y="33"/>
                  <a:pt x="247" y="35"/>
                </a:cubicBezTo>
                <a:cubicBezTo>
                  <a:pt x="247" y="37"/>
                  <a:pt x="249" y="39"/>
                  <a:pt x="252" y="39"/>
                </a:cubicBezTo>
                <a:cubicBezTo>
                  <a:pt x="254" y="39"/>
                  <a:pt x="257" y="37"/>
                  <a:pt x="257" y="32"/>
                </a:cubicBezTo>
                <a:cubicBezTo>
                  <a:pt x="257" y="27"/>
                  <a:pt x="251" y="25"/>
                  <a:pt x="246" y="25"/>
                </a:cubicBezTo>
                <a:cubicBezTo>
                  <a:pt x="241" y="25"/>
                  <a:pt x="237" y="28"/>
                  <a:pt x="235" y="32"/>
                </a:cubicBezTo>
                <a:cubicBezTo>
                  <a:pt x="233" y="28"/>
                  <a:pt x="228" y="25"/>
                  <a:pt x="222" y="25"/>
                </a:cubicBezTo>
                <a:cubicBezTo>
                  <a:pt x="210" y="25"/>
                  <a:pt x="203" y="38"/>
                  <a:pt x="203" y="41"/>
                </a:cubicBezTo>
                <a:cubicBezTo>
                  <a:pt x="203" y="42"/>
                  <a:pt x="205" y="42"/>
                  <a:pt x="205" y="42"/>
                </a:cubicBezTo>
                <a:cubicBezTo>
                  <a:pt x="206" y="42"/>
                  <a:pt x="206" y="42"/>
                  <a:pt x="207" y="40"/>
                </a:cubicBezTo>
                <a:cubicBezTo>
                  <a:pt x="210" y="32"/>
                  <a:pt x="216" y="28"/>
                  <a:pt x="221" y="28"/>
                </a:cubicBezTo>
                <a:cubicBezTo>
                  <a:pt x="225" y="28"/>
                  <a:pt x="228" y="30"/>
                  <a:pt x="228" y="35"/>
                </a:cubicBezTo>
                <a:cubicBezTo>
                  <a:pt x="228" y="37"/>
                  <a:pt x="227" y="42"/>
                  <a:pt x="226" y="45"/>
                </a:cubicBezTo>
                <a:lnTo>
                  <a:pt x="222" y="6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" name="path 26"/>
          <p:cNvSpPr/>
          <p:nvPr/>
        </p:nvSpPr>
        <p:spPr>
          <a:xfrm>
            <a:off x="6079149" y="3520976"/>
            <a:ext cx="52120" cy="41855"/>
          </a:xfrm>
          <a:custGeom>
            <a:avLst/>
            <a:gdLst/>
            <a:ahLst/>
            <a:cxnLst/>
            <a:rect l="0" t="0" r="0" b="0"/>
            <a:pathLst>
              <a:path w="82" h="65">
                <a:moveTo>
                  <a:pt x="36" y="8"/>
                </a:moveTo>
                <a:lnTo>
                  <a:pt x="53" y="8"/>
                </a:lnTo>
                <a:cubicBezTo>
                  <a:pt x="48" y="30"/>
                  <a:pt x="46" y="37"/>
                  <a:pt x="46" y="47"/>
                </a:cubicBezTo>
                <a:cubicBezTo>
                  <a:pt x="46" y="49"/>
                  <a:pt x="46" y="53"/>
                  <a:pt x="48" y="58"/>
                </a:cubicBezTo>
                <a:cubicBezTo>
                  <a:pt x="49" y="65"/>
                  <a:pt x="51" y="65"/>
                  <a:pt x="53" y="65"/>
                </a:cubicBezTo>
                <a:cubicBezTo>
                  <a:pt x="56" y="65"/>
                  <a:pt x="59" y="63"/>
                  <a:pt x="59" y="60"/>
                </a:cubicBezTo>
                <a:cubicBezTo>
                  <a:pt x="59" y="59"/>
                  <a:pt x="59" y="59"/>
                  <a:pt x="58" y="56"/>
                </a:cubicBezTo>
                <a:cubicBezTo>
                  <a:pt x="54" y="46"/>
                  <a:pt x="54" y="36"/>
                  <a:pt x="54" y="32"/>
                </a:cubicBezTo>
                <a:cubicBezTo>
                  <a:pt x="54" y="24"/>
                  <a:pt x="55" y="16"/>
                  <a:pt x="57" y="8"/>
                </a:cubicBezTo>
                <a:lnTo>
                  <a:pt x="74" y="8"/>
                </a:lnTo>
                <a:cubicBezTo>
                  <a:pt x="76" y="8"/>
                  <a:pt x="82" y="8"/>
                  <a:pt x="82" y="3"/>
                </a:cubicBezTo>
                <a:cubicBezTo>
                  <a:pt x="82" y="0"/>
                  <a:pt x="78" y="0"/>
                  <a:pt x="75" y="0"/>
                </a:cubicBezTo>
                <a:lnTo>
                  <a:pt x="25" y="0"/>
                </a:lnTo>
                <a:cubicBezTo>
                  <a:pt x="21" y="0"/>
                  <a:pt x="15" y="0"/>
                  <a:pt x="9" y="7"/>
                </a:cubicBezTo>
                <a:cubicBezTo>
                  <a:pt x="3" y="12"/>
                  <a:pt x="0" y="19"/>
                  <a:pt x="0" y="20"/>
                </a:cubicBezTo>
                <a:cubicBezTo>
                  <a:pt x="0" y="20"/>
                  <a:pt x="0" y="21"/>
                  <a:pt x="1" y="21"/>
                </a:cubicBezTo>
                <a:cubicBezTo>
                  <a:pt x="3" y="21"/>
                  <a:pt x="3" y="21"/>
                  <a:pt x="4" y="20"/>
                </a:cubicBezTo>
                <a:cubicBezTo>
                  <a:pt x="11" y="8"/>
                  <a:pt x="20" y="8"/>
                  <a:pt x="23" y="8"/>
                </a:cubicBezTo>
                <a:lnTo>
                  <a:pt x="32" y="8"/>
                </a:lnTo>
                <a:cubicBezTo>
                  <a:pt x="27" y="26"/>
                  <a:pt x="19" y="44"/>
                  <a:pt x="12" y="58"/>
                </a:cubicBezTo>
                <a:cubicBezTo>
                  <a:pt x="11" y="60"/>
                  <a:pt x="11" y="60"/>
                  <a:pt x="11" y="61"/>
                </a:cubicBezTo>
                <a:cubicBezTo>
                  <a:pt x="11" y="64"/>
                  <a:pt x="13" y="65"/>
                  <a:pt x="15" y="65"/>
                </a:cubicBezTo>
                <a:cubicBezTo>
                  <a:pt x="20" y="65"/>
                  <a:pt x="21" y="61"/>
                  <a:pt x="23" y="56"/>
                </a:cubicBezTo>
                <a:cubicBezTo>
                  <a:pt x="25" y="49"/>
                  <a:pt x="25" y="49"/>
                  <a:pt x="27" y="41"/>
                </a:cubicBezTo>
                <a:lnTo>
                  <a:pt x="36" y="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" name="path 28"/>
          <p:cNvSpPr/>
          <p:nvPr/>
        </p:nvSpPr>
        <p:spPr>
          <a:xfrm>
            <a:off x="5178841" y="3592621"/>
            <a:ext cx="6565" cy="14948"/>
          </a:xfrm>
          <a:custGeom>
            <a:avLst/>
            <a:gdLst/>
            <a:ahLst/>
            <a:cxnLst/>
            <a:rect l="0" t="0" r="0" b="0"/>
            <a:pathLst>
              <a:path w="10" h="23">
                <a:moveTo>
                  <a:pt x="7" y="8"/>
                </a:moveTo>
                <a:cubicBezTo>
                  <a:pt x="7" y="15"/>
                  <a:pt x="3" y="19"/>
                  <a:pt x="1" y="20"/>
                </a:cubicBezTo>
                <a:cubicBezTo>
                  <a:pt x="0" y="21"/>
                  <a:pt x="0" y="21"/>
                  <a:pt x="0" y="22"/>
                </a:cubicBezTo>
                <a:cubicBezTo>
                  <a:pt x="0" y="22"/>
                  <a:pt x="1" y="23"/>
                  <a:pt x="2" y="23"/>
                </a:cubicBezTo>
                <a:cubicBezTo>
                  <a:pt x="3" y="23"/>
                  <a:pt x="10" y="17"/>
                  <a:pt x="10" y="8"/>
                </a:cubicBezTo>
                <a:cubicBezTo>
                  <a:pt x="10" y="3"/>
                  <a:pt x="8" y="0"/>
                  <a:pt x="4" y="0"/>
                </a:cubicBezTo>
                <a:cubicBezTo>
                  <a:pt x="1" y="0"/>
                  <a:pt x="0" y="2"/>
                  <a:pt x="0" y="4"/>
                </a:cubicBezTo>
                <a:cubicBezTo>
                  <a:pt x="0" y="6"/>
                  <a:pt x="1" y="9"/>
                  <a:pt x="4" y="9"/>
                </a:cubicBezTo>
                <a:cubicBezTo>
                  <a:pt x="5" y="9"/>
                  <a:pt x="6" y="8"/>
                  <a:pt x="7" y="8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" name="path 30"/>
          <p:cNvSpPr/>
          <p:nvPr/>
        </p:nvSpPr>
        <p:spPr>
          <a:xfrm>
            <a:off x="5028055" y="3495792"/>
            <a:ext cx="81298" cy="85405"/>
          </a:xfrm>
          <a:custGeom>
            <a:avLst/>
            <a:gdLst/>
            <a:ahLst/>
            <a:cxnLst/>
            <a:rect l="0" t="0" r="0" b="0"/>
            <a:pathLst>
              <a:path w="128" h="134">
                <a:moveTo>
                  <a:pt x="42" y="17"/>
                </a:moveTo>
                <a:cubicBezTo>
                  <a:pt x="45" y="20"/>
                  <a:pt x="48" y="20"/>
                  <a:pt x="51" y="20"/>
                </a:cubicBezTo>
                <a:cubicBezTo>
                  <a:pt x="55" y="20"/>
                  <a:pt x="65" y="20"/>
                  <a:pt x="65" y="15"/>
                </a:cubicBezTo>
                <a:cubicBezTo>
                  <a:pt x="65" y="11"/>
                  <a:pt x="58" y="11"/>
                  <a:pt x="52" y="11"/>
                </a:cubicBezTo>
                <a:cubicBezTo>
                  <a:pt x="51" y="11"/>
                  <a:pt x="47" y="11"/>
                  <a:pt x="43" y="13"/>
                </a:cubicBezTo>
                <a:cubicBezTo>
                  <a:pt x="42" y="11"/>
                  <a:pt x="42" y="10"/>
                  <a:pt x="42" y="7"/>
                </a:cubicBezTo>
                <a:cubicBezTo>
                  <a:pt x="42" y="5"/>
                  <a:pt x="42" y="2"/>
                  <a:pt x="42" y="1"/>
                </a:cubicBezTo>
                <a:cubicBezTo>
                  <a:pt x="42" y="0"/>
                  <a:pt x="42" y="0"/>
                  <a:pt x="41" y="0"/>
                </a:cubicBezTo>
                <a:cubicBezTo>
                  <a:pt x="38" y="0"/>
                  <a:pt x="38" y="6"/>
                  <a:pt x="38" y="7"/>
                </a:cubicBezTo>
                <a:cubicBezTo>
                  <a:pt x="38" y="9"/>
                  <a:pt x="38" y="12"/>
                  <a:pt x="39" y="14"/>
                </a:cubicBezTo>
                <a:cubicBezTo>
                  <a:pt x="24" y="22"/>
                  <a:pt x="0" y="50"/>
                  <a:pt x="0" y="79"/>
                </a:cubicBezTo>
                <a:cubicBezTo>
                  <a:pt x="0" y="100"/>
                  <a:pt x="13" y="104"/>
                  <a:pt x="24" y="108"/>
                </a:cubicBezTo>
                <a:cubicBezTo>
                  <a:pt x="29" y="109"/>
                  <a:pt x="29" y="109"/>
                  <a:pt x="34" y="111"/>
                </a:cubicBezTo>
                <a:cubicBezTo>
                  <a:pt x="37" y="112"/>
                  <a:pt x="43" y="114"/>
                  <a:pt x="43" y="121"/>
                </a:cubicBezTo>
                <a:cubicBezTo>
                  <a:pt x="43" y="125"/>
                  <a:pt x="40" y="131"/>
                  <a:pt x="34" y="131"/>
                </a:cubicBezTo>
                <a:cubicBezTo>
                  <a:pt x="31" y="131"/>
                  <a:pt x="26" y="129"/>
                  <a:pt x="23" y="126"/>
                </a:cubicBezTo>
                <a:cubicBezTo>
                  <a:pt x="22" y="125"/>
                  <a:pt x="22" y="125"/>
                  <a:pt x="21" y="125"/>
                </a:cubicBezTo>
                <a:cubicBezTo>
                  <a:pt x="21" y="125"/>
                  <a:pt x="20" y="126"/>
                  <a:pt x="20" y="127"/>
                </a:cubicBezTo>
                <a:cubicBezTo>
                  <a:pt x="20" y="128"/>
                  <a:pt x="26" y="134"/>
                  <a:pt x="34" y="134"/>
                </a:cubicBezTo>
                <a:cubicBezTo>
                  <a:pt x="44" y="134"/>
                  <a:pt x="51" y="124"/>
                  <a:pt x="51" y="116"/>
                </a:cubicBezTo>
                <a:cubicBezTo>
                  <a:pt x="51" y="110"/>
                  <a:pt x="48" y="107"/>
                  <a:pt x="47" y="106"/>
                </a:cubicBezTo>
                <a:cubicBezTo>
                  <a:pt x="44" y="103"/>
                  <a:pt x="41" y="102"/>
                  <a:pt x="32" y="99"/>
                </a:cubicBezTo>
                <a:cubicBezTo>
                  <a:pt x="20" y="95"/>
                  <a:pt x="18" y="94"/>
                  <a:pt x="14" y="91"/>
                </a:cubicBezTo>
                <a:cubicBezTo>
                  <a:pt x="8" y="86"/>
                  <a:pt x="8" y="77"/>
                  <a:pt x="8" y="74"/>
                </a:cubicBezTo>
                <a:cubicBezTo>
                  <a:pt x="8" y="51"/>
                  <a:pt x="26" y="25"/>
                  <a:pt x="42" y="17"/>
                </a:cubicBezTo>
                <a:moveTo>
                  <a:pt x="45" y="15"/>
                </a:moveTo>
                <a:cubicBezTo>
                  <a:pt x="48" y="14"/>
                  <a:pt x="50" y="14"/>
                  <a:pt x="52" y="14"/>
                </a:cubicBezTo>
                <a:cubicBezTo>
                  <a:pt x="57" y="14"/>
                  <a:pt x="58" y="15"/>
                  <a:pt x="61" y="15"/>
                </a:cubicBezTo>
                <a:cubicBezTo>
                  <a:pt x="59" y="16"/>
                  <a:pt x="58" y="17"/>
                  <a:pt x="51" y="17"/>
                </a:cubicBezTo>
                <a:cubicBezTo>
                  <a:pt x="48" y="17"/>
                  <a:pt x="47" y="17"/>
                  <a:pt x="45" y="15"/>
                </a:cubicBezTo>
              </a:path>
              <a:path w="128" h="134">
                <a:moveTo>
                  <a:pt x="92" y="88"/>
                </a:moveTo>
                <a:lnTo>
                  <a:pt x="105" y="88"/>
                </a:lnTo>
                <a:cubicBezTo>
                  <a:pt x="103" y="94"/>
                  <a:pt x="101" y="104"/>
                  <a:pt x="101" y="112"/>
                </a:cubicBezTo>
                <a:cubicBezTo>
                  <a:pt x="101" y="116"/>
                  <a:pt x="101" y="119"/>
                  <a:pt x="102" y="121"/>
                </a:cubicBezTo>
                <a:cubicBezTo>
                  <a:pt x="104" y="126"/>
                  <a:pt x="105" y="127"/>
                  <a:pt x="107" y="127"/>
                </a:cubicBezTo>
                <a:cubicBezTo>
                  <a:pt x="109" y="127"/>
                  <a:pt x="112" y="125"/>
                  <a:pt x="112" y="122"/>
                </a:cubicBezTo>
                <a:cubicBezTo>
                  <a:pt x="112" y="121"/>
                  <a:pt x="112" y="121"/>
                  <a:pt x="111" y="120"/>
                </a:cubicBezTo>
                <a:cubicBezTo>
                  <a:pt x="109" y="116"/>
                  <a:pt x="107" y="110"/>
                  <a:pt x="107" y="101"/>
                </a:cubicBezTo>
                <a:cubicBezTo>
                  <a:pt x="107" y="100"/>
                  <a:pt x="107" y="95"/>
                  <a:pt x="108" y="88"/>
                </a:cubicBezTo>
                <a:lnTo>
                  <a:pt x="122" y="88"/>
                </a:lnTo>
                <a:cubicBezTo>
                  <a:pt x="124" y="88"/>
                  <a:pt x="125" y="88"/>
                  <a:pt x="126" y="87"/>
                </a:cubicBezTo>
                <a:cubicBezTo>
                  <a:pt x="127" y="86"/>
                  <a:pt x="128" y="84"/>
                  <a:pt x="128" y="84"/>
                </a:cubicBezTo>
                <a:cubicBezTo>
                  <a:pt x="128" y="81"/>
                  <a:pt x="125" y="81"/>
                  <a:pt x="123" y="81"/>
                </a:cubicBezTo>
                <a:lnTo>
                  <a:pt x="83" y="81"/>
                </a:lnTo>
                <a:cubicBezTo>
                  <a:pt x="78" y="81"/>
                  <a:pt x="76" y="82"/>
                  <a:pt x="71" y="86"/>
                </a:cubicBezTo>
                <a:cubicBezTo>
                  <a:pt x="68" y="89"/>
                  <a:pt x="64" y="94"/>
                  <a:pt x="64" y="95"/>
                </a:cubicBezTo>
                <a:cubicBezTo>
                  <a:pt x="64" y="96"/>
                  <a:pt x="65" y="96"/>
                  <a:pt x="66" y="96"/>
                </a:cubicBezTo>
                <a:cubicBezTo>
                  <a:pt x="67" y="96"/>
                  <a:pt x="67" y="96"/>
                  <a:pt x="68" y="95"/>
                </a:cubicBezTo>
                <a:cubicBezTo>
                  <a:pt x="73" y="88"/>
                  <a:pt x="80" y="88"/>
                  <a:pt x="82" y="88"/>
                </a:cubicBezTo>
                <a:lnTo>
                  <a:pt x="88" y="88"/>
                </a:lnTo>
                <a:cubicBezTo>
                  <a:pt x="85" y="99"/>
                  <a:pt x="79" y="112"/>
                  <a:pt x="76" y="118"/>
                </a:cubicBezTo>
                <a:cubicBezTo>
                  <a:pt x="76" y="119"/>
                  <a:pt x="74" y="122"/>
                  <a:pt x="74" y="122"/>
                </a:cubicBezTo>
                <a:cubicBezTo>
                  <a:pt x="74" y="122"/>
                  <a:pt x="74" y="123"/>
                  <a:pt x="74" y="123"/>
                </a:cubicBezTo>
                <a:cubicBezTo>
                  <a:pt x="74" y="125"/>
                  <a:pt x="75" y="127"/>
                  <a:pt x="78" y="127"/>
                </a:cubicBezTo>
                <a:cubicBezTo>
                  <a:pt x="82" y="127"/>
                  <a:pt x="83" y="122"/>
                  <a:pt x="86" y="113"/>
                </a:cubicBezTo>
                <a:lnTo>
                  <a:pt x="92" y="88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558892" y="4442904"/>
            <a:ext cx="4381495" cy="2252975"/>
          </a:xfrm>
          <a:prstGeom prst="rect">
            <a:avLst/>
          </a:prstGeom>
        </p:spPr>
      </p:pic>
      <p:graphicFrame>
        <p:nvGraphicFramePr>
          <p:cNvPr id="34" name="table 34"/>
          <p:cNvGraphicFramePr>
            <a:graphicFrameLocks noGrp="1"/>
          </p:cNvGraphicFramePr>
          <p:nvPr/>
        </p:nvGraphicFramePr>
        <p:xfrm>
          <a:off x="144589" y="4787125"/>
          <a:ext cx="3989704" cy="1973579"/>
        </p:xfrm>
        <a:graphic>
          <a:graphicData uri="http://schemas.openxmlformats.org/drawingml/2006/table">
            <a:tbl>
              <a:tblPr/>
              <a:tblGrid>
                <a:gridCol w="3989704"/>
              </a:tblGrid>
              <a:tr h="1954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80000"/>
                        </a:lnSpc>
                        <a:spcBef>
                          <a:spcPts val="5"/>
                        </a:spcBef>
                        <a:tabLst>
                          <a:tab pos="269875" algn="l"/>
                        </a:tabLst>
                      </a:pPr>
                      <a:r>
                        <a:rPr sz="9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New</a:t>
                      </a:r>
                      <a:r>
                        <a:rPr sz="900" b="1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900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representa</a:t>
                      </a:r>
                      <a:r>
                        <a:rPr sz="9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tions</a:t>
                      </a: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7335" indent="6985" algn="l" rtl="0" eaLnBrk="0">
                        <a:lnSpc>
                          <a:spcPct val="110000"/>
                        </a:lnSpc>
                        <a:spcBef>
                          <a:spcPts val="150"/>
                        </a:spcBef>
                      </a:pP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PTD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DCPTD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Provide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training-free</a:t>
                      </a:r>
                      <a:r>
                        <a:rPr sz="600" kern="0" spc="-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isometry-invariant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6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representations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for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distri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bu-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tions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arbitrary-dimensional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spac</a:t>
                      </a:r>
                      <a:r>
                        <a:rPr sz="7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es.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74000"/>
                        </a:lnSpc>
                        <a:spcBef>
                          <a:spcPts val="385"/>
                        </a:spcBef>
                        <a:tabLst>
                          <a:tab pos="269875" algn="l"/>
                        </a:tabLst>
                      </a:pPr>
                      <a:r>
                        <a:rPr sz="9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9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New</a:t>
                      </a:r>
                      <a:r>
                        <a:rPr sz="900" b="1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9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9240" indent="1270" algn="l" rtl="0" eaLnBrk="0">
                        <a:lnSpc>
                          <a:spcPct val="119000"/>
                        </a:lnSpc>
                        <a:spcBef>
                          <a:spcPts val="200"/>
                        </a:spcBef>
                      </a:pP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6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6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built</a:t>
                      </a:r>
                      <a:r>
                        <a:rPr sz="6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via</a:t>
                      </a:r>
                      <a:r>
                        <a:rPr sz="6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1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</a:t>
                      </a:r>
                      <a:r>
                        <a:rPr sz="6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alignment</a:t>
                      </a:r>
                      <a:r>
                        <a:rPr sz="6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6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rigorously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proved</a:t>
                      </a:r>
                      <a:r>
                        <a:rPr sz="6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to</a:t>
                      </a:r>
                      <a:r>
                        <a:rPr sz="6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on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classes</a:t>
                      </a:r>
                      <a:r>
                        <a:rPr sz="6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normed</a:t>
                      </a:r>
                      <a:r>
                        <a:rPr sz="6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ces.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2245" algn="l" rtl="0" eaLnBrk="0">
                        <a:lnSpc>
                          <a:spcPct val="83000"/>
                        </a:lnSpc>
                        <a:spcBef>
                          <a:spcPts val="395"/>
                        </a:spcBef>
                        <a:tabLst>
                          <a:tab pos="269875" algn="l"/>
                        </a:tabLst>
                      </a:pPr>
                      <a:r>
                        <a:rPr sz="9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9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Efficiency</a:t>
                      </a: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1620" algn="l" rtl="0" eaLnBrk="0">
                        <a:lnSpc>
                          <a:spcPct val="82000"/>
                        </a:lnSpc>
                        <a:spcBef>
                          <a:spcPts val="250"/>
                        </a:spcBef>
                      </a:pP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achieves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nearly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linear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complexity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commonly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used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normed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spaces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81000"/>
                        </a:lnSpc>
                        <a:spcBef>
                          <a:spcPts val="445"/>
                        </a:spcBef>
                        <a:tabLst>
                          <a:tab pos="266700" algn="l"/>
                        </a:tabLst>
                      </a:pPr>
                      <a:r>
                        <a:rPr sz="9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Cross-space comparison</a:t>
                      </a: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9240" algn="l" rtl="0" eaLnBrk="0">
                        <a:lnSpc>
                          <a:spcPct val="110000"/>
                        </a:lnSpc>
                        <a:spcBef>
                          <a:spcPts val="100"/>
                        </a:spcBef>
                      </a:pP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Compares</a:t>
                      </a:r>
                      <a:r>
                        <a:rPr sz="6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distributions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beyond</a:t>
                      </a:r>
                      <a:r>
                        <a:rPr sz="6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rotation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6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translation</a:t>
                      </a:r>
                      <a:r>
                        <a:rPr sz="6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enabling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comparisons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across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arbitrary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classes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5740" algn="l" rtl="0" eaLnBrk="0">
                        <a:lnSpc>
                          <a:spcPct val="82000"/>
                        </a:lnSpc>
                        <a:spcBef>
                          <a:spcPts val="440"/>
                        </a:spcBef>
                        <a:tabLst>
                          <a:tab pos="269875" algn="l"/>
                        </a:tabLst>
                      </a:pPr>
                      <a:r>
                        <a:rPr sz="900" b="1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900" b="1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Extensibility</a:t>
                      </a: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4795" indent="-1905" algn="l" rtl="0" eaLnBrk="0">
                        <a:lnSpc>
                          <a:spcPct val="119000"/>
                        </a:lnSpc>
                        <a:spcBef>
                          <a:spcPts val="55"/>
                        </a:spcBef>
                      </a:pP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6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6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broadly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applicable</a:t>
                      </a:r>
                      <a:r>
                        <a:rPr sz="6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normed</a:t>
                      </a:r>
                      <a:r>
                        <a:rPr sz="6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spaces</a:t>
                      </a:r>
                      <a:r>
                        <a:rPr sz="6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can</a:t>
                      </a:r>
                      <a:r>
                        <a:rPr sz="6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</a:t>
                      </a:r>
                      <a:r>
                        <a:rPr sz="6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further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extended</a:t>
                      </a:r>
                      <a:r>
                        <a:rPr sz="6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to</a:t>
                      </a:r>
                      <a:r>
                        <a:rPr sz="6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general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spaces.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6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31296" y="6341363"/>
            <a:ext cx="119575" cy="134111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9338" y="5945123"/>
            <a:ext cx="131532" cy="134111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55211" y="5655563"/>
            <a:ext cx="71745" cy="121919"/>
          </a:xfrm>
          <a:prstGeom prst="rect">
            <a:avLst/>
          </a:prstGeom>
        </p:spPr>
      </p:pic>
      <p:sp>
        <p:nvSpPr>
          <p:cNvPr id="42" name="path 42"/>
          <p:cNvSpPr/>
          <p:nvPr/>
        </p:nvSpPr>
        <p:spPr>
          <a:xfrm>
            <a:off x="1328003" y="5420166"/>
            <a:ext cx="64160" cy="69684"/>
          </a:xfrm>
          <a:custGeom>
            <a:avLst/>
            <a:gdLst/>
            <a:ahLst/>
            <a:cxnLst/>
            <a:rect l="0" t="0" r="0" b="0"/>
            <a:pathLst>
              <a:path w="101" h="109">
                <a:moveTo>
                  <a:pt x="50" y="0"/>
                </a:moveTo>
                <a:cubicBezTo>
                  <a:pt x="20" y="0"/>
                  <a:pt x="0" y="22"/>
                  <a:pt x="0" y="54"/>
                </a:cubicBezTo>
                <a:cubicBezTo>
                  <a:pt x="0" y="87"/>
                  <a:pt x="20" y="109"/>
                  <a:pt x="50" y="109"/>
                </a:cubicBezTo>
                <a:cubicBezTo>
                  <a:pt x="63" y="109"/>
                  <a:pt x="74" y="105"/>
                  <a:pt x="82" y="98"/>
                </a:cubicBezTo>
                <a:cubicBezTo>
                  <a:pt x="94" y="89"/>
                  <a:pt x="101" y="72"/>
                  <a:pt x="101" y="55"/>
                </a:cubicBezTo>
                <a:cubicBezTo>
                  <a:pt x="101" y="21"/>
                  <a:pt x="81" y="0"/>
                  <a:pt x="50" y="0"/>
                </a:cubicBezTo>
                <a:moveTo>
                  <a:pt x="50" y="11"/>
                </a:moveTo>
                <a:cubicBezTo>
                  <a:pt x="73" y="11"/>
                  <a:pt x="87" y="29"/>
                  <a:pt x="87" y="55"/>
                </a:cubicBezTo>
                <a:cubicBezTo>
                  <a:pt x="87" y="80"/>
                  <a:pt x="72" y="97"/>
                  <a:pt x="50" y="97"/>
                </a:cubicBezTo>
                <a:cubicBezTo>
                  <a:pt x="28" y="97"/>
                  <a:pt x="13" y="80"/>
                  <a:pt x="13" y="54"/>
                </a:cubicBezTo>
                <a:cubicBezTo>
                  <a:pt x="13" y="29"/>
                  <a:pt x="28" y="11"/>
                  <a:pt x="50" y="11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4" name="pictur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31296" y="5259323"/>
            <a:ext cx="119575" cy="134112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31296" y="4863083"/>
            <a:ext cx="119575" cy="134111"/>
          </a:xfrm>
          <a:prstGeom prst="rect">
            <a:avLst/>
          </a:prstGeom>
        </p:spPr>
      </p:pic>
      <p:sp>
        <p:nvSpPr>
          <p:cNvPr id="48" name="textbox 48"/>
          <p:cNvSpPr/>
          <p:nvPr/>
        </p:nvSpPr>
        <p:spPr>
          <a:xfrm>
            <a:off x="2282128" y="27187"/>
            <a:ext cx="9549765" cy="8318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0190" algn="l" rtl="0" eaLnBrk="0">
              <a:lnSpc>
                <a:spcPts val="2415"/>
              </a:lnSpc>
            </a:pPr>
            <a:r>
              <a:rPr sz="20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SEINT: An</a:t>
            </a:r>
            <a:r>
              <a:rPr sz="2000" b="1" kern="0" spc="16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0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Efficient SE(</a:t>
            </a:r>
            <a:r>
              <a:rPr sz="2000" kern="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卩</a:t>
            </a:r>
            <a:r>
              <a:rPr sz="20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)-Invariant Transport</a:t>
            </a:r>
            <a:r>
              <a:rPr sz="2000" b="1" kern="0" spc="14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000" b="1" kern="0" spc="-2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</a:t>
            </a: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etric</a:t>
            </a:r>
            <a:r>
              <a:rPr sz="2000" b="1" kern="0" spc="17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Driven by</a:t>
            </a:r>
            <a:endParaRPr sz="2000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887095" algn="l" rtl="0" eaLnBrk="0">
              <a:lnSpc>
                <a:spcPts val="243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Polar Transport</a:t>
            </a:r>
            <a:r>
              <a:rPr sz="2000" b="1" kern="0" spc="23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Discrepancy-based Representation</a:t>
            </a:r>
            <a:endParaRPr sz="2000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12700" algn="l" rtl="0" eaLnBrk="0">
              <a:lnSpc>
                <a:spcPts val="1445"/>
              </a:lnSpc>
              <a:spcBef>
                <a:spcPts val="60"/>
              </a:spcBef>
            </a:pP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Junyi</a:t>
            </a:r>
            <a:r>
              <a:rPr sz="1100" kern="0" spc="8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Lin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1*</a:t>
            </a:r>
            <a:r>
              <a:rPr sz="700" kern="0" spc="-1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</a:t>
            </a:r>
            <a:r>
              <a:rPr sz="1100" kern="0" spc="7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Dunyao Xue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1*</a:t>
            </a:r>
            <a:r>
              <a:rPr sz="700" kern="0" spc="-1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Jun Yu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sz="700" kern="0" spc="-1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</a:t>
            </a:r>
            <a:r>
              <a:rPr sz="1100" kern="0" spc="8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Hongteng Xu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1100" kern="0" spc="-10" baseline="54000" dirty="0">
                <a:solidFill>
                  <a:srgbClr val="7F7F7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忄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Cheng</a:t>
            </a:r>
            <a:r>
              <a:rPr sz="1100" kern="0" spc="8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Meng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1100" kern="0" spc="-10" baseline="54000" dirty="0">
                <a:solidFill>
                  <a:srgbClr val="7F7F7F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忄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 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</a:t>
            </a:r>
            <a:r>
              <a:rPr sz="700" kern="0" spc="-9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Renmin</a:t>
            </a:r>
            <a:r>
              <a:rPr sz="1100" kern="0" spc="7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University of China, </a:t>
            </a:r>
            <a:r>
              <a:rPr sz="1100" kern="0" spc="-10" baseline="2600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</a:t>
            </a:r>
            <a:r>
              <a:rPr sz="700" kern="0" spc="-9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Beijing</a:t>
            </a:r>
            <a:r>
              <a:rPr sz="1100" kern="0" spc="9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sz="1100" kern="0" spc="-1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Institute of Techno</a:t>
            </a:r>
            <a:r>
              <a:rPr sz="1100" kern="0" spc="-20" dirty="0">
                <a:solidFill>
                  <a:srgbClr val="7F7F7F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logy                                            </a:t>
            </a:r>
            <a:r>
              <a:rPr sz="1600" b="1" kern="0" spc="-20" baseline="2000" dirty="0">
                <a:solidFill>
                  <a:srgbClr val="000000">
                    <a:alpha val="100000"/>
                  </a:srgbClr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Paper</a:t>
            </a:r>
            <a:endParaRPr sz="1600" baseline="2000" dirty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50" name="picture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258081" y="1376456"/>
            <a:ext cx="3067638" cy="1767377"/>
          </a:xfrm>
          <a:prstGeom prst="rect">
            <a:avLst/>
          </a:prstGeom>
        </p:spPr>
      </p:pic>
      <p:graphicFrame>
        <p:nvGraphicFramePr>
          <p:cNvPr id="52" name="table 52"/>
          <p:cNvGraphicFramePr>
            <a:graphicFrameLocks noGrp="1"/>
          </p:cNvGraphicFramePr>
          <p:nvPr/>
        </p:nvGraphicFramePr>
        <p:xfrm>
          <a:off x="4200829" y="5161229"/>
          <a:ext cx="3235959" cy="1599564"/>
        </p:xfrm>
        <a:graphic>
          <a:graphicData uri="http://schemas.openxmlformats.org/drawingml/2006/table">
            <a:tbl>
              <a:tblPr/>
              <a:tblGrid>
                <a:gridCol w="3235959"/>
              </a:tblGrid>
              <a:tr h="15805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7955" indent="-79375" algn="l" rtl="0" eaLnBrk="0">
                        <a:lnSpc>
                          <a:spcPct val="115000"/>
                        </a:lnSpc>
                        <a:spcBef>
                          <a:spcPts val="5"/>
                        </a:spcBef>
                      </a:pPr>
                      <a:r>
                        <a:rPr sz="700" kern="0" spc="30" dirty="0">
                          <a:solidFill>
                            <a:srgbClr val="980924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30" dirty="0">
                          <a:solidFill>
                            <a:srgbClr val="980924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property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700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700" kern="0" spc="1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defines</a:t>
                      </a:r>
                      <a:r>
                        <a:rPr sz="7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7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valid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700" kern="0" spc="1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on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isometry</a:t>
                      </a:r>
                      <a:r>
                        <a:rPr sz="7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classes</a:t>
                      </a:r>
                      <a:r>
                        <a:rPr sz="700" kern="0" spc="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6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measure</a:t>
                      </a:r>
                      <a:r>
                        <a:rPr sz="6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spa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ces</a:t>
                      </a:r>
                      <a:r>
                        <a:rPr sz="600" kern="0" spc="-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6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satisfying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nonnegativity,</a:t>
                      </a:r>
                      <a:r>
                        <a:rPr sz="6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symmetry,</a:t>
                      </a:r>
                      <a:r>
                        <a:rPr sz="6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6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6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tri-</a:t>
                      </a:r>
                      <a:r>
                        <a:rPr sz="6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angle</a:t>
                      </a:r>
                      <a:r>
                        <a:rPr sz="6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6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inequality.</a:t>
                      </a: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6685" indent="-78105" algn="l" rtl="0" eaLnBrk="0">
                        <a:lnSpc>
                          <a:spcPct val="104000"/>
                        </a:lnSpc>
                        <a:spcBef>
                          <a:spcPts val="115"/>
                        </a:spcBef>
                      </a:pP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(p)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invariance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700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is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invariant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under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rigid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transformations</a:t>
                      </a:r>
                      <a:r>
                        <a:rPr sz="7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includ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ing</a:t>
                      </a:r>
                      <a:r>
                        <a:rPr sz="7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rotations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translations</a:t>
                      </a:r>
                      <a:r>
                        <a:rPr sz="7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therefore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provides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geome</a:t>
                      </a:r>
                      <a:r>
                        <a:rPr sz="7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try-aware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comparison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distributions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5415" indent="-76835" algn="l" rtl="0" eaLnBrk="0">
                        <a:lnSpc>
                          <a:spcPct val="104000"/>
                        </a:lnSpc>
                        <a:spcBef>
                          <a:spcPts val="115"/>
                        </a:spcBef>
                      </a:pPr>
                      <a:r>
                        <a:rPr sz="700" kern="0" spc="30" dirty="0">
                          <a:solidFill>
                            <a:srgbClr val="90092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30" dirty="0">
                          <a:solidFill>
                            <a:srgbClr val="900922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Discrete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guarantee</a:t>
                      </a:r>
                      <a:r>
                        <a:rPr sz="700" u="sng" kern="0" spc="3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700" kern="0" spc="18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discrete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setting</a:t>
                      </a:r>
                      <a:r>
                        <a:rPr sz="7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also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remains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well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defined</a:t>
                      </a:r>
                      <a:r>
                        <a:rPr sz="7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metric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under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mild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assumptions</a:t>
                      </a:r>
                      <a:r>
                        <a:rPr sz="7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extending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theoretical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guaran-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tee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beyond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continuous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distributions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49860" indent="-81280" algn="l" rtl="0" eaLnBrk="0">
                        <a:lnSpc>
                          <a:spcPct val="104000"/>
                        </a:lnSpc>
                        <a:spcBef>
                          <a:spcPts val="115"/>
                        </a:spcBef>
                      </a:pPr>
                      <a:r>
                        <a:rPr sz="700" kern="0" spc="20" dirty="0">
                          <a:solidFill>
                            <a:srgbClr val="8B0821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·</a:t>
                      </a:r>
                      <a:r>
                        <a:rPr sz="700" kern="0" spc="20" dirty="0">
                          <a:solidFill>
                            <a:srgbClr val="8B0821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</a:t>
                      </a:r>
                      <a:r>
                        <a:rPr sz="700" u="sng" kern="0" spc="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convexity</a:t>
                      </a:r>
                      <a:r>
                        <a:rPr sz="700" u="sng" kern="0" spc="2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r>
                        <a:rPr sz="700" kern="0" spc="160" dirty="0">
                          <a:solidFill>
                            <a:srgbClr val="AE0B2A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discrete</a:t>
                      </a:r>
                      <a:r>
                        <a:rPr sz="7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case</a:t>
                      </a:r>
                      <a:r>
                        <a:rPr sz="7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SEINT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admits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convex</a:t>
                      </a:r>
                      <a:r>
                        <a:rPr sz="7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formulation</a:t>
                      </a:r>
                      <a:r>
                        <a:rPr sz="7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with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respect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to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reference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measure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,</a:t>
                      </a:r>
                      <a:r>
                        <a:rPr sz="700" kern="0" spc="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which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guarantees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the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interchangeabil</a:t>
                      </a:r>
                      <a:r>
                        <a:rPr sz="7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-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ity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ofthe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infimum</a:t>
                      </a:r>
                      <a:r>
                        <a:rPr sz="7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and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supremum</a:t>
                      </a:r>
                      <a:r>
                        <a:rPr sz="7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in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practical</a:t>
                      </a:r>
                      <a:r>
                        <a:rPr sz="7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7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optimization</a:t>
                      </a:r>
                      <a:r>
                        <a:rPr sz="7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.</a:t>
                      </a: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4" name="pictur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797000" y="1586242"/>
            <a:ext cx="3904652" cy="1139666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67017" y="1515617"/>
            <a:ext cx="3788723" cy="1110475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7618197" y="2969501"/>
            <a:ext cx="2196715" cy="971816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270217" y="2899791"/>
            <a:ext cx="2095156" cy="1004391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910942" y="2915856"/>
            <a:ext cx="1927883" cy="1049858"/>
          </a:xfrm>
          <a:prstGeom prst="rect">
            <a:avLst/>
          </a:prstGeom>
        </p:spPr>
      </p:pic>
      <p:sp>
        <p:nvSpPr>
          <p:cNvPr id="64" name="path 64"/>
          <p:cNvSpPr/>
          <p:nvPr/>
        </p:nvSpPr>
        <p:spPr>
          <a:xfrm>
            <a:off x="5190129" y="3537228"/>
            <a:ext cx="1398484" cy="1149136"/>
          </a:xfrm>
          <a:custGeom>
            <a:avLst/>
            <a:gdLst/>
            <a:ahLst/>
            <a:cxnLst/>
            <a:rect l="0" t="0" r="0" b="0"/>
            <a:pathLst>
              <a:path w="2202" h="1809">
                <a:moveTo>
                  <a:pt x="728" y="91"/>
                </a:moveTo>
                <a:cubicBezTo>
                  <a:pt x="728" y="94"/>
                  <a:pt x="728" y="97"/>
                  <a:pt x="731" y="97"/>
                </a:cubicBezTo>
                <a:cubicBezTo>
                  <a:pt x="734" y="97"/>
                  <a:pt x="734" y="94"/>
                  <a:pt x="734" y="91"/>
                </a:cubicBezTo>
                <a:lnTo>
                  <a:pt x="734" y="5"/>
                </a:lnTo>
                <a:cubicBezTo>
                  <a:pt x="734" y="3"/>
                  <a:pt x="734" y="0"/>
                  <a:pt x="731" y="0"/>
                </a:cubicBezTo>
                <a:cubicBezTo>
                  <a:pt x="728" y="0"/>
                  <a:pt x="728" y="3"/>
                  <a:pt x="728" y="5"/>
                </a:cubicBezTo>
                <a:lnTo>
                  <a:pt x="728" y="91"/>
                </a:lnTo>
                <a:close/>
              </a:path>
              <a:path w="2202" h="1809">
                <a:moveTo>
                  <a:pt x="1396" y="91"/>
                </a:moveTo>
                <a:cubicBezTo>
                  <a:pt x="1396" y="94"/>
                  <a:pt x="1396" y="97"/>
                  <a:pt x="1399" y="97"/>
                </a:cubicBezTo>
                <a:cubicBezTo>
                  <a:pt x="1403" y="97"/>
                  <a:pt x="1403" y="94"/>
                  <a:pt x="1403" y="91"/>
                </a:cubicBezTo>
                <a:lnTo>
                  <a:pt x="1403" y="5"/>
                </a:lnTo>
                <a:cubicBezTo>
                  <a:pt x="1403" y="3"/>
                  <a:pt x="1403" y="0"/>
                  <a:pt x="1399" y="0"/>
                </a:cubicBezTo>
                <a:cubicBezTo>
                  <a:pt x="1396" y="0"/>
                  <a:pt x="1396" y="3"/>
                  <a:pt x="1396" y="5"/>
                </a:cubicBezTo>
                <a:lnTo>
                  <a:pt x="1396" y="91"/>
                </a:lnTo>
                <a:close/>
              </a:path>
              <a:path w="2202" h="1809">
                <a:moveTo>
                  <a:pt x="1727" y="6"/>
                </a:moveTo>
                <a:cubicBezTo>
                  <a:pt x="1727" y="5"/>
                  <a:pt x="1727" y="2"/>
                  <a:pt x="1724" y="2"/>
                </a:cubicBezTo>
                <a:cubicBezTo>
                  <a:pt x="1722" y="2"/>
                  <a:pt x="1722" y="5"/>
                  <a:pt x="1722" y="6"/>
                </a:cubicBezTo>
                <a:lnTo>
                  <a:pt x="1722" y="105"/>
                </a:lnTo>
                <a:cubicBezTo>
                  <a:pt x="1722" y="106"/>
                  <a:pt x="1722" y="109"/>
                  <a:pt x="1724" y="109"/>
                </a:cubicBezTo>
                <a:cubicBezTo>
                  <a:pt x="1727" y="109"/>
                  <a:pt x="1727" y="106"/>
                  <a:pt x="1727" y="105"/>
                </a:cubicBezTo>
                <a:lnTo>
                  <a:pt x="1727" y="6"/>
                </a:lnTo>
                <a:close/>
              </a:path>
              <a:path w="2202" h="1809">
                <a:moveTo>
                  <a:pt x="25" y="1703"/>
                </a:moveTo>
                <a:cubicBezTo>
                  <a:pt x="5" y="1717"/>
                  <a:pt x="0" y="1740"/>
                  <a:pt x="0" y="1756"/>
                </a:cubicBezTo>
                <a:cubicBezTo>
                  <a:pt x="0" y="1771"/>
                  <a:pt x="4" y="1794"/>
                  <a:pt x="25" y="1809"/>
                </a:cubicBezTo>
                <a:cubicBezTo>
                  <a:pt x="26" y="1809"/>
                  <a:pt x="27" y="1809"/>
                  <a:pt x="27" y="1808"/>
                </a:cubicBezTo>
                <a:cubicBezTo>
                  <a:pt x="27" y="1807"/>
                  <a:pt x="27" y="1807"/>
                  <a:pt x="26" y="1806"/>
                </a:cubicBezTo>
                <a:cubicBezTo>
                  <a:pt x="12" y="1794"/>
                  <a:pt x="7" y="1775"/>
                  <a:pt x="7" y="1756"/>
                </a:cubicBezTo>
                <a:cubicBezTo>
                  <a:pt x="7" y="1727"/>
                  <a:pt x="18" y="1713"/>
                  <a:pt x="26" y="1705"/>
                </a:cubicBezTo>
                <a:cubicBezTo>
                  <a:pt x="27" y="1705"/>
                  <a:pt x="27" y="1705"/>
                  <a:pt x="27" y="1704"/>
                </a:cubicBezTo>
                <a:cubicBezTo>
                  <a:pt x="27" y="1703"/>
                  <a:pt x="26" y="1703"/>
                  <a:pt x="25" y="1703"/>
                </a:cubicBezTo>
              </a:path>
              <a:path w="2202" h="1809">
                <a:moveTo>
                  <a:pt x="1610" y="1591"/>
                </a:moveTo>
                <a:cubicBezTo>
                  <a:pt x="1610" y="1594"/>
                  <a:pt x="1610" y="1597"/>
                  <a:pt x="1613" y="1597"/>
                </a:cubicBezTo>
                <a:cubicBezTo>
                  <a:pt x="1616" y="1597"/>
                  <a:pt x="1616" y="1594"/>
                  <a:pt x="1616" y="1591"/>
                </a:cubicBezTo>
                <a:lnTo>
                  <a:pt x="1616" y="1505"/>
                </a:lnTo>
                <a:cubicBezTo>
                  <a:pt x="1616" y="1503"/>
                  <a:pt x="1616" y="1499"/>
                  <a:pt x="1613" y="1499"/>
                </a:cubicBezTo>
                <a:cubicBezTo>
                  <a:pt x="1610" y="1499"/>
                  <a:pt x="1610" y="1503"/>
                  <a:pt x="1610" y="1505"/>
                </a:cubicBezTo>
                <a:lnTo>
                  <a:pt x="1610" y="1591"/>
                </a:lnTo>
                <a:close/>
              </a:path>
              <a:path w="2202" h="1809">
                <a:moveTo>
                  <a:pt x="2062" y="1714"/>
                </a:moveTo>
                <a:cubicBezTo>
                  <a:pt x="2062" y="1714"/>
                  <a:pt x="2062" y="1713"/>
                  <a:pt x="2060" y="1711"/>
                </a:cubicBezTo>
                <a:cubicBezTo>
                  <a:pt x="2041" y="1691"/>
                  <a:pt x="2036" y="1663"/>
                  <a:pt x="2036" y="1640"/>
                </a:cubicBezTo>
                <a:cubicBezTo>
                  <a:pt x="2036" y="1613"/>
                  <a:pt x="2042" y="1587"/>
                  <a:pt x="2060" y="1568"/>
                </a:cubicBezTo>
                <a:cubicBezTo>
                  <a:pt x="2062" y="1566"/>
                  <a:pt x="2062" y="1565"/>
                  <a:pt x="2062" y="1565"/>
                </a:cubicBezTo>
                <a:cubicBezTo>
                  <a:pt x="2062" y="1564"/>
                  <a:pt x="2062" y="1563"/>
                  <a:pt x="2061" y="1563"/>
                </a:cubicBezTo>
                <a:cubicBezTo>
                  <a:pt x="2059" y="1563"/>
                  <a:pt x="2046" y="1574"/>
                  <a:pt x="2037" y="1593"/>
                </a:cubicBezTo>
                <a:cubicBezTo>
                  <a:pt x="2029" y="1610"/>
                  <a:pt x="2027" y="1627"/>
                  <a:pt x="2027" y="1640"/>
                </a:cubicBezTo>
                <a:cubicBezTo>
                  <a:pt x="2027" y="1651"/>
                  <a:pt x="2029" y="1670"/>
                  <a:pt x="2037" y="1687"/>
                </a:cubicBezTo>
                <a:cubicBezTo>
                  <a:pt x="2046" y="1706"/>
                  <a:pt x="2059" y="1716"/>
                  <a:pt x="2061" y="1716"/>
                </a:cubicBezTo>
                <a:cubicBezTo>
                  <a:pt x="2062" y="1716"/>
                  <a:pt x="2062" y="1715"/>
                  <a:pt x="2062" y="1714"/>
                </a:cubicBezTo>
              </a:path>
              <a:path w="2202" h="1809">
                <a:moveTo>
                  <a:pt x="2202" y="1640"/>
                </a:moveTo>
                <a:cubicBezTo>
                  <a:pt x="2202" y="1628"/>
                  <a:pt x="2200" y="1609"/>
                  <a:pt x="2192" y="1592"/>
                </a:cubicBezTo>
                <a:cubicBezTo>
                  <a:pt x="2183" y="1573"/>
                  <a:pt x="2170" y="1564"/>
                  <a:pt x="2168" y="1564"/>
                </a:cubicBezTo>
                <a:cubicBezTo>
                  <a:pt x="2167" y="1564"/>
                  <a:pt x="2167" y="1564"/>
                  <a:pt x="2167" y="1565"/>
                </a:cubicBezTo>
                <a:cubicBezTo>
                  <a:pt x="2167" y="1565"/>
                  <a:pt x="2167" y="1566"/>
                  <a:pt x="2169" y="1569"/>
                </a:cubicBezTo>
                <a:cubicBezTo>
                  <a:pt x="2184" y="1584"/>
                  <a:pt x="2193" y="1608"/>
                  <a:pt x="2193" y="1640"/>
                </a:cubicBezTo>
                <a:cubicBezTo>
                  <a:pt x="2193" y="1666"/>
                  <a:pt x="2187" y="1692"/>
                  <a:pt x="2169" y="1711"/>
                </a:cubicBezTo>
                <a:cubicBezTo>
                  <a:pt x="2167" y="1713"/>
                  <a:pt x="2167" y="1714"/>
                  <a:pt x="2167" y="1714"/>
                </a:cubicBezTo>
                <a:cubicBezTo>
                  <a:pt x="2167" y="1715"/>
                  <a:pt x="2167" y="1716"/>
                  <a:pt x="2168" y="1716"/>
                </a:cubicBezTo>
                <a:cubicBezTo>
                  <a:pt x="2170" y="1716"/>
                  <a:pt x="2183" y="1705"/>
                  <a:pt x="2192" y="1686"/>
                </a:cubicBezTo>
                <a:cubicBezTo>
                  <a:pt x="2200" y="1669"/>
                  <a:pt x="2202" y="1652"/>
                  <a:pt x="2202" y="1640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66" name="table 66"/>
          <p:cNvGraphicFramePr>
            <a:graphicFrameLocks noGrp="1"/>
          </p:cNvGraphicFramePr>
          <p:nvPr/>
        </p:nvGraphicFramePr>
        <p:xfrm>
          <a:off x="7489964" y="939584"/>
          <a:ext cx="4566284" cy="295909"/>
        </p:xfrm>
        <a:graphic>
          <a:graphicData uri="http://schemas.openxmlformats.org/drawingml/2006/table">
            <a:tbl>
              <a:tblPr>
                <a:solidFill>
                  <a:srgbClr val="82081F"/>
                </a:solidFill>
              </a:tblPr>
              <a:tblGrid>
                <a:gridCol w="4566284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21180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Experiments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8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8" name="table 68"/>
          <p:cNvGraphicFramePr>
            <a:graphicFrameLocks noGrp="1"/>
          </p:cNvGraphicFramePr>
          <p:nvPr/>
        </p:nvGraphicFramePr>
        <p:xfrm>
          <a:off x="129260" y="4456061"/>
          <a:ext cx="4004945" cy="295910"/>
        </p:xfrm>
        <a:graphic>
          <a:graphicData uri="http://schemas.openxmlformats.org/drawingml/2006/table">
            <a:tbl>
              <a:tblPr>
                <a:solidFill>
                  <a:srgbClr val="82081F"/>
                </a:solidFill>
              </a:tblPr>
              <a:tblGrid>
                <a:gridCol w="4004945"/>
              </a:tblGrid>
              <a:tr h="2768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270000" algn="l" rtl="0" eaLnBrk="0">
                        <a:lnSpc>
                          <a:spcPct val="81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Main Contributions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8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0" name="table 70"/>
          <p:cNvGraphicFramePr>
            <a:graphicFrameLocks noGrp="1"/>
          </p:cNvGraphicFramePr>
          <p:nvPr/>
        </p:nvGraphicFramePr>
        <p:xfrm>
          <a:off x="135394" y="948029"/>
          <a:ext cx="3999229" cy="295909"/>
        </p:xfrm>
        <a:graphic>
          <a:graphicData uri="http://schemas.openxmlformats.org/drawingml/2006/table">
            <a:tbl>
              <a:tblPr>
                <a:solidFill>
                  <a:srgbClr val="82081F"/>
                </a:solidFill>
              </a:tblPr>
              <a:tblGrid>
                <a:gridCol w="3999229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587500" algn="l" rtl="0" eaLnBrk="0">
                        <a:lnSpc>
                          <a:spcPct val="81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Motivation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8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2" name="table 72"/>
          <p:cNvGraphicFramePr>
            <a:graphicFrameLocks noGrp="1"/>
          </p:cNvGraphicFramePr>
          <p:nvPr/>
        </p:nvGraphicFramePr>
        <p:xfrm>
          <a:off x="4194175" y="944715"/>
          <a:ext cx="3235959" cy="295909"/>
        </p:xfrm>
        <a:graphic>
          <a:graphicData uri="http://schemas.openxmlformats.org/drawingml/2006/table">
            <a:tbl>
              <a:tblPr>
                <a:solidFill>
                  <a:srgbClr val="82081F"/>
                </a:solidFill>
              </a:tblPr>
              <a:tblGrid>
                <a:gridCol w="3235959"/>
              </a:tblGrid>
              <a:tr h="276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54735" algn="l" rtl="0" eaLnBrk="0">
                        <a:lnSpc>
                          <a:spcPct val="81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Method: SEIN</a:t>
                      </a: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8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4" name="table 74"/>
          <p:cNvGraphicFramePr>
            <a:graphicFrameLocks noGrp="1"/>
          </p:cNvGraphicFramePr>
          <p:nvPr/>
        </p:nvGraphicFramePr>
        <p:xfrm>
          <a:off x="4205795" y="4824729"/>
          <a:ext cx="3235960" cy="295910"/>
        </p:xfrm>
        <a:graphic>
          <a:graphicData uri="http://schemas.openxmlformats.org/drawingml/2006/table">
            <a:tbl>
              <a:tblPr>
                <a:solidFill>
                  <a:srgbClr val="82081F"/>
                </a:solidFill>
              </a:tblPr>
              <a:tblGrid>
                <a:gridCol w="3235960"/>
              </a:tblGrid>
              <a:tr h="2768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42315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12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Theoretical gu</a:t>
                      </a: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arantees</a:t>
                      </a:r>
                      <a:endParaRPr sz="12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208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2081F"/>
                    </a:solidFill>
                  </a:tcPr>
                </a:tc>
              </a:tr>
            </a:tbl>
          </a:graphicData>
        </a:graphic>
      </p:graphicFrame>
      <p:pic>
        <p:nvPicPr>
          <p:cNvPr id="76" name="picture 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0446513" y="60291"/>
            <a:ext cx="653943" cy="766803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1310184" y="62617"/>
            <a:ext cx="653939" cy="653942"/>
          </a:xfrm>
          <a:prstGeom prst="rect">
            <a:avLst/>
          </a:prstGeom>
        </p:spPr>
      </p:pic>
      <p:sp>
        <p:nvSpPr>
          <p:cNvPr id="80" name="path 80"/>
          <p:cNvSpPr/>
          <p:nvPr/>
        </p:nvSpPr>
        <p:spPr>
          <a:xfrm>
            <a:off x="5009047" y="3831840"/>
            <a:ext cx="1809568" cy="219358"/>
          </a:xfrm>
          <a:custGeom>
            <a:avLst/>
            <a:gdLst/>
            <a:ahLst/>
            <a:cxnLst/>
            <a:rect l="0" t="0" r="0" b="0"/>
            <a:pathLst>
              <a:path w="2849" h="345">
                <a:moveTo>
                  <a:pt x="58" y="105"/>
                </a:moveTo>
                <a:cubicBezTo>
                  <a:pt x="58" y="104"/>
                  <a:pt x="59" y="103"/>
                  <a:pt x="59" y="102"/>
                </a:cubicBezTo>
                <a:cubicBezTo>
                  <a:pt x="59" y="102"/>
                  <a:pt x="59" y="101"/>
                  <a:pt x="57" y="101"/>
                </a:cubicBezTo>
                <a:cubicBezTo>
                  <a:pt x="56" y="101"/>
                  <a:pt x="55" y="101"/>
                  <a:pt x="55" y="104"/>
                </a:cubicBezTo>
                <a:lnTo>
                  <a:pt x="46" y="139"/>
                </a:lnTo>
                <a:cubicBezTo>
                  <a:pt x="22" y="140"/>
                  <a:pt x="0" y="160"/>
                  <a:pt x="0" y="181"/>
                </a:cubicBezTo>
                <a:cubicBezTo>
                  <a:pt x="0" y="195"/>
                  <a:pt x="10" y="207"/>
                  <a:pt x="29" y="208"/>
                </a:cubicBezTo>
                <a:cubicBezTo>
                  <a:pt x="27" y="213"/>
                  <a:pt x="26" y="218"/>
                  <a:pt x="25" y="223"/>
                </a:cubicBezTo>
                <a:cubicBezTo>
                  <a:pt x="23" y="230"/>
                  <a:pt x="22" y="235"/>
                  <a:pt x="22" y="236"/>
                </a:cubicBezTo>
                <a:cubicBezTo>
                  <a:pt x="22" y="237"/>
                  <a:pt x="23" y="238"/>
                  <a:pt x="24" y="238"/>
                </a:cubicBezTo>
                <a:cubicBezTo>
                  <a:pt x="24" y="238"/>
                  <a:pt x="25" y="237"/>
                  <a:pt x="25" y="237"/>
                </a:cubicBezTo>
                <a:cubicBezTo>
                  <a:pt x="26" y="237"/>
                  <a:pt x="26" y="233"/>
                  <a:pt x="27" y="231"/>
                </a:cubicBezTo>
                <a:lnTo>
                  <a:pt x="33" y="208"/>
                </a:lnTo>
                <a:cubicBezTo>
                  <a:pt x="57" y="208"/>
                  <a:pt x="79" y="187"/>
                  <a:pt x="79" y="167"/>
                </a:cubicBezTo>
                <a:cubicBezTo>
                  <a:pt x="79" y="155"/>
                  <a:pt x="71" y="141"/>
                  <a:pt x="50" y="139"/>
                </a:cubicBezTo>
                <a:lnTo>
                  <a:pt x="58" y="105"/>
                </a:lnTo>
                <a:close/>
                <a:moveTo>
                  <a:pt x="29" y="205"/>
                </a:moveTo>
                <a:cubicBezTo>
                  <a:pt x="20" y="204"/>
                  <a:pt x="9" y="199"/>
                  <a:pt x="9" y="184"/>
                </a:cubicBezTo>
                <a:cubicBezTo>
                  <a:pt x="9" y="166"/>
                  <a:pt x="22" y="144"/>
                  <a:pt x="45" y="142"/>
                </a:cubicBezTo>
                <a:lnTo>
                  <a:pt x="29" y="205"/>
                </a:lnTo>
                <a:close/>
                <a:moveTo>
                  <a:pt x="49" y="142"/>
                </a:moveTo>
                <a:cubicBezTo>
                  <a:pt x="61" y="143"/>
                  <a:pt x="69" y="150"/>
                  <a:pt x="69" y="163"/>
                </a:cubicBezTo>
                <a:cubicBezTo>
                  <a:pt x="69" y="181"/>
                  <a:pt x="56" y="203"/>
                  <a:pt x="33" y="205"/>
                </a:cubicBezTo>
                <a:lnTo>
                  <a:pt x="49" y="142"/>
                </a:lnTo>
                <a:close/>
              </a:path>
              <a:path w="2849" h="345">
                <a:moveTo>
                  <a:pt x="116" y="191"/>
                </a:moveTo>
                <a:lnTo>
                  <a:pt x="128" y="191"/>
                </a:lnTo>
                <a:cubicBezTo>
                  <a:pt x="127" y="197"/>
                  <a:pt x="124" y="207"/>
                  <a:pt x="124" y="215"/>
                </a:cubicBezTo>
                <a:cubicBezTo>
                  <a:pt x="124" y="219"/>
                  <a:pt x="125" y="222"/>
                  <a:pt x="126" y="225"/>
                </a:cubicBezTo>
                <a:cubicBezTo>
                  <a:pt x="127" y="230"/>
                  <a:pt x="129" y="230"/>
                  <a:pt x="130" y="230"/>
                </a:cubicBezTo>
                <a:cubicBezTo>
                  <a:pt x="133" y="230"/>
                  <a:pt x="135" y="228"/>
                  <a:pt x="135" y="226"/>
                </a:cubicBezTo>
                <a:cubicBezTo>
                  <a:pt x="135" y="225"/>
                  <a:pt x="135" y="224"/>
                  <a:pt x="135" y="223"/>
                </a:cubicBezTo>
                <a:cubicBezTo>
                  <a:pt x="133" y="219"/>
                  <a:pt x="131" y="213"/>
                  <a:pt x="131" y="204"/>
                </a:cubicBezTo>
                <a:cubicBezTo>
                  <a:pt x="131" y="202"/>
                  <a:pt x="131" y="198"/>
                  <a:pt x="132" y="191"/>
                </a:cubicBezTo>
                <a:lnTo>
                  <a:pt x="145" y="191"/>
                </a:lnTo>
                <a:cubicBezTo>
                  <a:pt x="147" y="191"/>
                  <a:pt x="148" y="191"/>
                  <a:pt x="149" y="190"/>
                </a:cubicBezTo>
                <a:cubicBezTo>
                  <a:pt x="151" y="189"/>
                  <a:pt x="151" y="187"/>
                  <a:pt x="151" y="186"/>
                </a:cubicBezTo>
                <a:cubicBezTo>
                  <a:pt x="151" y="183"/>
                  <a:pt x="148" y="183"/>
                  <a:pt x="147" y="183"/>
                </a:cubicBezTo>
                <a:lnTo>
                  <a:pt x="106" y="183"/>
                </a:lnTo>
                <a:cubicBezTo>
                  <a:pt x="102" y="183"/>
                  <a:pt x="99" y="184"/>
                  <a:pt x="94" y="189"/>
                </a:cubicBezTo>
                <a:cubicBezTo>
                  <a:pt x="92" y="191"/>
                  <a:pt x="87" y="197"/>
                  <a:pt x="87" y="198"/>
                </a:cubicBezTo>
                <a:cubicBezTo>
                  <a:pt x="87" y="199"/>
                  <a:pt x="89" y="199"/>
                  <a:pt x="89" y="199"/>
                </a:cubicBezTo>
                <a:cubicBezTo>
                  <a:pt x="90" y="199"/>
                  <a:pt x="91" y="199"/>
                  <a:pt x="91" y="198"/>
                </a:cubicBezTo>
                <a:cubicBezTo>
                  <a:pt x="97" y="191"/>
                  <a:pt x="103" y="191"/>
                  <a:pt x="106" y="191"/>
                </a:cubicBezTo>
                <a:lnTo>
                  <a:pt x="112" y="191"/>
                </a:lnTo>
                <a:cubicBezTo>
                  <a:pt x="109" y="202"/>
                  <a:pt x="103" y="215"/>
                  <a:pt x="100" y="221"/>
                </a:cubicBezTo>
                <a:cubicBezTo>
                  <a:pt x="99" y="223"/>
                  <a:pt x="98" y="225"/>
                  <a:pt x="98" y="225"/>
                </a:cubicBezTo>
                <a:cubicBezTo>
                  <a:pt x="98" y="226"/>
                  <a:pt x="97" y="226"/>
                  <a:pt x="97" y="227"/>
                </a:cubicBezTo>
                <a:cubicBezTo>
                  <a:pt x="97" y="229"/>
                  <a:pt x="99" y="230"/>
                  <a:pt x="101" y="230"/>
                </a:cubicBezTo>
                <a:cubicBezTo>
                  <a:pt x="105" y="230"/>
                  <a:pt x="107" y="226"/>
                  <a:pt x="109" y="216"/>
                </a:cubicBezTo>
                <a:lnTo>
                  <a:pt x="116" y="191"/>
                </a:lnTo>
                <a:close/>
              </a:path>
              <a:path w="2849" h="345">
                <a:moveTo>
                  <a:pt x="187" y="172"/>
                </a:moveTo>
                <a:cubicBezTo>
                  <a:pt x="187" y="170"/>
                  <a:pt x="188" y="160"/>
                  <a:pt x="188" y="160"/>
                </a:cubicBezTo>
                <a:cubicBezTo>
                  <a:pt x="188" y="158"/>
                  <a:pt x="187" y="157"/>
                  <a:pt x="185" y="157"/>
                </a:cubicBezTo>
                <a:cubicBezTo>
                  <a:pt x="184" y="157"/>
                  <a:pt x="183" y="158"/>
                  <a:pt x="183" y="160"/>
                </a:cubicBezTo>
                <a:cubicBezTo>
                  <a:pt x="183" y="160"/>
                  <a:pt x="184" y="170"/>
                  <a:pt x="184" y="172"/>
                </a:cubicBezTo>
                <a:lnTo>
                  <a:pt x="172" y="165"/>
                </a:lnTo>
                <a:cubicBezTo>
                  <a:pt x="172" y="164"/>
                  <a:pt x="171" y="164"/>
                  <a:pt x="171" y="164"/>
                </a:cubicBezTo>
                <a:cubicBezTo>
                  <a:pt x="169" y="164"/>
                  <a:pt x="168" y="165"/>
                  <a:pt x="168" y="167"/>
                </a:cubicBezTo>
                <a:cubicBezTo>
                  <a:pt x="168" y="168"/>
                  <a:pt x="169" y="169"/>
                  <a:pt x="170" y="169"/>
                </a:cubicBezTo>
                <a:cubicBezTo>
                  <a:pt x="174" y="171"/>
                  <a:pt x="178" y="172"/>
                  <a:pt x="182" y="174"/>
                </a:cubicBezTo>
                <a:cubicBezTo>
                  <a:pt x="178" y="175"/>
                  <a:pt x="171" y="178"/>
                  <a:pt x="170" y="178"/>
                </a:cubicBezTo>
                <a:cubicBezTo>
                  <a:pt x="169" y="178"/>
                  <a:pt x="168" y="179"/>
                  <a:pt x="168" y="181"/>
                </a:cubicBezTo>
                <a:cubicBezTo>
                  <a:pt x="168" y="182"/>
                  <a:pt x="169" y="183"/>
                  <a:pt x="171" y="183"/>
                </a:cubicBezTo>
                <a:cubicBezTo>
                  <a:pt x="172" y="183"/>
                  <a:pt x="174" y="182"/>
                  <a:pt x="184" y="176"/>
                </a:cubicBezTo>
                <a:cubicBezTo>
                  <a:pt x="184" y="177"/>
                  <a:pt x="183" y="187"/>
                  <a:pt x="183" y="188"/>
                </a:cubicBezTo>
                <a:cubicBezTo>
                  <a:pt x="183" y="189"/>
                  <a:pt x="184" y="190"/>
                  <a:pt x="185" y="190"/>
                </a:cubicBezTo>
                <a:cubicBezTo>
                  <a:pt x="187" y="190"/>
                  <a:pt x="188" y="189"/>
                  <a:pt x="188" y="188"/>
                </a:cubicBezTo>
                <a:cubicBezTo>
                  <a:pt x="188" y="187"/>
                  <a:pt x="187" y="177"/>
                  <a:pt x="187" y="176"/>
                </a:cubicBezTo>
                <a:lnTo>
                  <a:pt x="199" y="183"/>
                </a:lnTo>
                <a:cubicBezTo>
                  <a:pt x="199" y="183"/>
                  <a:pt x="200" y="183"/>
                  <a:pt x="200" y="183"/>
                </a:cubicBezTo>
                <a:cubicBezTo>
                  <a:pt x="202" y="183"/>
                  <a:pt x="203" y="182"/>
                  <a:pt x="203" y="181"/>
                </a:cubicBezTo>
                <a:cubicBezTo>
                  <a:pt x="203" y="179"/>
                  <a:pt x="202" y="179"/>
                  <a:pt x="201" y="178"/>
                </a:cubicBezTo>
                <a:cubicBezTo>
                  <a:pt x="197" y="177"/>
                  <a:pt x="193" y="175"/>
                  <a:pt x="189" y="174"/>
                </a:cubicBezTo>
                <a:cubicBezTo>
                  <a:pt x="193" y="172"/>
                  <a:pt x="200" y="170"/>
                  <a:pt x="201" y="169"/>
                </a:cubicBezTo>
                <a:cubicBezTo>
                  <a:pt x="202" y="169"/>
                  <a:pt x="203" y="168"/>
                  <a:pt x="203" y="167"/>
                </a:cubicBezTo>
                <a:cubicBezTo>
                  <a:pt x="203" y="165"/>
                  <a:pt x="202" y="164"/>
                  <a:pt x="200" y="164"/>
                </a:cubicBezTo>
                <a:cubicBezTo>
                  <a:pt x="200" y="164"/>
                  <a:pt x="199" y="164"/>
                  <a:pt x="199" y="165"/>
                </a:cubicBezTo>
                <a:lnTo>
                  <a:pt x="187" y="172"/>
                </a:lnTo>
                <a:close/>
              </a:path>
              <a:path w="2849" h="345">
                <a:moveTo>
                  <a:pt x="203" y="236"/>
                </a:moveTo>
                <a:lnTo>
                  <a:pt x="219" y="222"/>
                </a:lnTo>
                <a:cubicBezTo>
                  <a:pt x="224" y="218"/>
                  <a:pt x="228" y="217"/>
                  <a:pt x="233" y="217"/>
                </a:cubicBezTo>
                <a:cubicBezTo>
                  <a:pt x="234" y="217"/>
                  <a:pt x="234" y="215"/>
                  <a:pt x="234" y="215"/>
                </a:cubicBezTo>
                <a:cubicBezTo>
                  <a:pt x="234" y="214"/>
                  <a:pt x="234" y="213"/>
                  <a:pt x="233" y="213"/>
                </a:cubicBezTo>
                <a:cubicBezTo>
                  <a:pt x="232" y="213"/>
                  <a:pt x="230" y="214"/>
                  <a:pt x="229" y="214"/>
                </a:cubicBezTo>
                <a:cubicBezTo>
                  <a:pt x="228" y="214"/>
                  <a:pt x="226" y="214"/>
                  <a:pt x="225" y="214"/>
                </a:cubicBezTo>
                <a:cubicBezTo>
                  <a:pt x="223" y="214"/>
                  <a:pt x="222" y="214"/>
                  <a:pt x="220" y="214"/>
                </a:cubicBezTo>
                <a:cubicBezTo>
                  <a:pt x="219" y="214"/>
                  <a:pt x="217" y="213"/>
                  <a:pt x="215" y="213"/>
                </a:cubicBezTo>
                <a:cubicBezTo>
                  <a:pt x="215" y="213"/>
                  <a:pt x="214" y="213"/>
                  <a:pt x="214" y="215"/>
                </a:cubicBezTo>
                <a:cubicBezTo>
                  <a:pt x="214" y="216"/>
                  <a:pt x="214" y="217"/>
                  <a:pt x="215" y="217"/>
                </a:cubicBezTo>
                <a:cubicBezTo>
                  <a:pt x="216" y="217"/>
                  <a:pt x="217" y="217"/>
                  <a:pt x="217" y="218"/>
                </a:cubicBezTo>
                <a:cubicBezTo>
                  <a:pt x="217" y="219"/>
                  <a:pt x="217" y="220"/>
                  <a:pt x="214" y="222"/>
                </a:cubicBezTo>
                <a:lnTo>
                  <a:pt x="202" y="234"/>
                </a:lnTo>
                <a:lnTo>
                  <a:pt x="192" y="218"/>
                </a:lnTo>
                <a:cubicBezTo>
                  <a:pt x="194" y="217"/>
                  <a:pt x="195" y="217"/>
                  <a:pt x="196" y="217"/>
                </a:cubicBezTo>
                <a:cubicBezTo>
                  <a:pt x="197" y="217"/>
                  <a:pt x="198" y="217"/>
                  <a:pt x="198" y="215"/>
                </a:cubicBezTo>
                <a:cubicBezTo>
                  <a:pt x="198" y="214"/>
                  <a:pt x="197" y="213"/>
                  <a:pt x="197" y="213"/>
                </a:cubicBezTo>
                <a:cubicBezTo>
                  <a:pt x="195" y="213"/>
                  <a:pt x="193" y="214"/>
                  <a:pt x="191" y="214"/>
                </a:cubicBezTo>
                <a:cubicBezTo>
                  <a:pt x="190" y="214"/>
                  <a:pt x="188" y="214"/>
                  <a:pt x="186" y="214"/>
                </a:cubicBezTo>
                <a:cubicBezTo>
                  <a:pt x="184" y="214"/>
                  <a:pt x="183" y="214"/>
                  <a:pt x="181" y="214"/>
                </a:cubicBezTo>
                <a:cubicBezTo>
                  <a:pt x="180" y="214"/>
                  <a:pt x="178" y="213"/>
                  <a:pt x="176" y="213"/>
                </a:cubicBezTo>
                <a:cubicBezTo>
                  <a:pt x="175" y="213"/>
                  <a:pt x="175" y="214"/>
                  <a:pt x="175" y="215"/>
                </a:cubicBezTo>
                <a:cubicBezTo>
                  <a:pt x="175" y="217"/>
                  <a:pt x="176" y="217"/>
                  <a:pt x="177" y="217"/>
                </a:cubicBezTo>
                <a:cubicBezTo>
                  <a:pt x="182" y="217"/>
                  <a:pt x="183" y="218"/>
                  <a:pt x="183" y="219"/>
                </a:cubicBezTo>
                <a:lnTo>
                  <a:pt x="195" y="239"/>
                </a:lnTo>
                <a:lnTo>
                  <a:pt x="177" y="256"/>
                </a:lnTo>
                <a:cubicBezTo>
                  <a:pt x="177" y="256"/>
                  <a:pt x="176" y="256"/>
                  <a:pt x="176" y="257"/>
                </a:cubicBezTo>
                <a:cubicBezTo>
                  <a:pt x="173" y="259"/>
                  <a:pt x="170" y="262"/>
                  <a:pt x="163" y="262"/>
                </a:cubicBezTo>
                <a:cubicBezTo>
                  <a:pt x="161" y="262"/>
                  <a:pt x="161" y="264"/>
                  <a:pt x="161" y="264"/>
                </a:cubicBezTo>
                <a:cubicBezTo>
                  <a:pt x="161" y="265"/>
                  <a:pt x="162" y="265"/>
                  <a:pt x="162" y="265"/>
                </a:cubicBezTo>
                <a:cubicBezTo>
                  <a:pt x="164" y="265"/>
                  <a:pt x="165" y="265"/>
                  <a:pt x="166" y="265"/>
                </a:cubicBezTo>
                <a:cubicBezTo>
                  <a:pt x="168" y="265"/>
                  <a:pt x="169" y="265"/>
                  <a:pt x="170" y="265"/>
                </a:cubicBezTo>
                <a:cubicBezTo>
                  <a:pt x="172" y="265"/>
                  <a:pt x="174" y="265"/>
                  <a:pt x="175" y="265"/>
                </a:cubicBezTo>
                <a:cubicBezTo>
                  <a:pt x="177" y="265"/>
                  <a:pt x="178" y="265"/>
                  <a:pt x="180" y="265"/>
                </a:cubicBezTo>
                <a:cubicBezTo>
                  <a:pt x="181" y="265"/>
                  <a:pt x="182" y="265"/>
                  <a:pt x="182" y="263"/>
                </a:cubicBezTo>
                <a:cubicBezTo>
                  <a:pt x="182" y="262"/>
                  <a:pt x="181" y="262"/>
                  <a:pt x="180" y="262"/>
                </a:cubicBezTo>
                <a:cubicBezTo>
                  <a:pt x="178" y="262"/>
                  <a:pt x="178" y="261"/>
                  <a:pt x="178" y="260"/>
                </a:cubicBezTo>
                <a:cubicBezTo>
                  <a:pt x="178" y="259"/>
                  <a:pt x="179" y="258"/>
                  <a:pt x="179" y="258"/>
                </a:cubicBezTo>
                <a:cubicBezTo>
                  <a:pt x="179" y="258"/>
                  <a:pt x="194" y="245"/>
                  <a:pt x="197" y="242"/>
                </a:cubicBezTo>
                <a:lnTo>
                  <a:pt x="208" y="259"/>
                </a:lnTo>
                <a:cubicBezTo>
                  <a:pt x="208" y="260"/>
                  <a:pt x="208" y="260"/>
                  <a:pt x="208" y="260"/>
                </a:cubicBezTo>
                <a:cubicBezTo>
                  <a:pt x="208" y="261"/>
                  <a:pt x="207" y="262"/>
                  <a:pt x="204" y="262"/>
                </a:cubicBezTo>
                <a:cubicBezTo>
                  <a:pt x="204" y="262"/>
                  <a:pt x="202" y="262"/>
                  <a:pt x="202" y="264"/>
                </a:cubicBezTo>
                <a:cubicBezTo>
                  <a:pt x="202" y="265"/>
                  <a:pt x="203" y="265"/>
                  <a:pt x="204" y="265"/>
                </a:cubicBezTo>
                <a:cubicBezTo>
                  <a:pt x="205" y="265"/>
                  <a:pt x="207" y="265"/>
                  <a:pt x="209" y="265"/>
                </a:cubicBezTo>
                <a:cubicBezTo>
                  <a:pt x="211" y="265"/>
                  <a:pt x="213" y="265"/>
                  <a:pt x="214" y="265"/>
                </a:cubicBezTo>
                <a:cubicBezTo>
                  <a:pt x="216" y="265"/>
                  <a:pt x="218" y="265"/>
                  <a:pt x="219" y="265"/>
                </a:cubicBezTo>
                <a:cubicBezTo>
                  <a:pt x="221" y="265"/>
                  <a:pt x="223" y="265"/>
                  <a:pt x="224" y="265"/>
                </a:cubicBezTo>
                <a:cubicBezTo>
                  <a:pt x="225" y="265"/>
                  <a:pt x="226" y="264"/>
                  <a:pt x="226" y="263"/>
                </a:cubicBezTo>
                <a:cubicBezTo>
                  <a:pt x="226" y="262"/>
                  <a:pt x="225" y="262"/>
                  <a:pt x="223" y="262"/>
                </a:cubicBezTo>
                <a:cubicBezTo>
                  <a:pt x="218" y="262"/>
                  <a:pt x="218" y="261"/>
                  <a:pt x="217" y="260"/>
                </a:cubicBezTo>
                <a:lnTo>
                  <a:pt x="203" y="236"/>
                </a:lnTo>
                <a:close/>
              </a:path>
              <a:path w="2849" h="345">
                <a:moveTo>
                  <a:pt x="259" y="264"/>
                </a:moveTo>
                <a:cubicBezTo>
                  <a:pt x="259" y="271"/>
                  <a:pt x="255" y="276"/>
                  <a:pt x="253" y="277"/>
                </a:cubicBezTo>
                <a:cubicBezTo>
                  <a:pt x="253" y="278"/>
                  <a:pt x="252" y="278"/>
                  <a:pt x="252" y="279"/>
                </a:cubicBezTo>
                <a:cubicBezTo>
                  <a:pt x="252" y="279"/>
                  <a:pt x="253" y="280"/>
                  <a:pt x="254" y="280"/>
                </a:cubicBezTo>
                <a:cubicBezTo>
                  <a:pt x="255" y="280"/>
                  <a:pt x="262" y="274"/>
                  <a:pt x="262" y="265"/>
                </a:cubicBezTo>
                <a:cubicBezTo>
                  <a:pt x="262" y="259"/>
                  <a:pt x="260" y="256"/>
                  <a:pt x="256" y="256"/>
                </a:cubicBezTo>
                <a:cubicBezTo>
                  <a:pt x="253" y="256"/>
                  <a:pt x="252" y="258"/>
                  <a:pt x="252" y="261"/>
                </a:cubicBezTo>
                <a:cubicBezTo>
                  <a:pt x="252" y="263"/>
                  <a:pt x="253" y="265"/>
                  <a:pt x="256" y="265"/>
                </a:cubicBezTo>
                <a:cubicBezTo>
                  <a:pt x="257" y="265"/>
                  <a:pt x="259" y="265"/>
                  <a:pt x="259" y="264"/>
                </a:cubicBezTo>
              </a:path>
              <a:path w="2849" h="345">
                <a:moveTo>
                  <a:pt x="342" y="217"/>
                </a:moveTo>
                <a:cubicBezTo>
                  <a:pt x="343" y="216"/>
                  <a:pt x="343" y="216"/>
                  <a:pt x="343" y="214"/>
                </a:cubicBezTo>
                <a:cubicBezTo>
                  <a:pt x="343" y="213"/>
                  <a:pt x="343" y="213"/>
                  <a:pt x="341" y="213"/>
                </a:cubicBezTo>
                <a:lnTo>
                  <a:pt x="301" y="213"/>
                </a:lnTo>
                <a:cubicBezTo>
                  <a:pt x="299" y="213"/>
                  <a:pt x="299" y="213"/>
                  <a:pt x="298" y="215"/>
                </a:cubicBezTo>
                <a:lnTo>
                  <a:pt x="294" y="229"/>
                </a:lnTo>
                <a:cubicBezTo>
                  <a:pt x="294" y="229"/>
                  <a:pt x="293" y="230"/>
                  <a:pt x="293" y="230"/>
                </a:cubicBezTo>
                <a:cubicBezTo>
                  <a:pt x="293" y="231"/>
                  <a:pt x="294" y="231"/>
                  <a:pt x="295" y="231"/>
                </a:cubicBezTo>
                <a:cubicBezTo>
                  <a:pt x="296" y="231"/>
                  <a:pt x="296" y="231"/>
                  <a:pt x="296" y="230"/>
                </a:cubicBezTo>
                <a:cubicBezTo>
                  <a:pt x="300" y="219"/>
                  <a:pt x="307" y="217"/>
                  <a:pt x="317" y="217"/>
                </a:cubicBezTo>
                <a:lnTo>
                  <a:pt x="333" y="217"/>
                </a:lnTo>
                <a:lnTo>
                  <a:pt x="285" y="262"/>
                </a:lnTo>
                <a:cubicBezTo>
                  <a:pt x="284" y="262"/>
                  <a:pt x="283" y="263"/>
                  <a:pt x="283" y="264"/>
                </a:cubicBezTo>
                <a:cubicBezTo>
                  <a:pt x="283" y="265"/>
                  <a:pt x="284" y="265"/>
                  <a:pt x="286" y="265"/>
                </a:cubicBezTo>
                <a:lnTo>
                  <a:pt x="328" y="265"/>
                </a:lnTo>
                <a:cubicBezTo>
                  <a:pt x="330" y="265"/>
                  <a:pt x="330" y="265"/>
                  <a:pt x="330" y="263"/>
                </a:cubicBezTo>
                <a:cubicBezTo>
                  <a:pt x="331" y="261"/>
                  <a:pt x="336" y="246"/>
                  <a:pt x="336" y="245"/>
                </a:cubicBezTo>
                <a:cubicBezTo>
                  <a:pt x="336" y="244"/>
                  <a:pt x="335" y="244"/>
                  <a:pt x="335" y="244"/>
                </a:cubicBezTo>
                <a:cubicBezTo>
                  <a:pt x="333" y="244"/>
                  <a:pt x="333" y="244"/>
                  <a:pt x="333" y="246"/>
                </a:cubicBezTo>
                <a:cubicBezTo>
                  <a:pt x="329" y="257"/>
                  <a:pt x="324" y="262"/>
                  <a:pt x="311" y="262"/>
                </a:cubicBezTo>
                <a:lnTo>
                  <a:pt x="294" y="262"/>
                </a:lnTo>
                <a:lnTo>
                  <a:pt x="342" y="217"/>
                </a:lnTo>
                <a:close/>
              </a:path>
              <a:path w="2849" h="345">
                <a:moveTo>
                  <a:pt x="416" y="243"/>
                </a:moveTo>
                <a:cubicBezTo>
                  <a:pt x="416" y="242"/>
                  <a:pt x="416" y="242"/>
                  <a:pt x="413" y="240"/>
                </a:cubicBezTo>
                <a:cubicBezTo>
                  <a:pt x="394" y="220"/>
                  <a:pt x="390" y="192"/>
                  <a:pt x="390" y="168"/>
                </a:cubicBezTo>
                <a:cubicBezTo>
                  <a:pt x="390" y="142"/>
                  <a:pt x="395" y="116"/>
                  <a:pt x="414" y="97"/>
                </a:cubicBezTo>
                <a:cubicBezTo>
                  <a:pt x="416" y="95"/>
                  <a:pt x="416" y="94"/>
                  <a:pt x="416" y="94"/>
                </a:cubicBezTo>
                <a:cubicBezTo>
                  <a:pt x="416" y="93"/>
                  <a:pt x="415" y="92"/>
                  <a:pt x="415" y="92"/>
                </a:cubicBezTo>
                <a:cubicBezTo>
                  <a:pt x="413" y="92"/>
                  <a:pt x="399" y="103"/>
                  <a:pt x="390" y="122"/>
                </a:cubicBezTo>
                <a:cubicBezTo>
                  <a:pt x="383" y="139"/>
                  <a:pt x="381" y="156"/>
                  <a:pt x="381" y="168"/>
                </a:cubicBezTo>
                <a:cubicBezTo>
                  <a:pt x="381" y="180"/>
                  <a:pt x="382" y="199"/>
                  <a:pt x="391" y="216"/>
                </a:cubicBezTo>
                <a:cubicBezTo>
                  <a:pt x="400" y="235"/>
                  <a:pt x="413" y="244"/>
                  <a:pt x="415" y="244"/>
                </a:cubicBezTo>
                <a:cubicBezTo>
                  <a:pt x="415" y="244"/>
                  <a:pt x="416" y="244"/>
                  <a:pt x="416" y="243"/>
                </a:cubicBezTo>
              </a:path>
              <a:path w="2849" h="345">
                <a:moveTo>
                  <a:pt x="476" y="161"/>
                </a:moveTo>
                <a:cubicBezTo>
                  <a:pt x="477" y="157"/>
                  <a:pt x="480" y="143"/>
                  <a:pt x="491" y="143"/>
                </a:cubicBezTo>
                <a:cubicBezTo>
                  <a:pt x="491" y="143"/>
                  <a:pt x="495" y="143"/>
                  <a:pt x="498" y="145"/>
                </a:cubicBezTo>
                <a:cubicBezTo>
                  <a:pt x="494" y="145"/>
                  <a:pt x="491" y="149"/>
                  <a:pt x="491" y="153"/>
                </a:cubicBezTo>
                <a:cubicBezTo>
                  <a:pt x="491" y="155"/>
                  <a:pt x="493" y="158"/>
                  <a:pt x="497" y="158"/>
                </a:cubicBezTo>
                <a:cubicBezTo>
                  <a:pt x="500" y="158"/>
                  <a:pt x="505" y="155"/>
                  <a:pt x="505" y="149"/>
                </a:cubicBezTo>
                <a:cubicBezTo>
                  <a:pt x="505" y="141"/>
                  <a:pt x="496" y="139"/>
                  <a:pt x="491" y="139"/>
                </a:cubicBezTo>
                <a:cubicBezTo>
                  <a:pt x="482" y="139"/>
                  <a:pt x="477" y="147"/>
                  <a:pt x="475" y="151"/>
                </a:cubicBezTo>
                <a:cubicBezTo>
                  <a:pt x="471" y="141"/>
                  <a:pt x="463" y="139"/>
                  <a:pt x="458" y="139"/>
                </a:cubicBezTo>
                <a:cubicBezTo>
                  <a:pt x="443" y="139"/>
                  <a:pt x="434" y="159"/>
                  <a:pt x="434" y="163"/>
                </a:cubicBezTo>
                <a:cubicBezTo>
                  <a:pt x="434" y="164"/>
                  <a:pt x="436" y="164"/>
                  <a:pt x="436" y="164"/>
                </a:cubicBezTo>
                <a:cubicBezTo>
                  <a:pt x="437" y="164"/>
                  <a:pt x="437" y="164"/>
                  <a:pt x="438" y="163"/>
                </a:cubicBezTo>
                <a:cubicBezTo>
                  <a:pt x="443" y="146"/>
                  <a:pt x="453" y="143"/>
                  <a:pt x="458" y="143"/>
                </a:cubicBezTo>
                <a:cubicBezTo>
                  <a:pt x="461" y="143"/>
                  <a:pt x="466" y="144"/>
                  <a:pt x="466" y="153"/>
                </a:cubicBezTo>
                <a:cubicBezTo>
                  <a:pt x="466" y="157"/>
                  <a:pt x="464" y="168"/>
                  <a:pt x="458" y="189"/>
                </a:cubicBezTo>
                <a:cubicBezTo>
                  <a:pt x="456" y="198"/>
                  <a:pt x="450" y="205"/>
                  <a:pt x="444" y="205"/>
                </a:cubicBezTo>
                <a:cubicBezTo>
                  <a:pt x="443" y="205"/>
                  <a:pt x="439" y="205"/>
                  <a:pt x="436" y="203"/>
                </a:cubicBezTo>
                <a:cubicBezTo>
                  <a:pt x="440" y="202"/>
                  <a:pt x="443" y="199"/>
                  <a:pt x="443" y="195"/>
                </a:cubicBezTo>
                <a:cubicBezTo>
                  <a:pt x="443" y="190"/>
                  <a:pt x="440" y="189"/>
                  <a:pt x="438" y="189"/>
                </a:cubicBezTo>
                <a:cubicBezTo>
                  <a:pt x="433" y="189"/>
                  <a:pt x="429" y="193"/>
                  <a:pt x="429" y="198"/>
                </a:cubicBezTo>
                <a:cubicBezTo>
                  <a:pt x="429" y="205"/>
                  <a:pt x="437" y="208"/>
                  <a:pt x="444" y="208"/>
                </a:cubicBezTo>
                <a:cubicBezTo>
                  <a:pt x="454" y="208"/>
                  <a:pt x="459" y="197"/>
                  <a:pt x="460" y="197"/>
                </a:cubicBezTo>
                <a:cubicBezTo>
                  <a:pt x="461" y="202"/>
                  <a:pt x="467" y="208"/>
                  <a:pt x="476" y="208"/>
                </a:cubicBezTo>
                <a:cubicBezTo>
                  <a:pt x="492" y="208"/>
                  <a:pt x="500" y="188"/>
                  <a:pt x="500" y="185"/>
                </a:cubicBezTo>
                <a:cubicBezTo>
                  <a:pt x="500" y="183"/>
                  <a:pt x="499" y="183"/>
                  <a:pt x="498" y="183"/>
                </a:cubicBezTo>
                <a:cubicBezTo>
                  <a:pt x="497" y="183"/>
                  <a:pt x="497" y="184"/>
                  <a:pt x="496" y="185"/>
                </a:cubicBezTo>
                <a:cubicBezTo>
                  <a:pt x="491" y="201"/>
                  <a:pt x="481" y="205"/>
                  <a:pt x="476" y="205"/>
                </a:cubicBezTo>
                <a:cubicBezTo>
                  <a:pt x="470" y="205"/>
                  <a:pt x="468" y="200"/>
                  <a:pt x="468" y="195"/>
                </a:cubicBezTo>
                <a:cubicBezTo>
                  <a:pt x="468" y="191"/>
                  <a:pt x="469" y="188"/>
                  <a:pt x="470" y="181"/>
                </a:cubicBezTo>
                <a:lnTo>
                  <a:pt x="476" y="161"/>
                </a:lnTo>
                <a:close/>
              </a:path>
              <a:path w="2849" h="345">
                <a:moveTo>
                  <a:pt x="556" y="168"/>
                </a:moveTo>
                <a:cubicBezTo>
                  <a:pt x="556" y="157"/>
                  <a:pt x="554" y="138"/>
                  <a:pt x="546" y="121"/>
                </a:cubicBezTo>
                <a:cubicBezTo>
                  <a:pt x="537" y="102"/>
                  <a:pt x="523" y="92"/>
                  <a:pt x="522" y="92"/>
                </a:cubicBezTo>
                <a:cubicBezTo>
                  <a:pt x="521" y="92"/>
                  <a:pt x="520" y="93"/>
                  <a:pt x="520" y="94"/>
                </a:cubicBezTo>
                <a:cubicBezTo>
                  <a:pt x="520" y="94"/>
                  <a:pt x="520" y="95"/>
                  <a:pt x="523" y="97"/>
                </a:cubicBezTo>
                <a:cubicBezTo>
                  <a:pt x="538" y="112"/>
                  <a:pt x="547" y="137"/>
                  <a:pt x="547" y="168"/>
                </a:cubicBezTo>
                <a:cubicBezTo>
                  <a:pt x="547" y="194"/>
                  <a:pt x="541" y="221"/>
                  <a:pt x="522" y="240"/>
                </a:cubicBezTo>
                <a:cubicBezTo>
                  <a:pt x="520" y="242"/>
                  <a:pt x="520" y="242"/>
                  <a:pt x="520" y="243"/>
                </a:cubicBezTo>
                <a:cubicBezTo>
                  <a:pt x="520" y="244"/>
                  <a:pt x="521" y="244"/>
                  <a:pt x="522" y="244"/>
                </a:cubicBezTo>
                <a:cubicBezTo>
                  <a:pt x="523" y="244"/>
                  <a:pt x="537" y="234"/>
                  <a:pt x="546" y="215"/>
                </a:cubicBezTo>
                <a:cubicBezTo>
                  <a:pt x="554" y="198"/>
                  <a:pt x="556" y="181"/>
                  <a:pt x="556" y="168"/>
                </a:cubicBezTo>
              </a:path>
              <a:path w="2849" h="345">
                <a:moveTo>
                  <a:pt x="642" y="149"/>
                </a:moveTo>
                <a:cubicBezTo>
                  <a:pt x="642" y="145"/>
                  <a:pt x="639" y="141"/>
                  <a:pt x="634" y="141"/>
                </a:cubicBezTo>
                <a:cubicBezTo>
                  <a:pt x="630" y="141"/>
                  <a:pt x="626" y="145"/>
                  <a:pt x="626" y="149"/>
                </a:cubicBezTo>
                <a:cubicBezTo>
                  <a:pt x="626" y="153"/>
                  <a:pt x="630" y="157"/>
                  <a:pt x="634" y="157"/>
                </a:cubicBezTo>
                <a:cubicBezTo>
                  <a:pt x="639" y="157"/>
                  <a:pt x="642" y="153"/>
                  <a:pt x="642" y="149"/>
                </a:cubicBezTo>
                <a:moveTo>
                  <a:pt x="642" y="198"/>
                </a:moveTo>
                <a:cubicBezTo>
                  <a:pt x="642" y="194"/>
                  <a:pt x="639" y="190"/>
                  <a:pt x="634" y="190"/>
                </a:cubicBezTo>
                <a:cubicBezTo>
                  <a:pt x="630" y="190"/>
                  <a:pt x="626" y="194"/>
                  <a:pt x="626" y="198"/>
                </a:cubicBezTo>
                <a:cubicBezTo>
                  <a:pt x="626" y="203"/>
                  <a:pt x="630" y="206"/>
                  <a:pt x="634" y="206"/>
                </a:cubicBezTo>
                <a:cubicBezTo>
                  <a:pt x="639" y="206"/>
                  <a:pt x="642" y="203"/>
                  <a:pt x="642" y="198"/>
                </a:cubicBezTo>
              </a:path>
              <a:path w="2849" h="345">
                <a:moveTo>
                  <a:pt x="760" y="157"/>
                </a:moveTo>
                <a:cubicBezTo>
                  <a:pt x="762" y="157"/>
                  <a:pt x="765" y="157"/>
                  <a:pt x="765" y="154"/>
                </a:cubicBezTo>
                <a:cubicBezTo>
                  <a:pt x="765" y="151"/>
                  <a:pt x="762" y="151"/>
                  <a:pt x="760" y="151"/>
                </a:cubicBezTo>
                <a:lnTo>
                  <a:pt x="669" y="151"/>
                </a:lnTo>
                <a:cubicBezTo>
                  <a:pt x="667" y="151"/>
                  <a:pt x="664" y="151"/>
                  <a:pt x="664" y="154"/>
                </a:cubicBezTo>
                <a:cubicBezTo>
                  <a:pt x="664" y="157"/>
                  <a:pt x="667" y="157"/>
                  <a:pt x="669" y="157"/>
                </a:cubicBezTo>
                <a:lnTo>
                  <a:pt x="760" y="157"/>
                </a:lnTo>
                <a:close/>
                <a:moveTo>
                  <a:pt x="760" y="186"/>
                </a:moveTo>
                <a:cubicBezTo>
                  <a:pt x="762" y="186"/>
                  <a:pt x="765" y="186"/>
                  <a:pt x="765" y="183"/>
                </a:cubicBezTo>
                <a:cubicBezTo>
                  <a:pt x="765" y="180"/>
                  <a:pt x="762" y="180"/>
                  <a:pt x="760" y="180"/>
                </a:cubicBezTo>
                <a:lnTo>
                  <a:pt x="669" y="180"/>
                </a:lnTo>
                <a:cubicBezTo>
                  <a:pt x="667" y="180"/>
                  <a:pt x="664" y="180"/>
                  <a:pt x="664" y="183"/>
                </a:cubicBezTo>
                <a:cubicBezTo>
                  <a:pt x="664" y="186"/>
                  <a:pt x="667" y="186"/>
                  <a:pt x="669" y="186"/>
                </a:cubicBezTo>
                <a:lnTo>
                  <a:pt x="760" y="186"/>
                </a:lnTo>
                <a:close/>
              </a:path>
              <a:path w="2849" h="345">
                <a:moveTo>
                  <a:pt x="832" y="330"/>
                </a:moveTo>
                <a:cubicBezTo>
                  <a:pt x="836" y="330"/>
                  <a:pt x="839" y="327"/>
                  <a:pt x="839" y="323"/>
                </a:cubicBezTo>
                <a:cubicBezTo>
                  <a:pt x="839" y="318"/>
                  <a:pt x="835" y="316"/>
                  <a:pt x="832" y="316"/>
                </a:cubicBezTo>
                <a:cubicBezTo>
                  <a:pt x="828" y="316"/>
                  <a:pt x="824" y="318"/>
                  <a:pt x="824" y="323"/>
                </a:cubicBezTo>
                <a:cubicBezTo>
                  <a:pt x="824" y="331"/>
                  <a:pt x="832" y="337"/>
                  <a:pt x="841" y="337"/>
                </a:cubicBezTo>
                <a:cubicBezTo>
                  <a:pt x="864" y="337"/>
                  <a:pt x="873" y="302"/>
                  <a:pt x="884" y="258"/>
                </a:cubicBezTo>
                <a:cubicBezTo>
                  <a:pt x="895" y="210"/>
                  <a:pt x="905" y="161"/>
                  <a:pt x="913" y="112"/>
                </a:cubicBezTo>
                <a:cubicBezTo>
                  <a:pt x="919" y="80"/>
                  <a:pt x="925" y="50"/>
                  <a:pt x="930" y="30"/>
                </a:cubicBezTo>
                <a:cubicBezTo>
                  <a:pt x="932" y="22"/>
                  <a:pt x="937" y="3"/>
                  <a:pt x="943" y="3"/>
                </a:cubicBezTo>
                <a:cubicBezTo>
                  <a:pt x="948" y="3"/>
                  <a:pt x="951" y="6"/>
                  <a:pt x="952" y="6"/>
                </a:cubicBezTo>
                <a:cubicBezTo>
                  <a:pt x="947" y="7"/>
                  <a:pt x="944" y="10"/>
                  <a:pt x="944" y="14"/>
                </a:cubicBezTo>
                <a:cubicBezTo>
                  <a:pt x="944" y="19"/>
                  <a:pt x="948" y="21"/>
                  <a:pt x="952" y="21"/>
                </a:cubicBezTo>
                <a:cubicBezTo>
                  <a:pt x="955" y="21"/>
                  <a:pt x="959" y="19"/>
                  <a:pt x="959" y="14"/>
                </a:cubicBezTo>
                <a:cubicBezTo>
                  <a:pt x="959" y="5"/>
                  <a:pt x="951" y="0"/>
                  <a:pt x="943" y="0"/>
                </a:cubicBezTo>
                <a:cubicBezTo>
                  <a:pt x="931" y="0"/>
                  <a:pt x="922" y="16"/>
                  <a:pt x="914" y="47"/>
                </a:cubicBezTo>
                <a:cubicBezTo>
                  <a:pt x="914" y="49"/>
                  <a:pt x="893" y="125"/>
                  <a:pt x="876" y="224"/>
                </a:cubicBezTo>
                <a:cubicBezTo>
                  <a:pt x="872" y="248"/>
                  <a:pt x="868" y="273"/>
                  <a:pt x="863" y="294"/>
                </a:cubicBezTo>
                <a:cubicBezTo>
                  <a:pt x="860" y="305"/>
                  <a:pt x="853" y="334"/>
                  <a:pt x="841" y="334"/>
                </a:cubicBezTo>
                <a:cubicBezTo>
                  <a:pt x="835" y="334"/>
                  <a:pt x="832" y="330"/>
                  <a:pt x="832" y="330"/>
                </a:cubicBezTo>
              </a:path>
              <a:path w="2849" h="345">
                <a:moveTo>
                  <a:pt x="959" y="304"/>
                </a:moveTo>
                <a:lnTo>
                  <a:pt x="969" y="294"/>
                </a:lnTo>
                <a:cubicBezTo>
                  <a:pt x="983" y="281"/>
                  <a:pt x="987" y="277"/>
                  <a:pt x="997" y="276"/>
                </a:cubicBezTo>
                <a:cubicBezTo>
                  <a:pt x="998" y="276"/>
                  <a:pt x="999" y="276"/>
                  <a:pt x="999" y="274"/>
                </a:cubicBezTo>
                <a:cubicBezTo>
                  <a:pt x="999" y="273"/>
                  <a:pt x="998" y="272"/>
                  <a:pt x="998" y="272"/>
                </a:cubicBezTo>
                <a:cubicBezTo>
                  <a:pt x="995" y="272"/>
                  <a:pt x="991" y="273"/>
                  <a:pt x="988" y="273"/>
                </a:cubicBezTo>
                <a:cubicBezTo>
                  <a:pt x="985" y="273"/>
                  <a:pt x="978" y="272"/>
                  <a:pt x="976" y="272"/>
                </a:cubicBezTo>
                <a:cubicBezTo>
                  <a:pt x="975" y="272"/>
                  <a:pt x="973" y="273"/>
                  <a:pt x="973" y="275"/>
                </a:cubicBezTo>
                <a:cubicBezTo>
                  <a:pt x="973" y="275"/>
                  <a:pt x="973" y="276"/>
                  <a:pt x="975" y="276"/>
                </a:cubicBezTo>
                <a:cubicBezTo>
                  <a:pt x="976" y="276"/>
                  <a:pt x="979" y="276"/>
                  <a:pt x="979" y="279"/>
                </a:cubicBezTo>
                <a:cubicBezTo>
                  <a:pt x="979" y="280"/>
                  <a:pt x="977" y="282"/>
                  <a:pt x="976" y="283"/>
                </a:cubicBezTo>
                <a:cubicBezTo>
                  <a:pt x="975" y="284"/>
                  <a:pt x="962" y="297"/>
                  <a:pt x="958" y="301"/>
                </a:cubicBezTo>
                <a:lnTo>
                  <a:pt x="947" y="280"/>
                </a:lnTo>
                <a:cubicBezTo>
                  <a:pt x="947" y="280"/>
                  <a:pt x="946" y="279"/>
                  <a:pt x="946" y="279"/>
                </a:cubicBezTo>
                <a:cubicBezTo>
                  <a:pt x="946" y="278"/>
                  <a:pt x="948" y="276"/>
                  <a:pt x="952" y="276"/>
                </a:cubicBezTo>
                <a:cubicBezTo>
                  <a:pt x="953" y="276"/>
                  <a:pt x="954" y="276"/>
                  <a:pt x="954" y="274"/>
                </a:cubicBezTo>
                <a:cubicBezTo>
                  <a:pt x="954" y="274"/>
                  <a:pt x="954" y="272"/>
                  <a:pt x="953" y="272"/>
                </a:cubicBezTo>
                <a:cubicBezTo>
                  <a:pt x="950" y="272"/>
                  <a:pt x="948" y="273"/>
                  <a:pt x="945" y="273"/>
                </a:cubicBezTo>
                <a:cubicBezTo>
                  <a:pt x="943" y="273"/>
                  <a:pt x="941" y="273"/>
                  <a:pt x="938" y="273"/>
                </a:cubicBezTo>
                <a:cubicBezTo>
                  <a:pt x="937" y="273"/>
                  <a:pt x="934" y="273"/>
                  <a:pt x="932" y="273"/>
                </a:cubicBezTo>
                <a:cubicBezTo>
                  <a:pt x="930" y="272"/>
                  <a:pt x="928" y="272"/>
                  <a:pt x="926" y="272"/>
                </a:cubicBezTo>
                <a:cubicBezTo>
                  <a:pt x="926" y="272"/>
                  <a:pt x="924" y="272"/>
                  <a:pt x="924" y="275"/>
                </a:cubicBezTo>
                <a:cubicBezTo>
                  <a:pt x="924" y="276"/>
                  <a:pt x="926" y="276"/>
                  <a:pt x="927" y="276"/>
                </a:cubicBezTo>
                <a:cubicBezTo>
                  <a:pt x="933" y="276"/>
                  <a:pt x="934" y="277"/>
                  <a:pt x="935" y="279"/>
                </a:cubicBezTo>
                <a:lnTo>
                  <a:pt x="950" y="309"/>
                </a:lnTo>
                <a:lnTo>
                  <a:pt x="944" y="315"/>
                </a:lnTo>
                <a:cubicBezTo>
                  <a:pt x="942" y="317"/>
                  <a:pt x="937" y="321"/>
                  <a:pt x="935" y="323"/>
                </a:cubicBezTo>
                <a:cubicBezTo>
                  <a:pt x="922" y="336"/>
                  <a:pt x="918" y="341"/>
                  <a:pt x="908" y="341"/>
                </a:cubicBezTo>
                <a:cubicBezTo>
                  <a:pt x="907" y="341"/>
                  <a:pt x="906" y="341"/>
                  <a:pt x="906" y="343"/>
                </a:cubicBezTo>
                <a:cubicBezTo>
                  <a:pt x="906" y="344"/>
                  <a:pt x="906" y="345"/>
                  <a:pt x="907" y="345"/>
                </a:cubicBezTo>
                <a:cubicBezTo>
                  <a:pt x="910" y="345"/>
                  <a:pt x="914" y="345"/>
                  <a:pt x="917" y="345"/>
                </a:cubicBezTo>
                <a:cubicBezTo>
                  <a:pt x="919" y="345"/>
                  <a:pt x="921" y="345"/>
                  <a:pt x="923" y="345"/>
                </a:cubicBezTo>
                <a:cubicBezTo>
                  <a:pt x="925" y="345"/>
                  <a:pt x="927" y="345"/>
                  <a:pt x="929" y="345"/>
                </a:cubicBezTo>
                <a:cubicBezTo>
                  <a:pt x="930" y="345"/>
                  <a:pt x="931" y="345"/>
                  <a:pt x="931" y="343"/>
                </a:cubicBezTo>
                <a:cubicBezTo>
                  <a:pt x="931" y="341"/>
                  <a:pt x="930" y="341"/>
                  <a:pt x="930" y="341"/>
                </a:cubicBezTo>
                <a:cubicBezTo>
                  <a:pt x="928" y="341"/>
                  <a:pt x="926" y="341"/>
                  <a:pt x="926" y="338"/>
                </a:cubicBezTo>
                <a:cubicBezTo>
                  <a:pt x="926" y="337"/>
                  <a:pt x="928" y="335"/>
                  <a:pt x="930" y="333"/>
                </a:cubicBezTo>
                <a:lnTo>
                  <a:pt x="952" y="312"/>
                </a:lnTo>
                <a:lnTo>
                  <a:pt x="964" y="337"/>
                </a:lnTo>
                <a:cubicBezTo>
                  <a:pt x="965" y="338"/>
                  <a:pt x="965" y="338"/>
                  <a:pt x="965" y="338"/>
                </a:cubicBezTo>
                <a:cubicBezTo>
                  <a:pt x="965" y="339"/>
                  <a:pt x="963" y="341"/>
                  <a:pt x="959" y="341"/>
                </a:cubicBezTo>
                <a:cubicBezTo>
                  <a:pt x="958" y="341"/>
                  <a:pt x="957" y="341"/>
                  <a:pt x="957" y="343"/>
                </a:cubicBezTo>
                <a:cubicBezTo>
                  <a:pt x="957" y="344"/>
                  <a:pt x="957" y="345"/>
                  <a:pt x="959" y="345"/>
                </a:cubicBezTo>
                <a:cubicBezTo>
                  <a:pt x="961" y="345"/>
                  <a:pt x="964" y="345"/>
                  <a:pt x="966" y="345"/>
                </a:cubicBezTo>
                <a:cubicBezTo>
                  <a:pt x="968" y="345"/>
                  <a:pt x="971" y="345"/>
                  <a:pt x="973" y="345"/>
                </a:cubicBezTo>
                <a:cubicBezTo>
                  <a:pt x="975" y="345"/>
                  <a:pt x="977" y="345"/>
                  <a:pt x="979" y="345"/>
                </a:cubicBezTo>
                <a:cubicBezTo>
                  <a:pt x="981" y="345"/>
                  <a:pt x="983" y="345"/>
                  <a:pt x="985" y="345"/>
                </a:cubicBezTo>
                <a:cubicBezTo>
                  <a:pt x="986" y="345"/>
                  <a:pt x="987" y="345"/>
                  <a:pt x="987" y="343"/>
                </a:cubicBezTo>
                <a:cubicBezTo>
                  <a:pt x="987" y="341"/>
                  <a:pt x="986" y="341"/>
                  <a:pt x="984" y="341"/>
                </a:cubicBezTo>
                <a:cubicBezTo>
                  <a:pt x="978" y="341"/>
                  <a:pt x="977" y="340"/>
                  <a:pt x="976" y="338"/>
                </a:cubicBezTo>
                <a:lnTo>
                  <a:pt x="959" y="304"/>
                </a:lnTo>
                <a:close/>
              </a:path>
              <a:path w="2849" h="345">
                <a:moveTo>
                  <a:pt x="1120" y="103"/>
                </a:moveTo>
                <a:cubicBezTo>
                  <a:pt x="1120" y="102"/>
                  <a:pt x="1120" y="101"/>
                  <a:pt x="1118" y="101"/>
                </a:cubicBezTo>
                <a:cubicBezTo>
                  <a:pt x="1115" y="101"/>
                  <a:pt x="1101" y="102"/>
                  <a:pt x="1098" y="103"/>
                </a:cubicBezTo>
                <a:cubicBezTo>
                  <a:pt x="1097" y="103"/>
                  <a:pt x="1096" y="104"/>
                  <a:pt x="1096" y="105"/>
                </a:cubicBezTo>
                <a:cubicBezTo>
                  <a:pt x="1096" y="107"/>
                  <a:pt x="1097" y="107"/>
                  <a:pt x="1100" y="107"/>
                </a:cubicBezTo>
                <a:cubicBezTo>
                  <a:pt x="1107" y="107"/>
                  <a:pt x="1107" y="108"/>
                  <a:pt x="1107" y="110"/>
                </a:cubicBezTo>
                <a:lnTo>
                  <a:pt x="1107" y="113"/>
                </a:lnTo>
                <a:lnTo>
                  <a:pt x="1098" y="149"/>
                </a:lnTo>
                <a:cubicBezTo>
                  <a:pt x="1095" y="143"/>
                  <a:pt x="1091" y="139"/>
                  <a:pt x="1084" y="139"/>
                </a:cubicBezTo>
                <a:cubicBezTo>
                  <a:pt x="1066" y="139"/>
                  <a:pt x="1047" y="162"/>
                  <a:pt x="1047" y="184"/>
                </a:cubicBezTo>
                <a:cubicBezTo>
                  <a:pt x="1047" y="198"/>
                  <a:pt x="1056" y="208"/>
                  <a:pt x="1067" y="208"/>
                </a:cubicBezTo>
                <a:cubicBezTo>
                  <a:pt x="1070" y="208"/>
                  <a:pt x="1078" y="207"/>
                  <a:pt x="1087" y="197"/>
                </a:cubicBezTo>
                <a:cubicBezTo>
                  <a:pt x="1088" y="203"/>
                  <a:pt x="1094" y="208"/>
                  <a:pt x="1101" y="208"/>
                </a:cubicBezTo>
                <a:cubicBezTo>
                  <a:pt x="1106" y="208"/>
                  <a:pt x="1110" y="205"/>
                  <a:pt x="1112" y="200"/>
                </a:cubicBezTo>
                <a:cubicBezTo>
                  <a:pt x="1115" y="194"/>
                  <a:pt x="1117" y="185"/>
                  <a:pt x="1117" y="185"/>
                </a:cubicBezTo>
                <a:cubicBezTo>
                  <a:pt x="1117" y="183"/>
                  <a:pt x="1115" y="183"/>
                  <a:pt x="1115" y="183"/>
                </a:cubicBezTo>
                <a:cubicBezTo>
                  <a:pt x="1113" y="183"/>
                  <a:pt x="1113" y="184"/>
                  <a:pt x="1113" y="186"/>
                </a:cubicBezTo>
                <a:cubicBezTo>
                  <a:pt x="1110" y="196"/>
                  <a:pt x="1108" y="205"/>
                  <a:pt x="1101" y="205"/>
                </a:cubicBezTo>
                <a:cubicBezTo>
                  <a:pt x="1097" y="205"/>
                  <a:pt x="1097" y="201"/>
                  <a:pt x="1097" y="198"/>
                </a:cubicBezTo>
                <a:cubicBezTo>
                  <a:pt x="1097" y="194"/>
                  <a:pt x="1097" y="193"/>
                  <a:pt x="1098" y="190"/>
                </a:cubicBezTo>
                <a:lnTo>
                  <a:pt x="1120" y="103"/>
                </a:lnTo>
                <a:close/>
                <a:moveTo>
                  <a:pt x="1088" y="188"/>
                </a:moveTo>
                <a:cubicBezTo>
                  <a:pt x="1087" y="191"/>
                  <a:pt x="1087" y="191"/>
                  <a:pt x="1085" y="194"/>
                </a:cubicBezTo>
                <a:cubicBezTo>
                  <a:pt x="1078" y="202"/>
                  <a:pt x="1072" y="205"/>
                  <a:pt x="1068" y="205"/>
                </a:cubicBezTo>
                <a:cubicBezTo>
                  <a:pt x="1060" y="205"/>
                  <a:pt x="1058" y="196"/>
                  <a:pt x="1058" y="190"/>
                </a:cubicBezTo>
                <a:cubicBezTo>
                  <a:pt x="1058" y="183"/>
                  <a:pt x="1063" y="164"/>
                  <a:pt x="1066" y="157"/>
                </a:cubicBezTo>
                <a:cubicBezTo>
                  <a:pt x="1071" y="148"/>
                  <a:pt x="1078" y="143"/>
                  <a:pt x="1084" y="143"/>
                </a:cubicBezTo>
                <a:cubicBezTo>
                  <a:pt x="1094" y="143"/>
                  <a:pt x="1096" y="155"/>
                  <a:pt x="1096" y="156"/>
                </a:cubicBezTo>
                <a:cubicBezTo>
                  <a:pt x="1096" y="157"/>
                  <a:pt x="1096" y="158"/>
                  <a:pt x="1096" y="159"/>
                </a:cubicBezTo>
                <a:lnTo>
                  <a:pt x="1088" y="188"/>
                </a:lnTo>
                <a:close/>
              </a:path>
              <a:path w="2849" h="345">
                <a:moveTo>
                  <a:pt x="1179" y="189"/>
                </a:moveTo>
                <a:lnTo>
                  <a:pt x="1189" y="178"/>
                </a:lnTo>
                <a:cubicBezTo>
                  <a:pt x="1203" y="165"/>
                  <a:pt x="1207" y="161"/>
                  <a:pt x="1217" y="160"/>
                </a:cubicBezTo>
                <a:cubicBezTo>
                  <a:pt x="1218" y="160"/>
                  <a:pt x="1219" y="160"/>
                  <a:pt x="1219" y="158"/>
                </a:cubicBezTo>
                <a:cubicBezTo>
                  <a:pt x="1219" y="157"/>
                  <a:pt x="1218" y="157"/>
                  <a:pt x="1218" y="157"/>
                </a:cubicBezTo>
                <a:cubicBezTo>
                  <a:pt x="1215" y="157"/>
                  <a:pt x="1211" y="157"/>
                  <a:pt x="1208" y="157"/>
                </a:cubicBezTo>
                <a:cubicBezTo>
                  <a:pt x="1205" y="157"/>
                  <a:pt x="1198" y="157"/>
                  <a:pt x="1196" y="157"/>
                </a:cubicBezTo>
                <a:cubicBezTo>
                  <a:pt x="1195" y="157"/>
                  <a:pt x="1194" y="157"/>
                  <a:pt x="1194" y="159"/>
                </a:cubicBezTo>
                <a:cubicBezTo>
                  <a:pt x="1194" y="159"/>
                  <a:pt x="1194" y="160"/>
                  <a:pt x="1195" y="160"/>
                </a:cubicBezTo>
                <a:cubicBezTo>
                  <a:pt x="1196" y="160"/>
                  <a:pt x="1199" y="161"/>
                  <a:pt x="1199" y="163"/>
                </a:cubicBezTo>
                <a:cubicBezTo>
                  <a:pt x="1199" y="165"/>
                  <a:pt x="1197" y="166"/>
                  <a:pt x="1196" y="167"/>
                </a:cubicBezTo>
                <a:cubicBezTo>
                  <a:pt x="1195" y="168"/>
                  <a:pt x="1182" y="181"/>
                  <a:pt x="1178" y="185"/>
                </a:cubicBezTo>
                <a:lnTo>
                  <a:pt x="1167" y="165"/>
                </a:lnTo>
                <a:cubicBezTo>
                  <a:pt x="1167" y="164"/>
                  <a:pt x="1166" y="163"/>
                  <a:pt x="1166" y="163"/>
                </a:cubicBezTo>
                <a:cubicBezTo>
                  <a:pt x="1166" y="162"/>
                  <a:pt x="1169" y="161"/>
                  <a:pt x="1172" y="160"/>
                </a:cubicBezTo>
                <a:cubicBezTo>
                  <a:pt x="1173" y="160"/>
                  <a:pt x="1174" y="160"/>
                  <a:pt x="1174" y="158"/>
                </a:cubicBezTo>
                <a:cubicBezTo>
                  <a:pt x="1174" y="158"/>
                  <a:pt x="1174" y="157"/>
                  <a:pt x="1173" y="157"/>
                </a:cubicBezTo>
                <a:cubicBezTo>
                  <a:pt x="1170" y="157"/>
                  <a:pt x="1168" y="157"/>
                  <a:pt x="1165" y="157"/>
                </a:cubicBezTo>
                <a:cubicBezTo>
                  <a:pt x="1163" y="157"/>
                  <a:pt x="1161" y="157"/>
                  <a:pt x="1159" y="157"/>
                </a:cubicBezTo>
                <a:cubicBezTo>
                  <a:pt x="1157" y="157"/>
                  <a:pt x="1154" y="157"/>
                  <a:pt x="1152" y="157"/>
                </a:cubicBezTo>
                <a:cubicBezTo>
                  <a:pt x="1150" y="157"/>
                  <a:pt x="1148" y="157"/>
                  <a:pt x="1146" y="157"/>
                </a:cubicBezTo>
                <a:cubicBezTo>
                  <a:pt x="1146" y="157"/>
                  <a:pt x="1144" y="157"/>
                  <a:pt x="1144" y="159"/>
                </a:cubicBezTo>
                <a:cubicBezTo>
                  <a:pt x="1144" y="160"/>
                  <a:pt x="1146" y="160"/>
                  <a:pt x="1147" y="160"/>
                </a:cubicBezTo>
                <a:cubicBezTo>
                  <a:pt x="1154" y="160"/>
                  <a:pt x="1154" y="161"/>
                  <a:pt x="1155" y="164"/>
                </a:cubicBezTo>
                <a:lnTo>
                  <a:pt x="1170" y="193"/>
                </a:lnTo>
                <a:lnTo>
                  <a:pt x="1164" y="199"/>
                </a:lnTo>
                <a:cubicBezTo>
                  <a:pt x="1162" y="201"/>
                  <a:pt x="1157" y="206"/>
                  <a:pt x="1155" y="208"/>
                </a:cubicBezTo>
                <a:cubicBezTo>
                  <a:pt x="1142" y="221"/>
                  <a:pt x="1138" y="225"/>
                  <a:pt x="1128" y="225"/>
                </a:cubicBezTo>
                <a:cubicBezTo>
                  <a:pt x="1127" y="226"/>
                  <a:pt x="1126" y="226"/>
                  <a:pt x="1126" y="228"/>
                </a:cubicBezTo>
                <a:cubicBezTo>
                  <a:pt x="1126" y="228"/>
                  <a:pt x="1126" y="229"/>
                  <a:pt x="1127" y="229"/>
                </a:cubicBezTo>
                <a:cubicBezTo>
                  <a:pt x="1130" y="229"/>
                  <a:pt x="1134" y="229"/>
                  <a:pt x="1137" y="229"/>
                </a:cubicBezTo>
                <a:cubicBezTo>
                  <a:pt x="1139" y="229"/>
                  <a:pt x="1141" y="229"/>
                  <a:pt x="1143" y="229"/>
                </a:cubicBezTo>
                <a:cubicBezTo>
                  <a:pt x="1145" y="229"/>
                  <a:pt x="1147" y="229"/>
                  <a:pt x="1149" y="229"/>
                </a:cubicBezTo>
                <a:cubicBezTo>
                  <a:pt x="1150" y="229"/>
                  <a:pt x="1151" y="229"/>
                  <a:pt x="1151" y="227"/>
                </a:cubicBezTo>
                <a:cubicBezTo>
                  <a:pt x="1151" y="226"/>
                  <a:pt x="1150" y="225"/>
                  <a:pt x="1150" y="225"/>
                </a:cubicBezTo>
                <a:cubicBezTo>
                  <a:pt x="1149" y="225"/>
                  <a:pt x="1146" y="225"/>
                  <a:pt x="1146" y="223"/>
                </a:cubicBezTo>
                <a:cubicBezTo>
                  <a:pt x="1146" y="221"/>
                  <a:pt x="1148" y="220"/>
                  <a:pt x="1150" y="217"/>
                </a:cubicBezTo>
                <a:lnTo>
                  <a:pt x="1172" y="196"/>
                </a:lnTo>
                <a:lnTo>
                  <a:pt x="1184" y="221"/>
                </a:lnTo>
                <a:cubicBezTo>
                  <a:pt x="1185" y="222"/>
                  <a:pt x="1185" y="223"/>
                  <a:pt x="1185" y="223"/>
                </a:cubicBezTo>
                <a:cubicBezTo>
                  <a:pt x="1185" y="223"/>
                  <a:pt x="1183" y="225"/>
                  <a:pt x="1179" y="225"/>
                </a:cubicBezTo>
                <a:cubicBezTo>
                  <a:pt x="1179" y="226"/>
                  <a:pt x="1177" y="226"/>
                  <a:pt x="1177" y="228"/>
                </a:cubicBezTo>
                <a:cubicBezTo>
                  <a:pt x="1177" y="228"/>
                  <a:pt x="1177" y="229"/>
                  <a:pt x="1179" y="229"/>
                </a:cubicBezTo>
                <a:cubicBezTo>
                  <a:pt x="1181" y="229"/>
                  <a:pt x="1184" y="229"/>
                  <a:pt x="1186" y="229"/>
                </a:cubicBezTo>
                <a:cubicBezTo>
                  <a:pt x="1188" y="229"/>
                  <a:pt x="1191" y="229"/>
                  <a:pt x="1193" y="229"/>
                </a:cubicBezTo>
                <a:cubicBezTo>
                  <a:pt x="1195" y="229"/>
                  <a:pt x="1197" y="229"/>
                  <a:pt x="1199" y="229"/>
                </a:cubicBezTo>
                <a:cubicBezTo>
                  <a:pt x="1201" y="229"/>
                  <a:pt x="1203" y="229"/>
                  <a:pt x="1205" y="229"/>
                </a:cubicBezTo>
                <a:cubicBezTo>
                  <a:pt x="1206" y="229"/>
                  <a:pt x="1207" y="229"/>
                  <a:pt x="1207" y="227"/>
                </a:cubicBezTo>
                <a:cubicBezTo>
                  <a:pt x="1207" y="225"/>
                  <a:pt x="1206" y="225"/>
                  <a:pt x="1204" y="225"/>
                </a:cubicBezTo>
                <a:cubicBezTo>
                  <a:pt x="1198" y="225"/>
                  <a:pt x="1197" y="224"/>
                  <a:pt x="1197" y="222"/>
                </a:cubicBezTo>
                <a:lnTo>
                  <a:pt x="1179" y="189"/>
                </a:lnTo>
                <a:close/>
              </a:path>
              <a:path w="2849" h="345">
                <a:moveTo>
                  <a:pt x="1286" y="243"/>
                </a:moveTo>
                <a:cubicBezTo>
                  <a:pt x="1286" y="242"/>
                  <a:pt x="1286" y="242"/>
                  <a:pt x="1284" y="240"/>
                </a:cubicBezTo>
                <a:cubicBezTo>
                  <a:pt x="1265" y="220"/>
                  <a:pt x="1260" y="192"/>
                  <a:pt x="1260" y="168"/>
                </a:cubicBezTo>
                <a:cubicBezTo>
                  <a:pt x="1260" y="142"/>
                  <a:pt x="1265" y="116"/>
                  <a:pt x="1284" y="97"/>
                </a:cubicBezTo>
                <a:cubicBezTo>
                  <a:pt x="1286" y="95"/>
                  <a:pt x="1286" y="94"/>
                  <a:pt x="1286" y="94"/>
                </a:cubicBezTo>
                <a:cubicBezTo>
                  <a:pt x="1286" y="93"/>
                  <a:pt x="1285" y="92"/>
                  <a:pt x="1285" y="92"/>
                </a:cubicBezTo>
                <a:cubicBezTo>
                  <a:pt x="1283" y="92"/>
                  <a:pt x="1269" y="103"/>
                  <a:pt x="1260" y="122"/>
                </a:cubicBezTo>
                <a:cubicBezTo>
                  <a:pt x="1253" y="139"/>
                  <a:pt x="1251" y="156"/>
                  <a:pt x="1251" y="168"/>
                </a:cubicBezTo>
                <a:cubicBezTo>
                  <a:pt x="1251" y="180"/>
                  <a:pt x="1252" y="199"/>
                  <a:pt x="1261" y="216"/>
                </a:cubicBezTo>
                <a:cubicBezTo>
                  <a:pt x="1270" y="235"/>
                  <a:pt x="1283" y="244"/>
                  <a:pt x="1285" y="244"/>
                </a:cubicBezTo>
                <a:cubicBezTo>
                  <a:pt x="1285" y="244"/>
                  <a:pt x="1286" y="244"/>
                  <a:pt x="1286" y="243"/>
                </a:cubicBezTo>
              </a:path>
              <a:path w="2849" h="345">
                <a:moveTo>
                  <a:pt x="1346" y="161"/>
                </a:moveTo>
                <a:cubicBezTo>
                  <a:pt x="1347" y="157"/>
                  <a:pt x="1350" y="143"/>
                  <a:pt x="1361" y="143"/>
                </a:cubicBezTo>
                <a:cubicBezTo>
                  <a:pt x="1361" y="143"/>
                  <a:pt x="1365" y="143"/>
                  <a:pt x="1368" y="145"/>
                </a:cubicBezTo>
                <a:cubicBezTo>
                  <a:pt x="1364" y="145"/>
                  <a:pt x="1361" y="149"/>
                  <a:pt x="1361" y="153"/>
                </a:cubicBezTo>
                <a:cubicBezTo>
                  <a:pt x="1361" y="155"/>
                  <a:pt x="1363" y="158"/>
                  <a:pt x="1367" y="158"/>
                </a:cubicBezTo>
                <a:cubicBezTo>
                  <a:pt x="1370" y="158"/>
                  <a:pt x="1375" y="155"/>
                  <a:pt x="1375" y="149"/>
                </a:cubicBezTo>
                <a:cubicBezTo>
                  <a:pt x="1375" y="141"/>
                  <a:pt x="1366" y="139"/>
                  <a:pt x="1361" y="139"/>
                </a:cubicBezTo>
                <a:cubicBezTo>
                  <a:pt x="1352" y="139"/>
                  <a:pt x="1347" y="147"/>
                  <a:pt x="1345" y="151"/>
                </a:cubicBezTo>
                <a:cubicBezTo>
                  <a:pt x="1341" y="141"/>
                  <a:pt x="1333" y="139"/>
                  <a:pt x="1328" y="139"/>
                </a:cubicBezTo>
                <a:cubicBezTo>
                  <a:pt x="1313" y="139"/>
                  <a:pt x="1304" y="159"/>
                  <a:pt x="1304" y="163"/>
                </a:cubicBezTo>
                <a:cubicBezTo>
                  <a:pt x="1304" y="164"/>
                  <a:pt x="1306" y="164"/>
                  <a:pt x="1306" y="164"/>
                </a:cubicBezTo>
                <a:cubicBezTo>
                  <a:pt x="1307" y="164"/>
                  <a:pt x="1307" y="164"/>
                  <a:pt x="1308" y="163"/>
                </a:cubicBezTo>
                <a:cubicBezTo>
                  <a:pt x="1313" y="146"/>
                  <a:pt x="1323" y="143"/>
                  <a:pt x="1328" y="143"/>
                </a:cubicBezTo>
                <a:cubicBezTo>
                  <a:pt x="1331" y="143"/>
                  <a:pt x="1336" y="144"/>
                  <a:pt x="1336" y="153"/>
                </a:cubicBezTo>
                <a:cubicBezTo>
                  <a:pt x="1336" y="157"/>
                  <a:pt x="1334" y="168"/>
                  <a:pt x="1328" y="189"/>
                </a:cubicBezTo>
                <a:cubicBezTo>
                  <a:pt x="1326" y="198"/>
                  <a:pt x="1320" y="205"/>
                  <a:pt x="1314" y="205"/>
                </a:cubicBezTo>
                <a:cubicBezTo>
                  <a:pt x="1313" y="205"/>
                  <a:pt x="1309" y="205"/>
                  <a:pt x="1306" y="203"/>
                </a:cubicBezTo>
                <a:cubicBezTo>
                  <a:pt x="1310" y="202"/>
                  <a:pt x="1313" y="199"/>
                  <a:pt x="1313" y="195"/>
                </a:cubicBezTo>
                <a:cubicBezTo>
                  <a:pt x="1313" y="190"/>
                  <a:pt x="1310" y="189"/>
                  <a:pt x="1308" y="189"/>
                </a:cubicBezTo>
                <a:cubicBezTo>
                  <a:pt x="1303" y="189"/>
                  <a:pt x="1299" y="193"/>
                  <a:pt x="1299" y="198"/>
                </a:cubicBezTo>
                <a:cubicBezTo>
                  <a:pt x="1299" y="205"/>
                  <a:pt x="1307" y="208"/>
                  <a:pt x="1314" y="208"/>
                </a:cubicBezTo>
                <a:cubicBezTo>
                  <a:pt x="1324" y="208"/>
                  <a:pt x="1329" y="197"/>
                  <a:pt x="1330" y="197"/>
                </a:cubicBezTo>
                <a:cubicBezTo>
                  <a:pt x="1331" y="202"/>
                  <a:pt x="1337" y="208"/>
                  <a:pt x="1346" y="208"/>
                </a:cubicBezTo>
                <a:cubicBezTo>
                  <a:pt x="1362" y="208"/>
                  <a:pt x="1370" y="188"/>
                  <a:pt x="1370" y="185"/>
                </a:cubicBezTo>
                <a:cubicBezTo>
                  <a:pt x="1370" y="183"/>
                  <a:pt x="1369" y="183"/>
                  <a:pt x="1368" y="183"/>
                </a:cubicBezTo>
                <a:cubicBezTo>
                  <a:pt x="1367" y="183"/>
                  <a:pt x="1367" y="184"/>
                  <a:pt x="1366" y="185"/>
                </a:cubicBezTo>
                <a:cubicBezTo>
                  <a:pt x="1361" y="201"/>
                  <a:pt x="1351" y="205"/>
                  <a:pt x="1346" y="205"/>
                </a:cubicBezTo>
                <a:cubicBezTo>
                  <a:pt x="1340" y="205"/>
                  <a:pt x="1338" y="200"/>
                  <a:pt x="1338" y="195"/>
                </a:cubicBezTo>
                <a:cubicBezTo>
                  <a:pt x="1338" y="191"/>
                  <a:pt x="1339" y="188"/>
                  <a:pt x="1340" y="181"/>
                </a:cubicBezTo>
                <a:lnTo>
                  <a:pt x="1346" y="161"/>
                </a:lnTo>
                <a:close/>
              </a:path>
              <a:path w="2849" h="345">
                <a:moveTo>
                  <a:pt x="1413" y="206"/>
                </a:moveTo>
                <a:cubicBezTo>
                  <a:pt x="1413" y="196"/>
                  <a:pt x="1409" y="190"/>
                  <a:pt x="1403" y="190"/>
                </a:cubicBezTo>
                <a:cubicBezTo>
                  <a:pt x="1398" y="190"/>
                  <a:pt x="1395" y="194"/>
                  <a:pt x="1395" y="198"/>
                </a:cubicBezTo>
                <a:cubicBezTo>
                  <a:pt x="1395" y="202"/>
                  <a:pt x="1398" y="206"/>
                  <a:pt x="1403" y="206"/>
                </a:cubicBezTo>
                <a:cubicBezTo>
                  <a:pt x="1405" y="206"/>
                  <a:pt x="1407" y="206"/>
                  <a:pt x="1408" y="204"/>
                </a:cubicBezTo>
                <a:cubicBezTo>
                  <a:pt x="1409" y="204"/>
                  <a:pt x="1409" y="204"/>
                  <a:pt x="1409" y="204"/>
                </a:cubicBezTo>
                <a:cubicBezTo>
                  <a:pt x="1409" y="204"/>
                  <a:pt x="1409" y="204"/>
                  <a:pt x="1409" y="206"/>
                </a:cubicBezTo>
                <a:cubicBezTo>
                  <a:pt x="1409" y="218"/>
                  <a:pt x="1404" y="227"/>
                  <a:pt x="1399" y="232"/>
                </a:cubicBezTo>
                <a:cubicBezTo>
                  <a:pt x="1397" y="233"/>
                  <a:pt x="1397" y="234"/>
                  <a:pt x="1397" y="234"/>
                </a:cubicBezTo>
                <a:cubicBezTo>
                  <a:pt x="1397" y="235"/>
                  <a:pt x="1398" y="236"/>
                  <a:pt x="1399" y="236"/>
                </a:cubicBezTo>
                <a:cubicBezTo>
                  <a:pt x="1400" y="236"/>
                  <a:pt x="1413" y="224"/>
                  <a:pt x="1413" y="206"/>
                </a:cubicBezTo>
              </a:path>
              <a:path w="2849" h="345">
                <a:moveTo>
                  <a:pt x="1500" y="161"/>
                </a:moveTo>
                <a:cubicBezTo>
                  <a:pt x="1501" y="157"/>
                  <a:pt x="1504" y="143"/>
                  <a:pt x="1515" y="143"/>
                </a:cubicBezTo>
                <a:cubicBezTo>
                  <a:pt x="1516" y="143"/>
                  <a:pt x="1520" y="143"/>
                  <a:pt x="1523" y="145"/>
                </a:cubicBezTo>
                <a:cubicBezTo>
                  <a:pt x="1518" y="145"/>
                  <a:pt x="1515" y="149"/>
                  <a:pt x="1515" y="153"/>
                </a:cubicBezTo>
                <a:cubicBezTo>
                  <a:pt x="1515" y="155"/>
                  <a:pt x="1517" y="158"/>
                  <a:pt x="1521" y="158"/>
                </a:cubicBezTo>
                <a:cubicBezTo>
                  <a:pt x="1525" y="158"/>
                  <a:pt x="1529" y="155"/>
                  <a:pt x="1529" y="149"/>
                </a:cubicBezTo>
                <a:cubicBezTo>
                  <a:pt x="1529" y="141"/>
                  <a:pt x="1520" y="139"/>
                  <a:pt x="1515" y="139"/>
                </a:cubicBezTo>
                <a:cubicBezTo>
                  <a:pt x="1506" y="139"/>
                  <a:pt x="1501" y="147"/>
                  <a:pt x="1499" y="151"/>
                </a:cubicBezTo>
                <a:cubicBezTo>
                  <a:pt x="1496" y="141"/>
                  <a:pt x="1487" y="139"/>
                  <a:pt x="1483" y="139"/>
                </a:cubicBezTo>
                <a:cubicBezTo>
                  <a:pt x="1467" y="139"/>
                  <a:pt x="1458" y="159"/>
                  <a:pt x="1458" y="163"/>
                </a:cubicBezTo>
                <a:cubicBezTo>
                  <a:pt x="1458" y="164"/>
                  <a:pt x="1460" y="164"/>
                  <a:pt x="1460" y="164"/>
                </a:cubicBezTo>
                <a:cubicBezTo>
                  <a:pt x="1461" y="164"/>
                  <a:pt x="1462" y="164"/>
                  <a:pt x="1462" y="163"/>
                </a:cubicBezTo>
                <a:cubicBezTo>
                  <a:pt x="1467" y="146"/>
                  <a:pt x="1477" y="143"/>
                  <a:pt x="1483" y="143"/>
                </a:cubicBezTo>
                <a:cubicBezTo>
                  <a:pt x="1485" y="143"/>
                  <a:pt x="1491" y="144"/>
                  <a:pt x="1491" y="153"/>
                </a:cubicBezTo>
                <a:cubicBezTo>
                  <a:pt x="1491" y="157"/>
                  <a:pt x="1488" y="168"/>
                  <a:pt x="1483" y="189"/>
                </a:cubicBezTo>
                <a:cubicBezTo>
                  <a:pt x="1480" y="198"/>
                  <a:pt x="1475" y="205"/>
                  <a:pt x="1468" y="205"/>
                </a:cubicBezTo>
                <a:cubicBezTo>
                  <a:pt x="1467" y="205"/>
                  <a:pt x="1464" y="205"/>
                  <a:pt x="1461" y="203"/>
                </a:cubicBezTo>
                <a:cubicBezTo>
                  <a:pt x="1464" y="202"/>
                  <a:pt x="1468" y="199"/>
                  <a:pt x="1468" y="195"/>
                </a:cubicBezTo>
                <a:cubicBezTo>
                  <a:pt x="1468" y="190"/>
                  <a:pt x="1464" y="189"/>
                  <a:pt x="1462" y="189"/>
                </a:cubicBezTo>
                <a:cubicBezTo>
                  <a:pt x="1458" y="189"/>
                  <a:pt x="1454" y="193"/>
                  <a:pt x="1454" y="198"/>
                </a:cubicBezTo>
                <a:cubicBezTo>
                  <a:pt x="1454" y="205"/>
                  <a:pt x="1461" y="208"/>
                  <a:pt x="1468" y="208"/>
                </a:cubicBezTo>
                <a:cubicBezTo>
                  <a:pt x="1478" y="208"/>
                  <a:pt x="1484" y="197"/>
                  <a:pt x="1484" y="197"/>
                </a:cubicBezTo>
                <a:cubicBezTo>
                  <a:pt x="1486" y="202"/>
                  <a:pt x="1491" y="208"/>
                  <a:pt x="1500" y="208"/>
                </a:cubicBezTo>
                <a:cubicBezTo>
                  <a:pt x="1516" y="208"/>
                  <a:pt x="1525" y="188"/>
                  <a:pt x="1525" y="185"/>
                </a:cubicBezTo>
                <a:cubicBezTo>
                  <a:pt x="1525" y="183"/>
                  <a:pt x="1523" y="183"/>
                  <a:pt x="1523" y="183"/>
                </a:cubicBezTo>
                <a:cubicBezTo>
                  <a:pt x="1522" y="183"/>
                  <a:pt x="1521" y="184"/>
                  <a:pt x="1521" y="185"/>
                </a:cubicBezTo>
                <a:cubicBezTo>
                  <a:pt x="1516" y="201"/>
                  <a:pt x="1506" y="205"/>
                  <a:pt x="1501" y="205"/>
                </a:cubicBezTo>
                <a:cubicBezTo>
                  <a:pt x="1495" y="205"/>
                  <a:pt x="1492" y="200"/>
                  <a:pt x="1492" y="195"/>
                </a:cubicBezTo>
                <a:cubicBezTo>
                  <a:pt x="1492" y="191"/>
                  <a:pt x="1493" y="188"/>
                  <a:pt x="1495" y="181"/>
                </a:cubicBezTo>
                <a:lnTo>
                  <a:pt x="1500" y="161"/>
                </a:lnTo>
                <a:close/>
              </a:path>
              <a:path w="2849" h="345">
                <a:moveTo>
                  <a:pt x="1567" y="93"/>
                </a:moveTo>
                <a:cubicBezTo>
                  <a:pt x="1568" y="92"/>
                  <a:pt x="1568" y="91"/>
                  <a:pt x="1568" y="90"/>
                </a:cubicBezTo>
                <a:cubicBezTo>
                  <a:pt x="1568" y="87"/>
                  <a:pt x="1565" y="84"/>
                  <a:pt x="1562" y="84"/>
                </a:cubicBezTo>
                <a:cubicBezTo>
                  <a:pt x="1558" y="84"/>
                  <a:pt x="1556" y="87"/>
                  <a:pt x="1556" y="89"/>
                </a:cubicBezTo>
                <a:lnTo>
                  <a:pt x="1542" y="135"/>
                </a:lnTo>
                <a:cubicBezTo>
                  <a:pt x="1542" y="135"/>
                  <a:pt x="1541" y="137"/>
                  <a:pt x="1541" y="137"/>
                </a:cubicBezTo>
                <a:cubicBezTo>
                  <a:pt x="1541" y="138"/>
                  <a:pt x="1545" y="139"/>
                  <a:pt x="1545" y="139"/>
                </a:cubicBezTo>
                <a:cubicBezTo>
                  <a:pt x="1546" y="139"/>
                  <a:pt x="1546" y="139"/>
                  <a:pt x="1547" y="137"/>
                </a:cubicBezTo>
                <a:lnTo>
                  <a:pt x="1567" y="93"/>
                </a:lnTo>
                <a:close/>
              </a:path>
              <a:path w="2849" h="345">
                <a:moveTo>
                  <a:pt x="1623" y="168"/>
                </a:moveTo>
                <a:cubicBezTo>
                  <a:pt x="1623" y="157"/>
                  <a:pt x="1621" y="138"/>
                  <a:pt x="1613" y="121"/>
                </a:cubicBezTo>
                <a:cubicBezTo>
                  <a:pt x="1604" y="102"/>
                  <a:pt x="1591" y="92"/>
                  <a:pt x="1589" y="92"/>
                </a:cubicBezTo>
                <a:cubicBezTo>
                  <a:pt x="1588" y="92"/>
                  <a:pt x="1588" y="93"/>
                  <a:pt x="1588" y="94"/>
                </a:cubicBezTo>
                <a:cubicBezTo>
                  <a:pt x="1588" y="94"/>
                  <a:pt x="1588" y="95"/>
                  <a:pt x="1590" y="97"/>
                </a:cubicBezTo>
                <a:cubicBezTo>
                  <a:pt x="1605" y="112"/>
                  <a:pt x="1614" y="137"/>
                  <a:pt x="1614" y="168"/>
                </a:cubicBezTo>
                <a:cubicBezTo>
                  <a:pt x="1614" y="194"/>
                  <a:pt x="1608" y="221"/>
                  <a:pt x="1589" y="240"/>
                </a:cubicBezTo>
                <a:cubicBezTo>
                  <a:pt x="1588" y="242"/>
                  <a:pt x="1588" y="242"/>
                  <a:pt x="1588" y="243"/>
                </a:cubicBezTo>
                <a:cubicBezTo>
                  <a:pt x="1588" y="244"/>
                  <a:pt x="1588" y="244"/>
                  <a:pt x="1589" y="244"/>
                </a:cubicBezTo>
                <a:cubicBezTo>
                  <a:pt x="1591" y="244"/>
                  <a:pt x="1604" y="234"/>
                  <a:pt x="1613" y="215"/>
                </a:cubicBezTo>
                <a:cubicBezTo>
                  <a:pt x="1621" y="198"/>
                  <a:pt x="1623" y="181"/>
                  <a:pt x="1623" y="168"/>
                </a:cubicBezTo>
              </a:path>
              <a:path w="2849" h="345">
                <a:moveTo>
                  <a:pt x="1713" y="118"/>
                </a:moveTo>
                <a:cubicBezTo>
                  <a:pt x="1715" y="121"/>
                  <a:pt x="1719" y="121"/>
                  <a:pt x="1722" y="121"/>
                </a:cubicBezTo>
                <a:cubicBezTo>
                  <a:pt x="1726" y="121"/>
                  <a:pt x="1735" y="121"/>
                  <a:pt x="1735" y="116"/>
                </a:cubicBezTo>
                <a:cubicBezTo>
                  <a:pt x="1735" y="113"/>
                  <a:pt x="1729" y="112"/>
                  <a:pt x="1723" y="112"/>
                </a:cubicBezTo>
                <a:cubicBezTo>
                  <a:pt x="1722" y="112"/>
                  <a:pt x="1717" y="112"/>
                  <a:pt x="1713" y="114"/>
                </a:cubicBezTo>
                <a:cubicBezTo>
                  <a:pt x="1713" y="112"/>
                  <a:pt x="1712" y="111"/>
                  <a:pt x="1712" y="108"/>
                </a:cubicBezTo>
                <a:cubicBezTo>
                  <a:pt x="1712" y="106"/>
                  <a:pt x="1713" y="103"/>
                  <a:pt x="1713" y="102"/>
                </a:cubicBezTo>
                <a:cubicBezTo>
                  <a:pt x="1713" y="101"/>
                  <a:pt x="1712" y="100"/>
                  <a:pt x="1711" y="100"/>
                </a:cubicBezTo>
                <a:cubicBezTo>
                  <a:pt x="1709" y="100"/>
                  <a:pt x="1709" y="107"/>
                  <a:pt x="1709" y="108"/>
                </a:cubicBezTo>
                <a:cubicBezTo>
                  <a:pt x="1709" y="111"/>
                  <a:pt x="1709" y="113"/>
                  <a:pt x="1710" y="116"/>
                </a:cubicBezTo>
                <a:cubicBezTo>
                  <a:pt x="1694" y="124"/>
                  <a:pt x="1670" y="152"/>
                  <a:pt x="1670" y="181"/>
                </a:cubicBezTo>
                <a:cubicBezTo>
                  <a:pt x="1670" y="202"/>
                  <a:pt x="1684" y="207"/>
                  <a:pt x="1695" y="211"/>
                </a:cubicBezTo>
                <a:cubicBezTo>
                  <a:pt x="1700" y="212"/>
                  <a:pt x="1700" y="212"/>
                  <a:pt x="1704" y="214"/>
                </a:cubicBezTo>
                <a:cubicBezTo>
                  <a:pt x="1708" y="215"/>
                  <a:pt x="1714" y="217"/>
                  <a:pt x="1714" y="224"/>
                </a:cubicBezTo>
                <a:cubicBezTo>
                  <a:pt x="1714" y="228"/>
                  <a:pt x="1711" y="234"/>
                  <a:pt x="1705" y="234"/>
                </a:cubicBezTo>
                <a:cubicBezTo>
                  <a:pt x="1701" y="234"/>
                  <a:pt x="1697" y="232"/>
                  <a:pt x="1694" y="230"/>
                </a:cubicBezTo>
                <a:cubicBezTo>
                  <a:pt x="1693" y="229"/>
                  <a:pt x="1693" y="229"/>
                  <a:pt x="1692" y="229"/>
                </a:cubicBezTo>
                <a:cubicBezTo>
                  <a:pt x="1691" y="229"/>
                  <a:pt x="1691" y="229"/>
                  <a:pt x="1691" y="230"/>
                </a:cubicBezTo>
                <a:cubicBezTo>
                  <a:pt x="1691" y="232"/>
                  <a:pt x="1697" y="238"/>
                  <a:pt x="1705" y="238"/>
                </a:cubicBezTo>
                <a:cubicBezTo>
                  <a:pt x="1715" y="238"/>
                  <a:pt x="1722" y="228"/>
                  <a:pt x="1722" y="219"/>
                </a:cubicBezTo>
                <a:cubicBezTo>
                  <a:pt x="1722" y="213"/>
                  <a:pt x="1719" y="210"/>
                  <a:pt x="1718" y="209"/>
                </a:cubicBezTo>
                <a:cubicBezTo>
                  <a:pt x="1715" y="206"/>
                  <a:pt x="1712" y="205"/>
                  <a:pt x="1703" y="202"/>
                </a:cubicBezTo>
                <a:cubicBezTo>
                  <a:pt x="1691" y="198"/>
                  <a:pt x="1689" y="197"/>
                  <a:pt x="1685" y="194"/>
                </a:cubicBezTo>
                <a:cubicBezTo>
                  <a:pt x="1679" y="188"/>
                  <a:pt x="1679" y="180"/>
                  <a:pt x="1679" y="177"/>
                </a:cubicBezTo>
                <a:cubicBezTo>
                  <a:pt x="1679" y="153"/>
                  <a:pt x="1697" y="127"/>
                  <a:pt x="1713" y="118"/>
                </a:cubicBezTo>
                <a:moveTo>
                  <a:pt x="1716" y="117"/>
                </a:moveTo>
                <a:cubicBezTo>
                  <a:pt x="1718" y="116"/>
                  <a:pt x="1721" y="116"/>
                  <a:pt x="1723" y="116"/>
                </a:cubicBezTo>
                <a:cubicBezTo>
                  <a:pt x="1728" y="116"/>
                  <a:pt x="1729" y="116"/>
                  <a:pt x="1731" y="117"/>
                </a:cubicBezTo>
                <a:cubicBezTo>
                  <a:pt x="1730" y="117"/>
                  <a:pt x="1729" y="118"/>
                  <a:pt x="1722" y="118"/>
                </a:cubicBezTo>
                <a:cubicBezTo>
                  <a:pt x="1719" y="118"/>
                  <a:pt x="1718" y="118"/>
                  <a:pt x="1716" y="117"/>
                </a:cubicBezTo>
              </a:path>
              <a:path w="2849" h="345">
                <a:moveTo>
                  <a:pt x="1763" y="191"/>
                </a:moveTo>
                <a:lnTo>
                  <a:pt x="1776" y="191"/>
                </a:lnTo>
                <a:cubicBezTo>
                  <a:pt x="1774" y="197"/>
                  <a:pt x="1772" y="207"/>
                  <a:pt x="1772" y="215"/>
                </a:cubicBezTo>
                <a:cubicBezTo>
                  <a:pt x="1772" y="219"/>
                  <a:pt x="1772" y="222"/>
                  <a:pt x="1773" y="225"/>
                </a:cubicBezTo>
                <a:cubicBezTo>
                  <a:pt x="1774" y="230"/>
                  <a:pt x="1776" y="230"/>
                  <a:pt x="1778" y="230"/>
                </a:cubicBezTo>
                <a:cubicBezTo>
                  <a:pt x="1780" y="230"/>
                  <a:pt x="1783" y="228"/>
                  <a:pt x="1783" y="226"/>
                </a:cubicBezTo>
                <a:cubicBezTo>
                  <a:pt x="1783" y="225"/>
                  <a:pt x="1782" y="224"/>
                  <a:pt x="1782" y="223"/>
                </a:cubicBezTo>
                <a:cubicBezTo>
                  <a:pt x="1780" y="219"/>
                  <a:pt x="1778" y="213"/>
                  <a:pt x="1778" y="204"/>
                </a:cubicBezTo>
                <a:cubicBezTo>
                  <a:pt x="1778" y="202"/>
                  <a:pt x="1778" y="198"/>
                  <a:pt x="1779" y="191"/>
                </a:cubicBezTo>
                <a:lnTo>
                  <a:pt x="1793" y="191"/>
                </a:lnTo>
                <a:cubicBezTo>
                  <a:pt x="1794" y="191"/>
                  <a:pt x="1795" y="191"/>
                  <a:pt x="1797" y="190"/>
                </a:cubicBezTo>
                <a:cubicBezTo>
                  <a:pt x="1798" y="189"/>
                  <a:pt x="1798" y="187"/>
                  <a:pt x="1798" y="186"/>
                </a:cubicBezTo>
                <a:cubicBezTo>
                  <a:pt x="1798" y="183"/>
                  <a:pt x="1796" y="183"/>
                  <a:pt x="1794" y="183"/>
                </a:cubicBezTo>
                <a:lnTo>
                  <a:pt x="1754" y="183"/>
                </a:lnTo>
                <a:cubicBezTo>
                  <a:pt x="1749" y="183"/>
                  <a:pt x="1746" y="184"/>
                  <a:pt x="1742" y="189"/>
                </a:cubicBezTo>
                <a:cubicBezTo>
                  <a:pt x="1739" y="191"/>
                  <a:pt x="1735" y="197"/>
                  <a:pt x="1735" y="198"/>
                </a:cubicBezTo>
                <a:cubicBezTo>
                  <a:pt x="1735" y="199"/>
                  <a:pt x="1736" y="199"/>
                  <a:pt x="1736" y="199"/>
                </a:cubicBezTo>
                <a:cubicBezTo>
                  <a:pt x="1738" y="199"/>
                  <a:pt x="1738" y="199"/>
                  <a:pt x="1738" y="198"/>
                </a:cubicBezTo>
                <a:cubicBezTo>
                  <a:pt x="1744" y="191"/>
                  <a:pt x="1750" y="191"/>
                  <a:pt x="1753" y="191"/>
                </a:cubicBezTo>
                <a:lnTo>
                  <a:pt x="1759" y="191"/>
                </a:lnTo>
                <a:cubicBezTo>
                  <a:pt x="1756" y="202"/>
                  <a:pt x="1750" y="215"/>
                  <a:pt x="1747" y="221"/>
                </a:cubicBezTo>
                <a:cubicBezTo>
                  <a:pt x="1746" y="223"/>
                  <a:pt x="1745" y="225"/>
                  <a:pt x="1745" y="225"/>
                </a:cubicBezTo>
                <a:cubicBezTo>
                  <a:pt x="1745" y="226"/>
                  <a:pt x="1745" y="226"/>
                  <a:pt x="1745" y="227"/>
                </a:cubicBezTo>
                <a:cubicBezTo>
                  <a:pt x="1745" y="229"/>
                  <a:pt x="1746" y="230"/>
                  <a:pt x="1748" y="230"/>
                </a:cubicBezTo>
                <a:cubicBezTo>
                  <a:pt x="1753" y="230"/>
                  <a:pt x="1754" y="226"/>
                  <a:pt x="1756" y="216"/>
                </a:cubicBezTo>
                <a:lnTo>
                  <a:pt x="1763" y="191"/>
                </a:lnTo>
                <a:close/>
              </a:path>
              <a:path w="2849" h="345">
                <a:moveTo>
                  <a:pt x="1834" y="172"/>
                </a:moveTo>
                <a:cubicBezTo>
                  <a:pt x="1834" y="170"/>
                  <a:pt x="1835" y="160"/>
                  <a:pt x="1835" y="160"/>
                </a:cubicBezTo>
                <a:cubicBezTo>
                  <a:pt x="1835" y="158"/>
                  <a:pt x="1834" y="157"/>
                  <a:pt x="1833" y="157"/>
                </a:cubicBezTo>
                <a:cubicBezTo>
                  <a:pt x="1831" y="157"/>
                  <a:pt x="1830" y="158"/>
                  <a:pt x="1830" y="160"/>
                </a:cubicBezTo>
                <a:cubicBezTo>
                  <a:pt x="1830" y="160"/>
                  <a:pt x="1831" y="170"/>
                  <a:pt x="1831" y="172"/>
                </a:cubicBezTo>
                <a:lnTo>
                  <a:pt x="1820" y="165"/>
                </a:lnTo>
                <a:cubicBezTo>
                  <a:pt x="1819" y="164"/>
                  <a:pt x="1819" y="164"/>
                  <a:pt x="1818" y="164"/>
                </a:cubicBezTo>
                <a:cubicBezTo>
                  <a:pt x="1817" y="164"/>
                  <a:pt x="1815" y="165"/>
                  <a:pt x="1815" y="167"/>
                </a:cubicBezTo>
                <a:cubicBezTo>
                  <a:pt x="1815" y="168"/>
                  <a:pt x="1816" y="169"/>
                  <a:pt x="1817" y="169"/>
                </a:cubicBezTo>
                <a:cubicBezTo>
                  <a:pt x="1821" y="171"/>
                  <a:pt x="1825" y="172"/>
                  <a:pt x="1830" y="174"/>
                </a:cubicBezTo>
                <a:cubicBezTo>
                  <a:pt x="1825" y="175"/>
                  <a:pt x="1818" y="178"/>
                  <a:pt x="1817" y="178"/>
                </a:cubicBezTo>
                <a:cubicBezTo>
                  <a:pt x="1817" y="178"/>
                  <a:pt x="1815" y="179"/>
                  <a:pt x="1815" y="181"/>
                </a:cubicBezTo>
                <a:cubicBezTo>
                  <a:pt x="1815" y="182"/>
                  <a:pt x="1817" y="183"/>
                  <a:pt x="1818" y="183"/>
                </a:cubicBezTo>
                <a:cubicBezTo>
                  <a:pt x="1819" y="183"/>
                  <a:pt x="1821" y="182"/>
                  <a:pt x="1831" y="176"/>
                </a:cubicBezTo>
                <a:cubicBezTo>
                  <a:pt x="1831" y="177"/>
                  <a:pt x="1830" y="187"/>
                  <a:pt x="1830" y="188"/>
                </a:cubicBezTo>
                <a:cubicBezTo>
                  <a:pt x="1830" y="189"/>
                  <a:pt x="1831" y="190"/>
                  <a:pt x="1833" y="190"/>
                </a:cubicBezTo>
                <a:cubicBezTo>
                  <a:pt x="1834" y="190"/>
                  <a:pt x="1835" y="189"/>
                  <a:pt x="1835" y="188"/>
                </a:cubicBezTo>
                <a:cubicBezTo>
                  <a:pt x="1835" y="187"/>
                  <a:pt x="1834" y="177"/>
                  <a:pt x="1834" y="176"/>
                </a:cubicBezTo>
                <a:lnTo>
                  <a:pt x="1846" y="183"/>
                </a:lnTo>
                <a:cubicBezTo>
                  <a:pt x="1847" y="183"/>
                  <a:pt x="1847" y="183"/>
                  <a:pt x="1847" y="183"/>
                </a:cubicBezTo>
                <a:cubicBezTo>
                  <a:pt x="1849" y="183"/>
                  <a:pt x="1850" y="182"/>
                  <a:pt x="1850" y="181"/>
                </a:cubicBezTo>
                <a:cubicBezTo>
                  <a:pt x="1850" y="179"/>
                  <a:pt x="1849" y="179"/>
                  <a:pt x="1848" y="178"/>
                </a:cubicBezTo>
                <a:cubicBezTo>
                  <a:pt x="1844" y="177"/>
                  <a:pt x="1840" y="175"/>
                  <a:pt x="1836" y="174"/>
                </a:cubicBezTo>
                <a:cubicBezTo>
                  <a:pt x="1840" y="172"/>
                  <a:pt x="1847" y="170"/>
                  <a:pt x="1848" y="169"/>
                </a:cubicBezTo>
                <a:cubicBezTo>
                  <a:pt x="1849" y="169"/>
                  <a:pt x="1850" y="168"/>
                  <a:pt x="1850" y="167"/>
                </a:cubicBezTo>
                <a:cubicBezTo>
                  <a:pt x="1850" y="165"/>
                  <a:pt x="1849" y="164"/>
                  <a:pt x="1847" y="164"/>
                </a:cubicBezTo>
                <a:cubicBezTo>
                  <a:pt x="1847" y="164"/>
                  <a:pt x="1847" y="164"/>
                  <a:pt x="1846" y="165"/>
                </a:cubicBezTo>
                <a:lnTo>
                  <a:pt x="1834" y="172"/>
                </a:lnTo>
                <a:close/>
              </a:path>
              <a:path w="2849" h="345">
                <a:moveTo>
                  <a:pt x="1850" y="236"/>
                </a:moveTo>
                <a:lnTo>
                  <a:pt x="1867" y="222"/>
                </a:lnTo>
                <a:cubicBezTo>
                  <a:pt x="1871" y="218"/>
                  <a:pt x="1875" y="217"/>
                  <a:pt x="1880" y="217"/>
                </a:cubicBezTo>
                <a:cubicBezTo>
                  <a:pt x="1881" y="217"/>
                  <a:pt x="1881" y="215"/>
                  <a:pt x="1881" y="215"/>
                </a:cubicBezTo>
                <a:cubicBezTo>
                  <a:pt x="1881" y="214"/>
                  <a:pt x="1881" y="213"/>
                  <a:pt x="1880" y="213"/>
                </a:cubicBezTo>
                <a:cubicBezTo>
                  <a:pt x="1879" y="213"/>
                  <a:pt x="1877" y="214"/>
                  <a:pt x="1876" y="214"/>
                </a:cubicBezTo>
                <a:cubicBezTo>
                  <a:pt x="1875" y="214"/>
                  <a:pt x="1873" y="214"/>
                  <a:pt x="1872" y="214"/>
                </a:cubicBezTo>
                <a:cubicBezTo>
                  <a:pt x="1870" y="214"/>
                  <a:pt x="1869" y="214"/>
                  <a:pt x="1867" y="214"/>
                </a:cubicBezTo>
                <a:cubicBezTo>
                  <a:pt x="1866" y="214"/>
                  <a:pt x="1864" y="213"/>
                  <a:pt x="1863" y="213"/>
                </a:cubicBezTo>
                <a:cubicBezTo>
                  <a:pt x="1862" y="213"/>
                  <a:pt x="1861" y="213"/>
                  <a:pt x="1861" y="215"/>
                </a:cubicBezTo>
                <a:cubicBezTo>
                  <a:pt x="1861" y="216"/>
                  <a:pt x="1862" y="217"/>
                  <a:pt x="1862" y="217"/>
                </a:cubicBezTo>
                <a:cubicBezTo>
                  <a:pt x="1863" y="217"/>
                  <a:pt x="1865" y="217"/>
                  <a:pt x="1865" y="218"/>
                </a:cubicBezTo>
                <a:cubicBezTo>
                  <a:pt x="1865" y="219"/>
                  <a:pt x="1864" y="220"/>
                  <a:pt x="1861" y="222"/>
                </a:cubicBezTo>
                <a:lnTo>
                  <a:pt x="1849" y="234"/>
                </a:lnTo>
                <a:lnTo>
                  <a:pt x="1840" y="218"/>
                </a:lnTo>
                <a:cubicBezTo>
                  <a:pt x="1841" y="217"/>
                  <a:pt x="1842" y="217"/>
                  <a:pt x="1844" y="217"/>
                </a:cubicBezTo>
                <a:cubicBezTo>
                  <a:pt x="1844" y="217"/>
                  <a:pt x="1845" y="217"/>
                  <a:pt x="1845" y="215"/>
                </a:cubicBezTo>
                <a:cubicBezTo>
                  <a:pt x="1845" y="214"/>
                  <a:pt x="1845" y="213"/>
                  <a:pt x="1844" y="213"/>
                </a:cubicBezTo>
                <a:cubicBezTo>
                  <a:pt x="1842" y="213"/>
                  <a:pt x="1840" y="214"/>
                  <a:pt x="1839" y="214"/>
                </a:cubicBezTo>
                <a:cubicBezTo>
                  <a:pt x="1837" y="214"/>
                  <a:pt x="1835" y="214"/>
                  <a:pt x="1833" y="214"/>
                </a:cubicBezTo>
                <a:cubicBezTo>
                  <a:pt x="1832" y="214"/>
                  <a:pt x="1830" y="214"/>
                  <a:pt x="1828" y="214"/>
                </a:cubicBezTo>
                <a:cubicBezTo>
                  <a:pt x="1827" y="214"/>
                  <a:pt x="1825" y="213"/>
                  <a:pt x="1824" y="213"/>
                </a:cubicBezTo>
                <a:cubicBezTo>
                  <a:pt x="1822" y="213"/>
                  <a:pt x="1822" y="214"/>
                  <a:pt x="1822" y="215"/>
                </a:cubicBezTo>
                <a:cubicBezTo>
                  <a:pt x="1822" y="217"/>
                  <a:pt x="1823" y="217"/>
                  <a:pt x="1824" y="217"/>
                </a:cubicBezTo>
                <a:cubicBezTo>
                  <a:pt x="1829" y="217"/>
                  <a:pt x="1830" y="218"/>
                  <a:pt x="1830" y="219"/>
                </a:cubicBezTo>
                <a:lnTo>
                  <a:pt x="1843" y="239"/>
                </a:lnTo>
                <a:lnTo>
                  <a:pt x="1824" y="256"/>
                </a:lnTo>
                <a:cubicBezTo>
                  <a:pt x="1824" y="256"/>
                  <a:pt x="1823" y="256"/>
                  <a:pt x="1823" y="257"/>
                </a:cubicBezTo>
                <a:cubicBezTo>
                  <a:pt x="1820" y="259"/>
                  <a:pt x="1817" y="262"/>
                  <a:pt x="1810" y="262"/>
                </a:cubicBezTo>
                <a:cubicBezTo>
                  <a:pt x="1808" y="262"/>
                  <a:pt x="1808" y="264"/>
                  <a:pt x="1808" y="264"/>
                </a:cubicBezTo>
                <a:cubicBezTo>
                  <a:pt x="1808" y="265"/>
                  <a:pt x="1809" y="265"/>
                  <a:pt x="1809" y="265"/>
                </a:cubicBezTo>
                <a:cubicBezTo>
                  <a:pt x="1811" y="265"/>
                  <a:pt x="1812" y="265"/>
                  <a:pt x="1814" y="265"/>
                </a:cubicBezTo>
                <a:cubicBezTo>
                  <a:pt x="1815" y="265"/>
                  <a:pt x="1816" y="265"/>
                  <a:pt x="1817" y="265"/>
                </a:cubicBezTo>
                <a:cubicBezTo>
                  <a:pt x="1819" y="265"/>
                  <a:pt x="1821" y="265"/>
                  <a:pt x="1822" y="265"/>
                </a:cubicBezTo>
                <a:cubicBezTo>
                  <a:pt x="1824" y="265"/>
                  <a:pt x="1826" y="265"/>
                  <a:pt x="1827" y="265"/>
                </a:cubicBezTo>
                <a:cubicBezTo>
                  <a:pt x="1828" y="265"/>
                  <a:pt x="1829" y="265"/>
                  <a:pt x="1829" y="263"/>
                </a:cubicBezTo>
                <a:cubicBezTo>
                  <a:pt x="1829" y="262"/>
                  <a:pt x="1828" y="262"/>
                  <a:pt x="1827" y="262"/>
                </a:cubicBezTo>
                <a:cubicBezTo>
                  <a:pt x="1825" y="262"/>
                  <a:pt x="1825" y="261"/>
                  <a:pt x="1825" y="260"/>
                </a:cubicBezTo>
                <a:cubicBezTo>
                  <a:pt x="1825" y="259"/>
                  <a:pt x="1826" y="258"/>
                  <a:pt x="1826" y="258"/>
                </a:cubicBezTo>
                <a:cubicBezTo>
                  <a:pt x="1827" y="258"/>
                  <a:pt x="1841" y="245"/>
                  <a:pt x="1844" y="242"/>
                </a:cubicBezTo>
                <a:lnTo>
                  <a:pt x="1855" y="259"/>
                </a:lnTo>
                <a:cubicBezTo>
                  <a:pt x="1855" y="260"/>
                  <a:pt x="1855" y="260"/>
                  <a:pt x="1855" y="260"/>
                </a:cubicBezTo>
                <a:cubicBezTo>
                  <a:pt x="1855" y="261"/>
                  <a:pt x="1854" y="262"/>
                  <a:pt x="1851" y="262"/>
                </a:cubicBezTo>
                <a:cubicBezTo>
                  <a:pt x="1851" y="262"/>
                  <a:pt x="1849" y="262"/>
                  <a:pt x="1849" y="264"/>
                </a:cubicBezTo>
                <a:cubicBezTo>
                  <a:pt x="1849" y="265"/>
                  <a:pt x="1850" y="265"/>
                  <a:pt x="1851" y="265"/>
                </a:cubicBezTo>
                <a:cubicBezTo>
                  <a:pt x="1853" y="265"/>
                  <a:pt x="1855" y="265"/>
                  <a:pt x="1856" y="265"/>
                </a:cubicBezTo>
                <a:cubicBezTo>
                  <a:pt x="1858" y="265"/>
                  <a:pt x="1860" y="265"/>
                  <a:pt x="1862" y="265"/>
                </a:cubicBezTo>
                <a:cubicBezTo>
                  <a:pt x="1863" y="265"/>
                  <a:pt x="1865" y="265"/>
                  <a:pt x="1866" y="265"/>
                </a:cubicBezTo>
                <a:cubicBezTo>
                  <a:pt x="1868" y="265"/>
                  <a:pt x="1870" y="265"/>
                  <a:pt x="1871" y="265"/>
                </a:cubicBezTo>
                <a:cubicBezTo>
                  <a:pt x="1873" y="265"/>
                  <a:pt x="1873" y="264"/>
                  <a:pt x="1873" y="263"/>
                </a:cubicBezTo>
                <a:cubicBezTo>
                  <a:pt x="1873" y="262"/>
                  <a:pt x="1872" y="262"/>
                  <a:pt x="1871" y="262"/>
                </a:cubicBezTo>
                <a:cubicBezTo>
                  <a:pt x="1866" y="262"/>
                  <a:pt x="1865" y="261"/>
                  <a:pt x="1865" y="260"/>
                </a:cubicBezTo>
                <a:lnTo>
                  <a:pt x="1850" y="236"/>
                </a:lnTo>
                <a:close/>
              </a:path>
              <a:path w="2849" h="345">
                <a:moveTo>
                  <a:pt x="1907" y="264"/>
                </a:moveTo>
                <a:cubicBezTo>
                  <a:pt x="1907" y="271"/>
                  <a:pt x="1903" y="276"/>
                  <a:pt x="1901" y="277"/>
                </a:cubicBezTo>
                <a:cubicBezTo>
                  <a:pt x="1900" y="278"/>
                  <a:pt x="1900" y="278"/>
                  <a:pt x="1900" y="279"/>
                </a:cubicBezTo>
                <a:cubicBezTo>
                  <a:pt x="1900" y="279"/>
                  <a:pt x="1900" y="280"/>
                  <a:pt x="1901" y="280"/>
                </a:cubicBezTo>
                <a:cubicBezTo>
                  <a:pt x="1902" y="280"/>
                  <a:pt x="1909" y="274"/>
                  <a:pt x="1909" y="265"/>
                </a:cubicBezTo>
                <a:cubicBezTo>
                  <a:pt x="1909" y="259"/>
                  <a:pt x="1907" y="256"/>
                  <a:pt x="1903" y="256"/>
                </a:cubicBezTo>
                <a:cubicBezTo>
                  <a:pt x="1901" y="256"/>
                  <a:pt x="1899" y="258"/>
                  <a:pt x="1899" y="261"/>
                </a:cubicBezTo>
                <a:cubicBezTo>
                  <a:pt x="1899" y="263"/>
                  <a:pt x="1901" y="265"/>
                  <a:pt x="1903" y="265"/>
                </a:cubicBezTo>
                <a:cubicBezTo>
                  <a:pt x="1905" y="265"/>
                  <a:pt x="1906" y="265"/>
                  <a:pt x="1907" y="264"/>
                </a:cubicBezTo>
              </a:path>
              <a:path w="2849" h="345">
                <a:moveTo>
                  <a:pt x="1989" y="217"/>
                </a:moveTo>
                <a:cubicBezTo>
                  <a:pt x="1990" y="216"/>
                  <a:pt x="1991" y="216"/>
                  <a:pt x="1991" y="214"/>
                </a:cubicBezTo>
                <a:cubicBezTo>
                  <a:pt x="1991" y="213"/>
                  <a:pt x="1990" y="213"/>
                  <a:pt x="1988" y="213"/>
                </a:cubicBezTo>
                <a:lnTo>
                  <a:pt x="1948" y="213"/>
                </a:lnTo>
                <a:cubicBezTo>
                  <a:pt x="1946" y="213"/>
                  <a:pt x="1946" y="213"/>
                  <a:pt x="1945" y="215"/>
                </a:cubicBezTo>
                <a:lnTo>
                  <a:pt x="1941" y="229"/>
                </a:lnTo>
                <a:cubicBezTo>
                  <a:pt x="1941" y="229"/>
                  <a:pt x="1940" y="230"/>
                  <a:pt x="1940" y="230"/>
                </a:cubicBezTo>
                <a:cubicBezTo>
                  <a:pt x="1940" y="231"/>
                  <a:pt x="1941" y="231"/>
                  <a:pt x="1942" y="231"/>
                </a:cubicBezTo>
                <a:cubicBezTo>
                  <a:pt x="1943" y="231"/>
                  <a:pt x="1943" y="231"/>
                  <a:pt x="1944" y="230"/>
                </a:cubicBezTo>
                <a:cubicBezTo>
                  <a:pt x="1948" y="219"/>
                  <a:pt x="1955" y="217"/>
                  <a:pt x="1964" y="217"/>
                </a:cubicBezTo>
                <a:lnTo>
                  <a:pt x="1980" y="217"/>
                </a:lnTo>
                <a:lnTo>
                  <a:pt x="1932" y="262"/>
                </a:lnTo>
                <a:cubicBezTo>
                  <a:pt x="1931" y="262"/>
                  <a:pt x="1931" y="263"/>
                  <a:pt x="1931" y="264"/>
                </a:cubicBezTo>
                <a:cubicBezTo>
                  <a:pt x="1931" y="265"/>
                  <a:pt x="1931" y="265"/>
                  <a:pt x="1933" y="265"/>
                </a:cubicBezTo>
                <a:lnTo>
                  <a:pt x="1975" y="265"/>
                </a:lnTo>
                <a:cubicBezTo>
                  <a:pt x="1977" y="265"/>
                  <a:pt x="1977" y="265"/>
                  <a:pt x="1977" y="263"/>
                </a:cubicBezTo>
                <a:cubicBezTo>
                  <a:pt x="1978" y="261"/>
                  <a:pt x="1983" y="246"/>
                  <a:pt x="1983" y="245"/>
                </a:cubicBezTo>
                <a:cubicBezTo>
                  <a:pt x="1983" y="244"/>
                  <a:pt x="1982" y="244"/>
                  <a:pt x="1982" y="244"/>
                </a:cubicBezTo>
                <a:cubicBezTo>
                  <a:pt x="1981" y="244"/>
                  <a:pt x="1980" y="244"/>
                  <a:pt x="1980" y="246"/>
                </a:cubicBezTo>
                <a:cubicBezTo>
                  <a:pt x="1976" y="257"/>
                  <a:pt x="1971" y="262"/>
                  <a:pt x="1958" y="262"/>
                </a:cubicBezTo>
                <a:lnTo>
                  <a:pt x="1941" y="262"/>
                </a:lnTo>
                <a:lnTo>
                  <a:pt x="1989" y="217"/>
                </a:lnTo>
                <a:close/>
              </a:path>
              <a:path w="2849" h="345">
                <a:moveTo>
                  <a:pt x="2063" y="243"/>
                </a:moveTo>
                <a:cubicBezTo>
                  <a:pt x="2063" y="242"/>
                  <a:pt x="2063" y="242"/>
                  <a:pt x="2061" y="240"/>
                </a:cubicBezTo>
                <a:cubicBezTo>
                  <a:pt x="2042" y="220"/>
                  <a:pt x="2037" y="192"/>
                  <a:pt x="2037" y="168"/>
                </a:cubicBezTo>
                <a:cubicBezTo>
                  <a:pt x="2037" y="142"/>
                  <a:pt x="2043" y="116"/>
                  <a:pt x="2061" y="97"/>
                </a:cubicBezTo>
                <a:cubicBezTo>
                  <a:pt x="2063" y="95"/>
                  <a:pt x="2063" y="94"/>
                  <a:pt x="2063" y="94"/>
                </a:cubicBezTo>
                <a:cubicBezTo>
                  <a:pt x="2063" y="93"/>
                  <a:pt x="2063" y="92"/>
                  <a:pt x="2062" y="92"/>
                </a:cubicBezTo>
                <a:cubicBezTo>
                  <a:pt x="2060" y="92"/>
                  <a:pt x="2047" y="103"/>
                  <a:pt x="2038" y="122"/>
                </a:cubicBezTo>
                <a:cubicBezTo>
                  <a:pt x="2030" y="139"/>
                  <a:pt x="2028" y="156"/>
                  <a:pt x="2028" y="168"/>
                </a:cubicBezTo>
                <a:cubicBezTo>
                  <a:pt x="2028" y="180"/>
                  <a:pt x="2030" y="199"/>
                  <a:pt x="2038" y="216"/>
                </a:cubicBezTo>
                <a:cubicBezTo>
                  <a:pt x="2047" y="235"/>
                  <a:pt x="2060" y="244"/>
                  <a:pt x="2062" y="244"/>
                </a:cubicBezTo>
                <a:cubicBezTo>
                  <a:pt x="2063" y="244"/>
                  <a:pt x="2063" y="244"/>
                  <a:pt x="2063" y="243"/>
                </a:cubicBezTo>
              </a:path>
              <a:path w="2849" h="345">
                <a:moveTo>
                  <a:pt x="2123" y="161"/>
                </a:moveTo>
                <a:cubicBezTo>
                  <a:pt x="2124" y="157"/>
                  <a:pt x="2127" y="143"/>
                  <a:pt x="2138" y="143"/>
                </a:cubicBezTo>
                <a:cubicBezTo>
                  <a:pt x="2139" y="143"/>
                  <a:pt x="2142" y="143"/>
                  <a:pt x="2145" y="145"/>
                </a:cubicBezTo>
                <a:cubicBezTo>
                  <a:pt x="2141" y="145"/>
                  <a:pt x="2138" y="149"/>
                  <a:pt x="2138" y="153"/>
                </a:cubicBezTo>
                <a:cubicBezTo>
                  <a:pt x="2138" y="155"/>
                  <a:pt x="2140" y="158"/>
                  <a:pt x="2144" y="158"/>
                </a:cubicBezTo>
                <a:cubicBezTo>
                  <a:pt x="2147" y="158"/>
                  <a:pt x="2152" y="155"/>
                  <a:pt x="2152" y="149"/>
                </a:cubicBezTo>
                <a:cubicBezTo>
                  <a:pt x="2152" y="141"/>
                  <a:pt x="2143" y="139"/>
                  <a:pt x="2138" y="139"/>
                </a:cubicBezTo>
                <a:cubicBezTo>
                  <a:pt x="2129" y="139"/>
                  <a:pt x="2124" y="147"/>
                  <a:pt x="2122" y="151"/>
                </a:cubicBezTo>
                <a:cubicBezTo>
                  <a:pt x="2118" y="141"/>
                  <a:pt x="2110" y="139"/>
                  <a:pt x="2106" y="139"/>
                </a:cubicBezTo>
                <a:cubicBezTo>
                  <a:pt x="2090" y="139"/>
                  <a:pt x="2081" y="159"/>
                  <a:pt x="2081" y="163"/>
                </a:cubicBezTo>
                <a:cubicBezTo>
                  <a:pt x="2081" y="164"/>
                  <a:pt x="2083" y="164"/>
                  <a:pt x="2083" y="164"/>
                </a:cubicBezTo>
                <a:cubicBezTo>
                  <a:pt x="2084" y="164"/>
                  <a:pt x="2085" y="164"/>
                  <a:pt x="2085" y="163"/>
                </a:cubicBezTo>
                <a:cubicBezTo>
                  <a:pt x="2090" y="146"/>
                  <a:pt x="2100" y="143"/>
                  <a:pt x="2105" y="143"/>
                </a:cubicBezTo>
                <a:cubicBezTo>
                  <a:pt x="2108" y="143"/>
                  <a:pt x="2114" y="144"/>
                  <a:pt x="2114" y="153"/>
                </a:cubicBezTo>
                <a:cubicBezTo>
                  <a:pt x="2114" y="157"/>
                  <a:pt x="2111" y="168"/>
                  <a:pt x="2105" y="189"/>
                </a:cubicBezTo>
                <a:cubicBezTo>
                  <a:pt x="2103" y="198"/>
                  <a:pt x="2098" y="205"/>
                  <a:pt x="2091" y="205"/>
                </a:cubicBezTo>
                <a:cubicBezTo>
                  <a:pt x="2090" y="205"/>
                  <a:pt x="2086" y="205"/>
                  <a:pt x="2083" y="203"/>
                </a:cubicBezTo>
                <a:cubicBezTo>
                  <a:pt x="2087" y="202"/>
                  <a:pt x="2090" y="199"/>
                  <a:pt x="2090" y="195"/>
                </a:cubicBezTo>
                <a:cubicBezTo>
                  <a:pt x="2090" y="190"/>
                  <a:pt x="2087" y="189"/>
                  <a:pt x="2085" y="189"/>
                </a:cubicBezTo>
                <a:cubicBezTo>
                  <a:pt x="2080" y="189"/>
                  <a:pt x="2076" y="193"/>
                  <a:pt x="2076" y="198"/>
                </a:cubicBezTo>
                <a:cubicBezTo>
                  <a:pt x="2076" y="205"/>
                  <a:pt x="2084" y="208"/>
                  <a:pt x="2091" y="208"/>
                </a:cubicBezTo>
                <a:cubicBezTo>
                  <a:pt x="2101" y="208"/>
                  <a:pt x="2106" y="197"/>
                  <a:pt x="2107" y="197"/>
                </a:cubicBezTo>
                <a:cubicBezTo>
                  <a:pt x="2109" y="202"/>
                  <a:pt x="2114" y="208"/>
                  <a:pt x="2123" y="208"/>
                </a:cubicBezTo>
                <a:cubicBezTo>
                  <a:pt x="2139" y="208"/>
                  <a:pt x="2147" y="188"/>
                  <a:pt x="2147" y="185"/>
                </a:cubicBezTo>
                <a:cubicBezTo>
                  <a:pt x="2147" y="183"/>
                  <a:pt x="2146" y="183"/>
                  <a:pt x="2146" y="183"/>
                </a:cubicBezTo>
                <a:cubicBezTo>
                  <a:pt x="2144" y="183"/>
                  <a:pt x="2144" y="184"/>
                  <a:pt x="2144" y="185"/>
                </a:cubicBezTo>
                <a:cubicBezTo>
                  <a:pt x="2139" y="201"/>
                  <a:pt x="2128" y="205"/>
                  <a:pt x="2123" y="205"/>
                </a:cubicBezTo>
                <a:cubicBezTo>
                  <a:pt x="2117" y="205"/>
                  <a:pt x="2115" y="200"/>
                  <a:pt x="2115" y="195"/>
                </a:cubicBezTo>
                <a:cubicBezTo>
                  <a:pt x="2115" y="191"/>
                  <a:pt x="2116" y="188"/>
                  <a:pt x="2118" y="181"/>
                </a:cubicBezTo>
                <a:lnTo>
                  <a:pt x="2123" y="161"/>
                </a:lnTo>
                <a:close/>
              </a:path>
              <a:path w="2849" h="345">
                <a:moveTo>
                  <a:pt x="2190" y="93"/>
                </a:moveTo>
                <a:cubicBezTo>
                  <a:pt x="2191" y="92"/>
                  <a:pt x="2191" y="91"/>
                  <a:pt x="2191" y="90"/>
                </a:cubicBezTo>
                <a:cubicBezTo>
                  <a:pt x="2191" y="87"/>
                  <a:pt x="2188" y="84"/>
                  <a:pt x="2184" y="84"/>
                </a:cubicBezTo>
                <a:cubicBezTo>
                  <a:pt x="2180" y="84"/>
                  <a:pt x="2179" y="87"/>
                  <a:pt x="2179" y="89"/>
                </a:cubicBezTo>
                <a:lnTo>
                  <a:pt x="2165" y="135"/>
                </a:lnTo>
                <a:cubicBezTo>
                  <a:pt x="2164" y="135"/>
                  <a:pt x="2164" y="137"/>
                  <a:pt x="2164" y="137"/>
                </a:cubicBezTo>
                <a:cubicBezTo>
                  <a:pt x="2164" y="138"/>
                  <a:pt x="2167" y="139"/>
                  <a:pt x="2168" y="139"/>
                </a:cubicBezTo>
                <a:cubicBezTo>
                  <a:pt x="2169" y="139"/>
                  <a:pt x="2169" y="139"/>
                  <a:pt x="2170" y="137"/>
                </a:cubicBezTo>
                <a:lnTo>
                  <a:pt x="2190" y="93"/>
                </a:lnTo>
                <a:close/>
              </a:path>
              <a:path w="2849" h="345">
                <a:moveTo>
                  <a:pt x="2245" y="168"/>
                </a:moveTo>
                <a:cubicBezTo>
                  <a:pt x="2245" y="157"/>
                  <a:pt x="2244" y="138"/>
                  <a:pt x="2235" y="121"/>
                </a:cubicBezTo>
                <a:cubicBezTo>
                  <a:pt x="2226" y="102"/>
                  <a:pt x="2213" y="92"/>
                  <a:pt x="2212" y="92"/>
                </a:cubicBezTo>
                <a:cubicBezTo>
                  <a:pt x="2211" y="92"/>
                  <a:pt x="2210" y="93"/>
                  <a:pt x="2210" y="94"/>
                </a:cubicBezTo>
                <a:cubicBezTo>
                  <a:pt x="2210" y="94"/>
                  <a:pt x="2210" y="95"/>
                  <a:pt x="2213" y="97"/>
                </a:cubicBezTo>
                <a:cubicBezTo>
                  <a:pt x="2228" y="112"/>
                  <a:pt x="2237" y="137"/>
                  <a:pt x="2237" y="168"/>
                </a:cubicBezTo>
                <a:cubicBezTo>
                  <a:pt x="2237" y="194"/>
                  <a:pt x="2231" y="221"/>
                  <a:pt x="2212" y="240"/>
                </a:cubicBezTo>
                <a:cubicBezTo>
                  <a:pt x="2210" y="242"/>
                  <a:pt x="2210" y="242"/>
                  <a:pt x="2210" y="243"/>
                </a:cubicBezTo>
                <a:cubicBezTo>
                  <a:pt x="2210" y="244"/>
                  <a:pt x="2211" y="244"/>
                  <a:pt x="2212" y="244"/>
                </a:cubicBezTo>
                <a:cubicBezTo>
                  <a:pt x="2213" y="244"/>
                  <a:pt x="2227" y="234"/>
                  <a:pt x="2236" y="215"/>
                </a:cubicBezTo>
                <a:cubicBezTo>
                  <a:pt x="2244" y="198"/>
                  <a:pt x="2245" y="181"/>
                  <a:pt x="2245" y="168"/>
                </a:cubicBezTo>
              </a:path>
              <a:path w="2849" h="345">
                <a:moveTo>
                  <a:pt x="2364" y="103"/>
                </a:moveTo>
                <a:cubicBezTo>
                  <a:pt x="2364" y="102"/>
                  <a:pt x="2364" y="101"/>
                  <a:pt x="2362" y="101"/>
                </a:cubicBezTo>
                <a:cubicBezTo>
                  <a:pt x="2360" y="101"/>
                  <a:pt x="2346" y="102"/>
                  <a:pt x="2343" y="103"/>
                </a:cubicBezTo>
                <a:cubicBezTo>
                  <a:pt x="2342" y="103"/>
                  <a:pt x="2341" y="104"/>
                  <a:pt x="2341" y="105"/>
                </a:cubicBezTo>
                <a:cubicBezTo>
                  <a:pt x="2341" y="107"/>
                  <a:pt x="2342" y="107"/>
                  <a:pt x="2345" y="107"/>
                </a:cubicBezTo>
                <a:cubicBezTo>
                  <a:pt x="2352" y="107"/>
                  <a:pt x="2352" y="108"/>
                  <a:pt x="2352" y="110"/>
                </a:cubicBezTo>
                <a:lnTo>
                  <a:pt x="2352" y="113"/>
                </a:lnTo>
                <a:lnTo>
                  <a:pt x="2343" y="149"/>
                </a:lnTo>
                <a:cubicBezTo>
                  <a:pt x="2340" y="143"/>
                  <a:pt x="2336" y="139"/>
                  <a:pt x="2329" y="139"/>
                </a:cubicBezTo>
                <a:cubicBezTo>
                  <a:pt x="2311" y="139"/>
                  <a:pt x="2292" y="162"/>
                  <a:pt x="2292" y="184"/>
                </a:cubicBezTo>
                <a:cubicBezTo>
                  <a:pt x="2292" y="198"/>
                  <a:pt x="2300" y="208"/>
                  <a:pt x="2312" y="208"/>
                </a:cubicBezTo>
                <a:cubicBezTo>
                  <a:pt x="2315" y="208"/>
                  <a:pt x="2323" y="207"/>
                  <a:pt x="2332" y="197"/>
                </a:cubicBezTo>
                <a:cubicBezTo>
                  <a:pt x="2333" y="203"/>
                  <a:pt x="2339" y="208"/>
                  <a:pt x="2346" y="208"/>
                </a:cubicBezTo>
                <a:cubicBezTo>
                  <a:pt x="2351" y="208"/>
                  <a:pt x="2355" y="205"/>
                  <a:pt x="2357" y="200"/>
                </a:cubicBezTo>
                <a:cubicBezTo>
                  <a:pt x="2360" y="194"/>
                  <a:pt x="2362" y="185"/>
                  <a:pt x="2362" y="185"/>
                </a:cubicBezTo>
                <a:cubicBezTo>
                  <a:pt x="2362" y="183"/>
                  <a:pt x="2360" y="183"/>
                  <a:pt x="2360" y="183"/>
                </a:cubicBezTo>
                <a:cubicBezTo>
                  <a:pt x="2358" y="183"/>
                  <a:pt x="2358" y="184"/>
                  <a:pt x="2358" y="186"/>
                </a:cubicBezTo>
                <a:cubicBezTo>
                  <a:pt x="2355" y="196"/>
                  <a:pt x="2352" y="205"/>
                  <a:pt x="2346" y="205"/>
                </a:cubicBezTo>
                <a:cubicBezTo>
                  <a:pt x="2342" y="205"/>
                  <a:pt x="2342" y="201"/>
                  <a:pt x="2342" y="198"/>
                </a:cubicBezTo>
                <a:cubicBezTo>
                  <a:pt x="2342" y="194"/>
                  <a:pt x="2342" y="193"/>
                  <a:pt x="2343" y="190"/>
                </a:cubicBezTo>
                <a:lnTo>
                  <a:pt x="2364" y="103"/>
                </a:lnTo>
                <a:close/>
                <a:moveTo>
                  <a:pt x="2333" y="188"/>
                </a:moveTo>
                <a:cubicBezTo>
                  <a:pt x="2332" y="191"/>
                  <a:pt x="2332" y="191"/>
                  <a:pt x="2330" y="194"/>
                </a:cubicBezTo>
                <a:cubicBezTo>
                  <a:pt x="2323" y="202"/>
                  <a:pt x="2317" y="205"/>
                  <a:pt x="2313" y="205"/>
                </a:cubicBezTo>
                <a:cubicBezTo>
                  <a:pt x="2305" y="205"/>
                  <a:pt x="2303" y="196"/>
                  <a:pt x="2303" y="190"/>
                </a:cubicBezTo>
                <a:cubicBezTo>
                  <a:pt x="2303" y="183"/>
                  <a:pt x="2308" y="164"/>
                  <a:pt x="2311" y="157"/>
                </a:cubicBezTo>
                <a:cubicBezTo>
                  <a:pt x="2316" y="148"/>
                  <a:pt x="2323" y="143"/>
                  <a:pt x="2329" y="143"/>
                </a:cubicBezTo>
                <a:cubicBezTo>
                  <a:pt x="2339" y="143"/>
                  <a:pt x="2341" y="155"/>
                  <a:pt x="2341" y="156"/>
                </a:cubicBezTo>
                <a:cubicBezTo>
                  <a:pt x="2341" y="157"/>
                  <a:pt x="2341" y="158"/>
                  <a:pt x="2340" y="159"/>
                </a:cubicBezTo>
                <a:lnTo>
                  <a:pt x="2333" y="188"/>
                </a:lnTo>
                <a:close/>
              </a:path>
              <a:path w="2849" h="345">
                <a:moveTo>
                  <a:pt x="2400" y="153"/>
                </a:moveTo>
                <a:cubicBezTo>
                  <a:pt x="2401" y="150"/>
                  <a:pt x="2403" y="144"/>
                  <a:pt x="2403" y="143"/>
                </a:cubicBezTo>
                <a:cubicBezTo>
                  <a:pt x="2403" y="141"/>
                  <a:pt x="2401" y="139"/>
                  <a:pt x="2398" y="139"/>
                </a:cubicBezTo>
                <a:cubicBezTo>
                  <a:pt x="2398" y="139"/>
                  <a:pt x="2393" y="139"/>
                  <a:pt x="2392" y="145"/>
                </a:cubicBezTo>
                <a:lnTo>
                  <a:pt x="2370" y="233"/>
                </a:lnTo>
                <a:cubicBezTo>
                  <a:pt x="2370" y="235"/>
                  <a:pt x="2370" y="235"/>
                  <a:pt x="2370" y="235"/>
                </a:cubicBezTo>
                <a:cubicBezTo>
                  <a:pt x="2370" y="237"/>
                  <a:pt x="2371" y="239"/>
                  <a:pt x="2374" y="239"/>
                </a:cubicBezTo>
                <a:cubicBezTo>
                  <a:pt x="2377" y="239"/>
                  <a:pt x="2379" y="237"/>
                  <a:pt x="2379" y="236"/>
                </a:cubicBezTo>
                <a:cubicBezTo>
                  <a:pt x="2380" y="235"/>
                  <a:pt x="2382" y="227"/>
                  <a:pt x="2388" y="203"/>
                </a:cubicBezTo>
                <a:cubicBezTo>
                  <a:pt x="2392" y="207"/>
                  <a:pt x="2399" y="208"/>
                  <a:pt x="2402" y="208"/>
                </a:cubicBezTo>
                <a:cubicBezTo>
                  <a:pt x="2413" y="208"/>
                  <a:pt x="2419" y="201"/>
                  <a:pt x="2423" y="197"/>
                </a:cubicBezTo>
                <a:cubicBezTo>
                  <a:pt x="2424" y="204"/>
                  <a:pt x="2430" y="208"/>
                  <a:pt x="2436" y="208"/>
                </a:cubicBezTo>
                <a:cubicBezTo>
                  <a:pt x="2442" y="208"/>
                  <a:pt x="2445" y="205"/>
                  <a:pt x="2448" y="200"/>
                </a:cubicBezTo>
                <a:cubicBezTo>
                  <a:pt x="2450" y="194"/>
                  <a:pt x="2452" y="185"/>
                  <a:pt x="2452" y="185"/>
                </a:cubicBezTo>
                <a:cubicBezTo>
                  <a:pt x="2452" y="183"/>
                  <a:pt x="2451" y="183"/>
                  <a:pt x="2450" y="183"/>
                </a:cubicBezTo>
                <a:cubicBezTo>
                  <a:pt x="2449" y="183"/>
                  <a:pt x="2449" y="184"/>
                  <a:pt x="2448" y="186"/>
                </a:cubicBezTo>
                <a:cubicBezTo>
                  <a:pt x="2446" y="196"/>
                  <a:pt x="2443" y="205"/>
                  <a:pt x="2437" y="205"/>
                </a:cubicBezTo>
                <a:cubicBezTo>
                  <a:pt x="2432" y="205"/>
                  <a:pt x="2432" y="201"/>
                  <a:pt x="2432" y="198"/>
                </a:cubicBezTo>
                <a:cubicBezTo>
                  <a:pt x="2432" y="194"/>
                  <a:pt x="2434" y="187"/>
                  <a:pt x="2435" y="182"/>
                </a:cubicBezTo>
                <a:lnTo>
                  <a:pt x="2439" y="166"/>
                </a:lnTo>
                <a:cubicBezTo>
                  <a:pt x="2440" y="163"/>
                  <a:pt x="2441" y="157"/>
                  <a:pt x="2442" y="155"/>
                </a:cubicBezTo>
                <a:cubicBezTo>
                  <a:pt x="2443" y="152"/>
                  <a:pt x="2444" y="146"/>
                  <a:pt x="2444" y="145"/>
                </a:cubicBezTo>
                <a:cubicBezTo>
                  <a:pt x="2444" y="142"/>
                  <a:pt x="2442" y="141"/>
                  <a:pt x="2440" y="141"/>
                </a:cubicBezTo>
                <a:cubicBezTo>
                  <a:pt x="2439" y="141"/>
                  <a:pt x="2435" y="141"/>
                  <a:pt x="2434" y="146"/>
                </a:cubicBezTo>
                <a:lnTo>
                  <a:pt x="2427" y="175"/>
                </a:lnTo>
                <a:cubicBezTo>
                  <a:pt x="2425" y="182"/>
                  <a:pt x="2423" y="189"/>
                  <a:pt x="2423" y="190"/>
                </a:cubicBezTo>
                <a:cubicBezTo>
                  <a:pt x="2423" y="191"/>
                  <a:pt x="2415" y="205"/>
                  <a:pt x="2403" y="205"/>
                </a:cubicBezTo>
                <a:cubicBezTo>
                  <a:pt x="2395" y="205"/>
                  <a:pt x="2392" y="200"/>
                  <a:pt x="2392" y="192"/>
                </a:cubicBezTo>
                <a:cubicBezTo>
                  <a:pt x="2392" y="187"/>
                  <a:pt x="2393" y="183"/>
                  <a:pt x="2394" y="179"/>
                </a:cubicBezTo>
                <a:lnTo>
                  <a:pt x="2400" y="153"/>
                </a:lnTo>
                <a:close/>
              </a:path>
              <a:path w="2849" h="345">
                <a:moveTo>
                  <a:pt x="2516" y="189"/>
                </a:moveTo>
                <a:lnTo>
                  <a:pt x="2526" y="178"/>
                </a:lnTo>
                <a:cubicBezTo>
                  <a:pt x="2540" y="165"/>
                  <a:pt x="2544" y="161"/>
                  <a:pt x="2553" y="160"/>
                </a:cubicBezTo>
                <a:cubicBezTo>
                  <a:pt x="2555" y="160"/>
                  <a:pt x="2556" y="160"/>
                  <a:pt x="2556" y="158"/>
                </a:cubicBezTo>
                <a:cubicBezTo>
                  <a:pt x="2556" y="157"/>
                  <a:pt x="2555" y="157"/>
                  <a:pt x="2554" y="157"/>
                </a:cubicBezTo>
                <a:cubicBezTo>
                  <a:pt x="2551" y="157"/>
                  <a:pt x="2548" y="157"/>
                  <a:pt x="2544" y="157"/>
                </a:cubicBezTo>
                <a:cubicBezTo>
                  <a:pt x="2542" y="157"/>
                  <a:pt x="2535" y="157"/>
                  <a:pt x="2532" y="157"/>
                </a:cubicBezTo>
                <a:cubicBezTo>
                  <a:pt x="2531" y="157"/>
                  <a:pt x="2530" y="157"/>
                  <a:pt x="2530" y="159"/>
                </a:cubicBezTo>
                <a:cubicBezTo>
                  <a:pt x="2530" y="159"/>
                  <a:pt x="2530" y="160"/>
                  <a:pt x="2532" y="160"/>
                </a:cubicBezTo>
                <a:cubicBezTo>
                  <a:pt x="2533" y="160"/>
                  <a:pt x="2535" y="161"/>
                  <a:pt x="2535" y="163"/>
                </a:cubicBezTo>
                <a:cubicBezTo>
                  <a:pt x="2535" y="165"/>
                  <a:pt x="2534" y="166"/>
                  <a:pt x="2533" y="167"/>
                </a:cubicBezTo>
                <a:cubicBezTo>
                  <a:pt x="2532" y="168"/>
                  <a:pt x="2518" y="181"/>
                  <a:pt x="2514" y="185"/>
                </a:cubicBezTo>
                <a:lnTo>
                  <a:pt x="2504" y="165"/>
                </a:lnTo>
                <a:cubicBezTo>
                  <a:pt x="2503" y="164"/>
                  <a:pt x="2503" y="163"/>
                  <a:pt x="2503" y="163"/>
                </a:cubicBezTo>
                <a:cubicBezTo>
                  <a:pt x="2503" y="162"/>
                  <a:pt x="2505" y="161"/>
                  <a:pt x="2509" y="160"/>
                </a:cubicBezTo>
                <a:cubicBezTo>
                  <a:pt x="2509" y="160"/>
                  <a:pt x="2511" y="160"/>
                  <a:pt x="2511" y="158"/>
                </a:cubicBezTo>
                <a:cubicBezTo>
                  <a:pt x="2511" y="158"/>
                  <a:pt x="2511" y="157"/>
                  <a:pt x="2509" y="157"/>
                </a:cubicBezTo>
                <a:cubicBezTo>
                  <a:pt x="2507" y="157"/>
                  <a:pt x="2504" y="157"/>
                  <a:pt x="2502" y="157"/>
                </a:cubicBezTo>
                <a:cubicBezTo>
                  <a:pt x="2500" y="157"/>
                  <a:pt x="2497" y="157"/>
                  <a:pt x="2495" y="157"/>
                </a:cubicBezTo>
                <a:cubicBezTo>
                  <a:pt x="2493" y="157"/>
                  <a:pt x="2491" y="157"/>
                  <a:pt x="2489" y="157"/>
                </a:cubicBezTo>
                <a:cubicBezTo>
                  <a:pt x="2487" y="157"/>
                  <a:pt x="2485" y="157"/>
                  <a:pt x="2483" y="157"/>
                </a:cubicBezTo>
                <a:cubicBezTo>
                  <a:pt x="2482" y="157"/>
                  <a:pt x="2481" y="157"/>
                  <a:pt x="2481" y="159"/>
                </a:cubicBezTo>
                <a:cubicBezTo>
                  <a:pt x="2481" y="160"/>
                  <a:pt x="2482" y="160"/>
                  <a:pt x="2484" y="160"/>
                </a:cubicBezTo>
                <a:cubicBezTo>
                  <a:pt x="2490" y="160"/>
                  <a:pt x="2491" y="161"/>
                  <a:pt x="2492" y="164"/>
                </a:cubicBezTo>
                <a:lnTo>
                  <a:pt x="2507" y="193"/>
                </a:lnTo>
                <a:lnTo>
                  <a:pt x="2501" y="199"/>
                </a:lnTo>
                <a:cubicBezTo>
                  <a:pt x="2499" y="201"/>
                  <a:pt x="2494" y="206"/>
                  <a:pt x="2492" y="208"/>
                </a:cubicBezTo>
                <a:cubicBezTo>
                  <a:pt x="2479" y="221"/>
                  <a:pt x="2474" y="225"/>
                  <a:pt x="2465" y="225"/>
                </a:cubicBezTo>
                <a:cubicBezTo>
                  <a:pt x="2463" y="226"/>
                  <a:pt x="2462" y="226"/>
                  <a:pt x="2462" y="228"/>
                </a:cubicBezTo>
                <a:cubicBezTo>
                  <a:pt x="2462" y="228"/>
                  <a:pt x="2462" y="229"/>
                  <a:pt x="2464" y="229"/>
                </a:cubicBezTo>
                <a:cubicBezTo>
                  <a:pt x="2467" y="229"/>
                  <a:pt x="2470" y="229"/>
                  <a:pt x="2473" y="229"/>
                </a:cubicBezTo>
                <a:cubicBezTo>
                  <a:pt x="2475" y="229"/>
                  <a:pt x="2478" y="229"/>
                  <a:pt x="2480" y="229"/>
                </a:cubicBezTo>
                <a:cubicBezTo>
                  <a:pt x="2482" y="229"/>
                  <a:pt x="2484" y="229"/>
                  <a:pt x="2486" y="229"/>
                </a:cubicBezTo>
                <a:cubicBezTo>
                  <a:pt x="2486" y="229"/>
                  <a:pt x="2488" y="229"/>
                  <a:pt x="2488" y="227"/>
                </a:cubicBezTo>
                <a:cubicBezTo>
                  <a:pt x="2488" y="226"/>
                  <a:pt x="2487" y="225"/>
                  <a:pt x="2486" y="225"/>
                </a:cubicBezTo>
                <a:cubicBezTo>
                  <a:pt x="2485" y="225"/>
                  <a:pt x="2483" y="225"/>
                  <a:pt x="2483" y="223"/>
                </a:cubicBezTo>
                <a:cubicBezTo>
                  <a:pt x="2483" y="221"/>
                  <a:pt x="2484" y="220"/>
                  <a:pt x="2487" y="217"/>
                </a:cubicBezTo>
                <a:lnTo>
                  <a:pt x="2508" y="196"/>
                </a:lnTo>
                <a:lnTo>
                  <a:pt x="2521" y="221"/>
                </a:lnTo>
                <a:cubicBezTo>
                  <a:pt x="2522" y="222"/>
                  <a:pt x="2522" y="223"/>
                  <a:pt x="2522" y="223"/>
                </a:cubicBezTo>
                <a:cubicBezTo>
                  <a:pt x="2522" y="223"/>
                  <a:pt x="2520" y="225"/>
                  <a:pt x="2516" y="225"/>
                </a:cubicBezTo>
                <a:cubicBezTo>
                  <a:pt x="2515" y="226"/>
                  <a:pt x="2514" y="226"/>
                  <a:pt x="2514" y="228"/>
                </a:cubicBezTo>
                <a:cubicBezTo>
                  <a:pt x="2514" y="228"/>
                  <a:pt x="2514" y="229"/>
                  <a:pt x="2515" y="229"/>
                </a:cubicBezTo>
                <a:cubicBezTo>
                  <a:pt x="2518" y="229"/>
                  <a:pt x="2520" y="229"/>
                  <a:pt x="2523" y="229"/>
                </a:cubicBezTo>
                <a:cubicBezTo>
                  <a:pt x="2525" y="229"/>
                  <a:pt x="2527" y="229"/>
                  <a:pt x="2529" y="229"/>
                </a:cubicBezTo>
                <a:cubicBezTo>
                  <a:pt x="2531" y="229"/>
                  <a:pt x="2534" y="229"/>
                  <a:pt x="2536" y="229"/>
                </a:cubicBezTo>
                <a:cubicBezTo>
                  <a:pt x="2538" y="229"/>
                  <a:pt x="2540" y="229"/>
                  <a:pt x="2542" y="229"/>
                </a:cubicBezTo>
                <a:cubicBezTo>
                  <a:pt x="2542" y="229"/>
                  <a:pt x="2544" y="229"/>
                  <a:pt x="2544" y="227"/>
                </a:cubicBezTo>
                <a:cubicBezTo>
                  <a:pt x="2544" y="225"/>
                  <a:pt x="2542" y="225"/>
                  <a:pt x="2541" y="225"/>
                </a:cubicBezTo>
                <a:cubicBezTo>
                  <a:pt x="2534" y="225"/>
                  <a:pt x="2534" y="224"/>
                  <a:pt x="2533" y="222"/>
                </a:cubicBezTo>
                <a:lnTo>
                  <a:pt x="2516" y="189"/>
                </a:lnTo>
                <a:close/>
              </a:path>
              <a:path w="2849" h="345">
                <a:moveTo>
                  <a:pt x="2623" y="243"/>
                </a:moveTo>
                <a:cubicBezTo>
                  <a:pt x="2623" y="242"/>
                  <a:pt x="2623" y="242"/>
                  <a:pt x="2620" y="240"/>
                </a:cubicBezTo>
                <a:cubicBezTo>
                  <a:pt x="2601" y="220"/>
                  <a:pt x="2596" y="192"/>
                  <a:pt x="2596" y="168"/>
                </a:cubicBezTo>
                <a:cubicBezTo>
                  <a:pt x="2596" y="142"/>
                  <a:pt x="2602" y="116"/>
                  <a:pt x="2621" y="97"/>
                </a:cubicBezTo>
                <a:cubicBezTo>
                  <a:pt x="2623" y="95"/>
                  <a:pt x="2623" y="94"/>
                  <a:pt x="2623" y="94"/>
                </a:cubicBezTo>
                <a:cubicBezTo>
                  <a:pt x="2623" y="93"/>
                  <a:pt x="2622" y="92"/>
                  <a:pt x="2621" y="92"/>
                </a:cubicBezTo>
                <a:cubicBezTo>
                  <a:pt x="2620" y="92"/>
                  <a:pt x="2606" y="103"/>
                  <a:pt x="2597" y="122"/>
                </a:cubicBezTo>
                <a:cubicBezTo>
                  <a:pt x="2589" y="139"/>
                  <a:pt x="2587" y="156"/>
                  <a:pt x="2587" y="168"/>
                </a:cubicBezTo>
                <a:cubicBezTo>
                  <a:pt x="2587" y="180"/>
                  <a:pt x="2589" y="199"/>
                  <a:pt x="2597" y="216"/>
                </a:cubicBezTo>
                <a:cubicBezTo>
                  <a:pt x="2606" y="235"/>
                  <a:pt x="2620" y="244"/>
                  <a:pt x="2621" y="244"/>
                </a:cubicBezTo>
                <a:cubicBezTo>
                  <a:pt x="2622" y="244"/>
                  <a:pt x="2623" y="244"/>
                  <a:pt x="2623" y="243"/>
                </a:cubicBezTo>
              </a:path>
              <a:path w="2849" h="345">
                <a:moveTo>
                  <a:pt x="2682" y="161"/>
                </a:moveTo>
                <a:cubicBezTo>
                  <a:pt x="2683" y="157"/>
                  <a:pt x="2687" y="143"/>
                  <a:pt x="2697" y="143"/>
                </a:cubicBezTo>
                <a:cubicBezTo>
                  <a:pt x="2698" y="143"/>
                  <a:pt x="2702" y="143"/>
                  <a:pt x="2705" y="145"/>
                </a:cubicBezTo>
                <a:cubicBezTo>
                  <a:pt x="2701" y="145"/>
                  <a:pt x="2698" y="149"/>
                  <a:pt x="2698" y="153"/>
                </a:cubicBezTo>
                <a:cubicBezTo>
                  <a:pt x="2698" y="155"/>
                  <a:pt x="2699" y="158"/>
                  <a:pt x="2703" y="158"/>
                </a:cubicBezTo>
                <a:cubicBezTo>
                  <a:pt x="2707" y="158"/>
                  <a:pt x="2711" y="155"/>
                  <a:pt x="2711" y="149"/>
                </a:cubicBezTo>
                <a:cubicBezTo>
                  <a:pt x="2711" y="141"/>
                  <a:pt x="2703" y="139"/>
                  <a:pt x="2697" y="139"/>
                </a:cubicBezTo>
                <a:cubicBezTo>
                  <a:pt x="2689" y="139"/>
                  <a:pt x="2683" y="147"/>
                  <a:pt x="2681" y="151"/>
                </a:cubicBezTo>
                <a:cubicBezTo>
                  <a:pt x="2678" y="141"/>
                  <a:pt x="2669" y="139"/>
                  <a:pt x="2665" y="139"/>
                </a:cubicBezTo>
                <a:cubicBezTo>
                  <a:pt x="2649" y="139"/>
                  <a:pt x="2641" y="159"/>
                  <a:pt x="2641" y="163"/>
                </a:cubicBezTo>
                <a:cubicBezTo>
                  <a:pt x="2641" y="164"/>
                  <a:pt x="2642" y="164"/>
                  <a:pt x="2642" y="164"/>
                </a:cubicBezTo>
                <a:cubicBezTo>
                  <a:pt x="2644" y="164"/>
                  <a:pt x="2644" y="164"/>
                  <a:pt x="2644" y="163"/>
                </a:cubicBezTo>
                <a:cubicBezTo>
                  <a:pt x="2649" y="146"/>
                  <a:pt x="2660" y="143"/>
                  <a:pt x="2665" y="143"/>
                </a:cubicBezTo>
                <a:cubicBezTo>
                  <a:pt x="2668" y="143"/>
                  <a:pt x="2673" y="144"/>
                  <a:pt x="2673" y="153"/>
                </a:cubicBezTo>
                <a:cubicBezTo>
                  <a:pt x="2673" y="157"/>
                  <a:pt x="2670" y="168"/>
                  <a:pt x="2665" y="189"/>
                </a:cubicBezTo>
                <a:cubicBezTo>
                  <a:pt x="2662" y="198"/>
                  <a:pt x="2657" y="205"/>
                  <a:pt x="2650" y="205"/>
                </a:cubicBezTo>
                <a:cubicBezTo>
                  <a:pt x="2649" y="205"/>
                  <a:pt x="2646" y="205"/>
                  <a:pt x="2643" y="203"/>
                </a:cubicBezTo>
                <a:cubicBezTo>
                  <a:pt x="2646" y="202"/>
                  <a:pt x="2650" y="199"/>
                  <a:pt x="2650" y="195"/>
                </a:cubicBezTo>
                <a:cubicBezTo>
                  <a:pt x="2650" y="190"/>
                  <a:pt x="2646" y="189"/>
                  <a:pt x="2644" y="189"/>
                </a:cubicBezTo>
                <a:cubicBezTo>
                  <a:pt x="2640" y="189"/>
                  <a:pt x="2636" y="193"/>
                  <a:pt x="2636" y="198"/>
                </a:cubicBezTo>
                <a:cubicBezTo>
                  <a:pt x="2636" y="205"/>
                  <a:pt x="2643" y="208"/>
                  <a:pt x="2650" y="208"/>
                </a:cubicBezTo>
                <a:cubicBezTo>
                  <a:pt x="2660" y="208"/>
                  <a:pt x="2666" y="197"/>
                  <a:pt x="2666" y="197"/>
                </a:cubicBezTo>
                <a:cubicBezTo>
                  <a:pt x="2668" y="202"/>
                  <a:pt x="2673" y="208"/>
                  <a:pt x="2682" y="208"/>
                </a:cubicBezTo>
                <a:cubicBezTo>
                  <a:pt x="2698" y="208"/>
                  <a:pt x="2707" y="188"/>
                  <a:pt x="2707" y="185"/>
                </a:cubicBezTo>
                <a:cubicBezTo>
                  <a:pt x="2707" y="183"/>
                  <a:pt x="2705" y="183"/>
                  <a:pt x="2705" y="183"/>
                </a:cubicBezTo>
                <a:cubicBezTo>
                  <a:pt x="2704" y="183"/>
                  <a:pt x="2703" y="184"/>
                  <a:pt x="2703" y="185"/>
                </a:cubicBezTo>
                <a:cubicBezTo>
                  <a:pt x="2698" y="201"/>
                  <a:pt x="2688" y="205"/>
                  <a:pt x="2683" y="205"/>
                </a:cubicBezTo>
                <a:cubicBezTo>
                  <a:pt x="2677" y="205"/>
                  <a:pt x="2674" y="200"/>
                  <a:pt x="2674" y="195"/>
                </a:cubicBezTo>
                <a:cubicBezTo>
                  <a:pt x="2674" y="191"/>
                  <a:pt x="2675" y="188"/>
                  <a:pt x="2677" y="181"/>
                </a:cubicBezTo>
                <a:lnTo>
                  <a:pt x="2682" y="161"/>
                </a:lnTo>
                <a:close/>
              </a:path>
              <a:path w="2849" h="345">
                <a:moveTo>
                  <a:pt x="2749" y="93"/>
                </a:moveTo>
                <a:cubicBezTo>
                  <a:pt x="2750" y="92"/>
                  <a:pt x="2750" y="91"/>
                  <a:pt x="2750" y="90"/>
                </a:cubicBezTo>
                <a:cubicBezTo>
                  <a:pt x="2750" y="87"/>
                  <a:pt x="2747" y="84"/>
                  <a:pt x="2744" y="84"/>
                </a:cubicBezTo>
                <a:cubicBezTo>
                  <a:pt x="2740" y="84"/>
                  <a:pt x="2738" y="87"/>
                  <a:pt x="2738" y="89"/>
                </a:cubicBezTo>
                <a:lnTo>
                  <a:pt x="2724" y="135"/>
                </a:lnTo>
                <a:cubicBezTo>
                  <a:pt x="2724" y="135"/>
                  <a:pt x="2723" y="137"/>
                  <a:pt x="2723" y="137"/>
                </a:cubicBezTo>
                <a:cubicBezTo>
                  <a:pt x="2723" y="138"/>
                  <a:pt x="2727" y="139"/>
                  <a:pt x="2728" y="139"/>
                </a:cubicBezTo>
                <a:cubicBezTo>
                  <a:pt x="2728" y="139"/>
                  <a:pt x="2728" y="139"/>
                  <a:pt x="2729" y="137"/>
                </a:cubicBezTo>
                <a:lnTo>
                  <a:pt x="2749" y="93"/>
                </a:lnTo>
                <a:close/>
              </a:path>
              <a:path w="2849" h="345">
                <a:moveTo>
                  <a:pt x="2805" y="168"/>
                </a:moveTo>
                <a:cubicBezTo>
                  <a:pt x="2805" y="157"/>
                  <a:pt x="2803" y="138"/>
                  <a:pt x="2795" y="121"/>
                </a:cubicBezTo>
                <a:cubicBezTo>
                  <a:pt x="2786" y="102"/>
                  <a:pt x="2773" y="92"/>
                  <a:pt x="2771" y="92"/>
                </a:cubicBezTo>
                <a:cubicBezTo>
                  <a:pt x="2770" y="92"/>
                  <a:pt x="2770" y="93"/>
                  <a:pt x="2770" y="94"/>
                </a:cubicBezTo>
                <a:cubicBezTo>
                  <a:pt x="2770" y="94"/>
                  <a:pt x="2770" y="95"/>
                  <a:pt x="2772" y="97"/>
                </a:cubicBezTo>
                <a:cubicBezTo>
                  <a:pt x="2787" y="112"/>
                  <a:pt x="2796" y="137"/>
                  <a:pt x="2796" y="168"/>
                </a:cubicBezTo>
                <a:cubicBezTo>
                  <a:pt x="2796" y="194"/>
                  <a:pt x="2790" y="221"/>
                  <a:pt x="2772" y="240"/>
                </a:cubicBezTo>
                <a:cubicBezTo>
                  <a:pt x="2770" y="242"/>
                  <a:pt x="2770" y="242"/>
                  <a:pt x="2770" y="243"/>
                </a:cubicBezTo>
                <a:cubicBezTo>
                  <a:pt x="2770" y="244"/>
                  <a:pt x="2770" y="244"/>
                  <a:pt x="2771" y="244"/>
                </a:cubicBezTo>
                <a:cubicBezTo>
                  <a:pt x="2773" y="244"/>
                  <a:pt x="2786" y="234"/>
                  <a:pt x="2795" y="215"/>
                </a:cubicBezTo>
                <a:cubicBezTo>
                  <a:pt x="2803" y="198"/>
                  <a:pt x="2805" y="181"/>
                  <a:pt x="2805" y="168"/>
                </a:cubicBezTo>
              </a:path>
              <a:path w="2849" h="345">
                <a:moveTo>
                  <a:pt x="2849" y="198"/>
                </a:moveTo>
                <a:cubicBezTo>
                  <a:pt x="2849" y="194"/>
                  <a:pt x="2846" y="190"/>
                  <a:pt x="2841" y="190"/>
                </a:cubicBezTo>
                <a:cubicBezTo>
                  <a:pt x="2837" y="190"/>
                  <a:pt x="2833" y="194"/>
                  <a:pt x="2833" y="198"/>
                </a:cubicBezTo>
                <a:cubicBezTo>
                  <a:pt x="2833" y="203"/>
                  <a:pt x="2837" y="206"/>
                  <a:pt x="2841" y="206"/>
                </a:cubicBezTo>
                <a:cubicBezTo>
                  <a:pt x="2846" y="206"/>
                  <a:pt x="2849" y="203"/>
                  <a:pt x="2849" y="198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2" name="picture 8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856417" y="108568"/>
            <a:ext cx="563468" cy="56349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21600000">
            <a:off x="1209514" y="111990"/>
            <a:ext cx="559874" cy="559890"/>
            <a:chOff x="0" y="0"/>
            <a:chExt cx="559874" cy="559890"/>
          </a:xfrm>
        </p:grpSpPr>
        <p:sp>
          <p:nvSpPr>
            <p:cNvPr id="84" name="path 84"/>
            <p:cNvSpPr/>
            <p:nvPr/>
          </p:nvSpPr>
          <p:spPr>
            <a:xfrm>
              <a:off x="0" y="0"/>
              <a:ext cx="559874" cy="559890"/>
            </a:xfrm>
            <a:custGeom>
              <a:avLst/>
              <a:gdLst/>
              <a:ahLst/>
              <a:cxnLst/>
              <a:rect l="0" t="0" r="0" b="0"/>
              <a:pathLst>
                <a:path w="881" h="881">
                  <a:moveTo>
                    <a:pt x="444" y="130"/>
                  </a:moveTo>
                  <a:cubicBezTo>
                    <a:pt x="272" y="130"/>
                    <a:pt x="133" y="269"/>
                    <a:pt x="133" y="440"/>
                  </a:cubicBezTo>
                  <a:cubicBezTo>
                    <a:pt x="133" y="611"/>
                    <a:pt x="272" y="750"/>
                    <a:pt x="444" y="750"/>
                  </a:cubicBezTo>
                  <a:cubicBezTo>
                    <a:pt x="615" y="750"/>
                    <a:pt x="754" y="611"/>
                    <a:pt x="754" y="440"/>
                  </a:cubicBezTo>
                  <a:cubicBezTo>
                    <a:pt x="754" y="269"/>
                    <a:pt x="615" y="130"/>
                    <a:pt x="444" y="130"/>
                  </a:cubicBezTo>
                  <a:moveTo>
                    <a:pt x="442" y="731"/>
                  </a:moveTo>
                  <a:cubicBezTo>
                    <a:pt x="282" y="731"/>
                    <a:pt x="151" y="601"/>
                    <a:pt x="151" y="440"/>
                  </a:cubicBezTo>
                  <a:cubicBezTo>
                    <a:pt x="151" y="279"/>
                    <a:pt x="282" y="149"/>
                    <a:pt x="442" y="149"/>
                  </a:cubicBezTo>
                  <a:cubicBezTo>
                    <a:pt x="603" y="149"/>
                    <a:pt x="733" y="279"/>
                    <a:pt x="733" y="440"/>
                  </a:cubicBezTo>
                  <a:cubicBezTo>
                    <a:pt x="733" y="601"/>
                    <a:pt x="603" y="731"/>
                    <a:pt x="442" y="731"/>
                  </a:cubicBezTo>
                </a:path>
                <a:path w="881" h="881">
                  <a:moveTo>
                    <a:pt x="442" y="19"/>
                  </a:moveTo>
                  <a:cubicBezTo>
                    <a:pt x="209" y="19"/>
                    <a:pt x="20" y="207"/>
                    <a:pt x="20" y="440"/>
                  </a:cubicBezTo>
                  <a:cubicBezTo>
                    <a:pt x="20" y="673"/>
                    <a:pt x="209" y="862"/>
                    <a:pt x="442" y="862"/>
                  </a:cubicBezTo>
                  <a:cubicBezTo>
                    <a:pt x="675" y="862"/>
                    <a:pt x="863" y="673"/>
                    <a:pt x="863" y="440"/>
                  </a:cubicBezTo>
                  <a:cubicBezTo>
                    <a:pt x="863" y="207"/>
                    <a:pt x="675" y="19"/>
                    <a:pt x="442" y="19"/>
                  </a:cubicBezTo>
                  <a:moveTo>
                    <a:pt x="442" y="855"/>
                  </a:moveTo>
                  <a:cubicBezTo>
                    <a:pt x="213" y="855"/>
                    <a:pt x="27" y="669"/>
                    <a:pt x="27" y="440"/>
                  </a:cubicBezTo>
                  <a:cubicBezTo>
                    <a:pt x="27" y="210"/>
                    <a:pt x="213" y="24"/>
                    <a:pt x="442" y="24"/>
                  </a:cubicBezTo>
                  <a:cubicBezTo>
                    <a:pt x="672" y="24"/>
                    <a:pt x="858" y="210"/>
                    <a:pt x="858" y="440"/>
                  </a:cubicBezTo>
                  <a:cubicBezTo>
                    <a:pt x="858" y="669"/>
                    <a:pt x="672" y="855"/>
                    <a:pt x="442" y="855"/>
                  </a:cubicBezTo>
                </a:path>
                <a:path w="881" h="881">
                  <a:moveTo>
                    <a:pt x="440" y="0"/>
                  </a:moveTo>
                  <a:cubicBezTo>
                    <a:pt x="197" y="0"/>
                    <a:pt x="0" y="197"/>
                    <a:pt x="0" y="440"/>
                  </a:cubicBezTo>
                  <a:cubicBezTo>
                    <a:pt x="0" y="684"/>
                    <a:pt x="197" y="881"/>
                    <a:pt x="440" y="881"/>
                  </a:cubicBezTo>
                  <a:cubicBezTo>
                    <a:pt x="684" y="881"/>
                    <a:pt x="881" y="684"/>
                    <a:pt x="881" y="440"/>
                  </a:cubicBezTo>
                  <a:cubicBezTo>
                    <a:pt x="881" y="197"/>
                    <a:pt x="684" y="0"/>
                    <a:pt x="440" y="0"/>
                  </a:cubicBezTo>
                  <a:moveTo>
                    <a:pt x="442" y="873"/>
                  </a:moveTo>
                  <a:cubicBezTo>
                    <a:pt x="203" y="873"/>
                    <a:pt x="9" y="679"/>
                    <a:pt x="9" y="440"/>
                  </a:cubicBezTo>
                  <a:cubicBezTo>
                    <a:pt x="9" y="201"/>
                    <a:pt x="203" y="8"/>
                    <a:pt x="442" y="8"/>
                  </a:cubicBezTo>
                  <a:cubicBezTo>
                    <a:pt x="681" y="8"/>
                    <a:pt x="874" y="201"/>
                    <a:pt x="874" y="440"/>
                  </a:cubicBezTo>
                  <a:cubicBezTo>
                    <a:pt x="874" y="679"/>
                    <a:pt x="681" y="873"/>
                    <a:pt x="442" y="873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6" name="textbox 86"/>
            <p:cNvSpPr/>
            <p:nvPr/>
          </p:nvSpPr>
          <p:spPr>
            <a:xfrm>
              <a:off x="207524" y="17658"/>
              <a:ext cx="338454" cy="5238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4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9050" algn="l" rtl="0" eaLnBrk="0">
                <a:lnSpc>
                  <a:spcPct val="86000"/>
                </a:lnSpc>
              </a:pPr>
              <a:r>
                <a:rPr sz="400" kern="0" spc="3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ERS/r</a:t>
              </a: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3520" algn="l" rtl="0" eaLnBrk="0">
                <a:lnSpc>
                  <a:spcPct val="81000"/>
                </a:lnSpc>
                <a:spcBef>
                  <a:spcPts val="150"/>
                </a:spcBef>
              </a:pPr>
              <a:r>
                <a:rPr sz="300" kern="0" spc="4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O</a:t>
              </a: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87020" algn="l" rtl="0" eaLnBrk="0">
                <a:lnSpc>
                  <a:spcPct val="74000"/>
                </a:lnSpc>
                <a:spcBef>
                  <a:spcPts val="1100"/>
                </a:spcBef>
              </a:pPr>
              <a:r>
                <a:rPr sz="300" kern="0" spc="10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Z</a:t>
              </a: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4925" algn="l" rtl="0" eaLnBrk="0">
                <a:lnSpc>
                  <a:spcPct val="88000"/>
                </a:lnSpc>
                <a:spcBef>
                  <a:spcPts val="770"/>
                </a:spcBef>
              </a:pPr>
              <a:r>
                <a:rPr sz="200" kern="0" spc="3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1</a:t>
              </a:r>
              <a:r>
                <a:rPr sz="200" kern="0" spc="6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200" kern="0" spc="3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937</a:t>
              </a: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4000"/>
                </a:lnSpc>
                <a:spcBef>
                  <a:spcPts val="5"/>
                </a:spcBef>
              </a:pPr>
              <a:r>
                <a:rPr sz="300" kern="0" spc="2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/</a:t>
              </a:r>
              <a:r>
                <a:rPr sz="300" kern="0" spc="10" dirty="0">
                  <a:solidFill>
                    <a:srgbClr val="931F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</a:t>
              </a:r>
              <a:r>
                <a:rPr sz="300" kern="0" spc="20" dirty="0">
                  <a:solidFill>
                    <a:srgbClr val="931F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民</a:t>
              </a:r>
              <a:r>
                <a:rPr sz="300" kern="0" spc="20" dirty="0">
                  <a:solidFill>
                    <a:srgbClr val="931F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endParaRPr sz="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88" name="path 88"/>
            <p:cNvSpPr/>
            <p:nvPr/>
          </p:nvSpPr>
          <p:spPr>
            <a:xfrm>
              <a:off x="348884" y="476304"/>
              <a:ext cx="42516" cy="40150"/>
            </a:xfrm>
            <a:custGeom>
              <a:avLst/>
              <a:gdLst/>
              <a:ahLst/>
              <a:cxnLst/>
              <a:rect l="0" t="0" r="0" b="0"/>
              <a:pathLst>
                <a:path w="66" h="63">
                  <a:moveTo>
                    <a:pt x="8" y="0"/>
                  </a:moveTo>
                  <a:cubicBezTo>
                    <a:pt x="8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10" y="0"/>
                  </a:ln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lnTo>
                    <a:pt x="11" y="0"/>
                  </a:ln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3" y="0"/>
                  </a:lnTo>
                  <a:cubicBezTo>
                    <a:pt x="13" y="0"/>
                    <a:pt x="13" y="0"/>
                    <a:pt x="13" y="0"/>
                  </a:cubicBezTo>
                  <a:lnTo>
                    <a:pt x="13" y="0"/>
                  </a:lnTo>
                  <a:cubicBezTo>
                    <a:pt x="13" y="0"/>
                    <a:pt x="13" y="0"/>
                    <a:pt x="13" y="0"/>
                  </a:cubicBezTo>
                  <a:lnTo>
                    <a:pt x="13" y="0"/>
                  </a:lnTo>
                  <a:lnTo>
                    <a:pt x="14" y="0"/>
                  </a:lnTo>
                  <a:cubicBezTo>
                    <a:pt x="14" y="0"/>
                    <a:pt x="14" y="0"/>
                    <a:pt x="14" y="0"/>
                  </a:cubicBezTo>
                  <a:lnTo>
                    <a:pt x="15" y="1"/>
                  </a:lnTo>
                  <a:cubicBezTo>
                    <a:pt x="15" y="1"/>
                    <a:pt x="15" y="1"/>
                    <a:pt x="15" y="0"/>
                  </a:cubicBez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cubicBezTo>
                    <a:pt x="15" y="1"/>
                    <a:pt x="15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2"/>
                    <a:pt x="16" y="2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7" y="4"/>
                    <a:pt x="17" y="4"/>
                    <a:pt x="16" y="4"/>
                  </a:cubicBezTo>
                  <a:cubicBezTo>
                    <a:pt x="17" y="4"/>
                    <a:pt x="17" y="4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lnTo>
                    <a:pt x="17" y="5"/>
                  </a:ln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6"/>
                    <a:pt x="17" y="6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lnTo>
                    <a:pt x="17" y="8"/>
                  </a:lnTo>
                  <a:cubicBezTo>
                    <a:pt x="17" y="8"/>
                    <a:pt x="17" y="8"/>
                    <a:pt x="17" y="8"/>
                  </a:cubicBezTo>
                  <a:cubicBezTo>
                    <a:pt x="17" y="9"/>
                    <a:pt x="18" y="9"/>
                    <a:pt x="18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2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5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lnTo>
                    <a:pt x="20" y="18"/>
                  </a:lnTo>
                  <a:cubicBezTo>
                    <a:pt x="20" y="18"/>
                    <a:pt x="20" y="18"/>
                    <a:pt x="20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4" y="15"/>
                    <a:pt x="24" y="15"/>
                    <a:pt x="24" y="14"/>
                  </a:cubicBezTo>
                  <a:cubicBezTo>
                    <a:pt x="24" y="14"/>
                    <a:pt x="24" y="14"/>
                    <a:pt x="24" y="14"/>
                  </a:cubicBezTo>
                  <a:lnTo>
                    <a:pt x="24" y="14"/>
                  </a:ln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5" y="14"/>
                  </a:cubicBezTo>
                  <a:cubicBezTo>
                    <a:pt x="25" y="13"/>
                    <a:pt x="24" y="14"/>
                    <a:pt x="25" y="14"/>
                  </a:cubicBezTo>
                  <a:cubicBezTo>
                    <a:pt x="25" y="14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3"/>
                    <a:pt x="25" y="13"/>
                    <a:pt x="26" y="13"/>
                  </a:cubicBezTo>
                  <a:cubicBezTo>
                    <a:pt x="26" y="13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lnTo>
                    <a:pt x="26" y="12"/>
                  </a:lnTo>
                  <a:cubicBezTo>
                    <a:pt x="26" y="12"/>
                    <a:pt x="26" y="11"/>
                    <a:pt x="26" y="11"/>
                  </a:cubicBezTo>
                  <a:lnTo>
                    <a:pt x="27" y="11"/>
                  </a:lnTo>
                  <a:cubicBezTo>
                    <a:pt x="27" y="11"/>
                    <a:pt x="27" y="11"/>
                    <a:pt x="27" y="11"/>
                  </a:cubicBezTo>
                  <a:lnTo>
                    <a:pt x="27" y="11"/>
                  </a:lnTo>
                  <a:cubicBezTo>
                    <a:pt x="27" y="11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7" y="10"/>
                    <a:pt x="28" y="10"/>
                    <a:pt x="28" y="10"/>
                  </a:cubicBezTo>
                  <a:lnTo>
                    <a:pt x="28" y="9"/>
                  </a:lnTo>
                  <a:cubicBezTo>
                    <a:pt x="28" y="9"/>
                    <a:pt x="28" y="9"/>
                    <a:pt x="28" y="9"/>
                  </a:cubicBezTo>
                  <a:lnTo>
                    <a:pt x="28" y="9"/>
                  </a:ln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30" y="8"/>
                    <a:pt x="30" y="7"/>
                  </a:cubicBezTo>
                  <a:cubicBezTo>
                    <a:pt x="30" y="7"/>
                    <a:pt x="30" y="7"/>
                    <a:pt x="30" y="7"/>
                  </a:cubicBezTo>
                  <a:lnTo>
                    <a:pt x="30" y="7"/>
                  </a:lnTo>
                  <a:cubicBezTo>
                    <a:pt x="30" y="7"/>
                    <a:pt x="30" y="7"/>
                    <a:pt x="30" y="7"/>
                  </a:cubicBezTo>
                  <a:cubicBezTo>
                    <a:pt x="30" y="7"/>
                    <a:pt x="30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1" y="7"/>
                    <a:pt x="31" y="7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lnTo>
                    <a:pt x="32" y="6"/>
                  </a:lnTo>
                  <a:cubicBezTo>
                    <a:pt x="32" y="6"/>
                    <a:pt x="32" y="6"/>
                    <a:pt x="32" y="6"/>
                  </a:cubicBezTo>
                  <a:cubicBezTo>
                    <a:pt x="32" y="6"/>
                    <a:pt x="33" y="6"/>
                    <a:pt x="33" y="6"/>
                  </a:cubicBezTo>
                  <a:cubicBezTo>
                    <a:pt x="33" y="6"/>
                    <a:pt x="33" y="5"/>
                    <a:pt x="33" y="5"/>
                  </a:cubicBezTo>
                  <a:cubicBezTo>
                    <a:pt x="34" y="5"/>
                    <a:pt x="35" y="5"/>
                    <a:pt x="36" y="4"/>
                  </a:cubicBezTo>
                  <a:cubicBezTo>
                    <a:pt x="36" y="4"/>
                    <a:pt x="36" y="5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lnTo>
                    <a:pt x="37" y="5"/>
                  </a:lnTo>
                  <a:lnTo>
                    <a:pt x="37" y="5"/>
                  </a:ln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8" y="5"/>
                  </a:cubicBezTo>
                  <a:lnTo>
                    <a:pt x="38" y="5"/>
                  </a:lnTo>
                  <a:cubicBezTo>
                    <a:pt x="38" y="5"/>
                    <a:pt x="38" y="5"/>
                    <a:pt x="38" y="5"/>
                  </a:cubicBezTo>
                  <a:cubicBezTo>
                    <a:pt x="38" y="5"/>
                    <a:pt x="38" y="5"/>
                    <a:pt x="38" y="5"/>
                  </a:cubicBezTo>
                  <a:lnTo>
                    <a:pt x="39" y="5"/>
                  </a:lnTo>
                  <a:lnTo>
                    <a:pt x="39" y="5"/>
                  </a:lnTo>
                  <a:lnTo>
                    <a:pt x="39" y="5"/>
                  </a:lnTo>
                  <a:cubicBezTo>
                    <a:pt x="39" y="5"/>
                    <a:pt x="39" y="5"/>
                    <a:pt x="39" y="5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0" y="5"/>
                    <a:pt x="40" y="5"/>
                    <a:pt x="40" y="5"/>
                  </a:cubicBezTo>
                  <a:lnTo>
                    <a:pt x="40" y="5"/>
                  </a:lnTo>
                  <a:lnTo>
                    <a:pt x="40" y="6"/>
                  </a:lnTo>
                  <a:cubicBezTo>
                    <a:pt x="40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lnTo>
                    <a:pt x="41" y="6"/>
                  </a:lnTo>
                  <a:cubicBezTo>
                    <a:pt x="41" y="6"/>
                    <a:pt x="42" y="6"/>
                    <a:pt x="42" y="6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2" y="7"/>
                    <a:pt x="42" y="7"/>
                    <a:pt x="42" y="8"/>
                  </a:cubicBezTo>
                  <a:cubicBezTo>
                    <a:pt x="42" y="8"/>
                    <a:pt x="42" y="7"/>
                    <a:pt x="42" y="8"/>
                  </a:cubicBezTo>
                  <a:lnTo>
                    <a:pt x="42" y="8"/>
                  </a:lnTo>
                  <a:lnTo>
                    <a:pt x="42" y="8"/>
                  </a:lnTo>
                  <a:lnTo>
                    <a:pt x="41" y="8"/>
                  </a:lnTo>
                  <a:cubicBezTo>
                    <a:pt x="41" y="8"/>
                    <a:pt x="41" y="8"/>
                    <a:pt x="41" y="8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1" y="9"/>
                    <a:pt x="41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10"/>
                    <a:pt x="39" y="10"/>
                    <a:pt x="39" y="10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8" y="11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6" y="11"/>
                    <a:pt x="35" y="11"/>
                    <a:pt x="35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4" y="13"/>
                    <a:pt x="34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4"/>
                    <a:pt x="33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lnTo>
                    <a:pt x="32" y="14"/>
                  </a:ln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lnTo>
                    <a:pt x="32" y="15"/>
                  </a:lnTo>
                  <a:cubicBezTo>
                    <a:pt x="32" y="15"/>
                    <a:pt x="32" y="14"/>
                    <a:pt x="31" y="15"/>
                  </a:cubicBezTo>
                  <a:cubicBezTo>
                    <a:pt x="31" y="15"/>
                    <a:pt x="31" y="15"/>
                    <a:pt x="32" y="15"/>
                  </a:cubicBezTo>
                  <a:lnTo>
                    <a:pt x="31" y="15"/>
                  </a:lnTo>
                  <a:cubicBezTo>
                    <a:pt x="31" y="15"/>
                    <a:pt x="31" y="15"/>
                    <a:pt x="31" y="15"/>
                  </a:cubicBezTo>
                  <a:lnTo>
                    <a:pt x="31" y="15"/>
                  </a:lnTo>
                  <a:cubicBezTo>
                    <a:pt x="31" y="15"/>
                    <a:pt x="31" y="15"/>
                    <a:pt x="31" y="15"/>
                  </a:cubicBezTo>
                  <a:lnTo>
                    <a:pt x="31" y="16"/>
                  </a:lnTo>
                  <a:cubicBezTo>
                    <a:pt x="31" y="16"/>
                    <a:pt x="31" y="16"/>
                    <a:pt x="31" y="16"/>
                  </a:cubicBezTo>
                  <a:cubicBezTo>
                    <a:pt x="31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8"/>
                    <a:pt x="29" y="18"/>
                  </a:cubicBezTo>
                  <a:cubicBezTo>
                    <a:pt x="29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8"/>
                    <a:pt x="28" y="18"/>
                    <a:pt x="28" y="18"/>
                  </a:cubicBezTo>
                  <a:lnTo>
                    <a:pt x="27" y="19"/>
                  </a:lnTo>
                  <a:cubicBezTo>
                    <a:pt x="27" y="19"/>
                    <a:pt x="28" y="19"/>
                    <a:pt x="27" y="19"/>
                  </a:cubicBezTo>
                  <a:lnTo>
                    <a:pt x="27" y="19"/>
                  </a:lnTo>
                  <a:cubicBezTo>
                    <a:pt x="27" y="19"/>
                    <a:pt x="27" y="19"/>
                    <a:pt x="27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20"/>
                    <a:pt x="27" y="20"/>
                    <a:pt x="27" y="20"/>
                  </a:cubicBezTo>
                  <a:lnTo>
                    <a:pt x="27" y="20"/>
                  </a:ln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lnTo>
                    <a:pt x="26" y="20"/>
                  </a:lnTo>
                  <a:cubicBezTo>
                    <a:pt x="26" y="20"/>
                    <a:pt x="26" y="20"/>
                    <a:pt x="26" y="21"/>
                  </a:cubicBezTo>
                  <a:lnTo>
                    <a:pt x="26" y="21"/>
                  </a:lnTo>
                  <a:cubicBezTo>
                    <a:pt x="26" y="21"/>
                    <a:pt x="26" y="21"/>
                    <a:pt x="26" y="21"/>
                  </a:cubicBezTo>
                  <a:lnTo>
                    <a:pt x="25" y="21"/>
                  </a:lnTo>
                  <a:cubicBezTo>
                    <a:pt x="25" y="21"/>
                    <a:pt x="25" y="21"/>
                    <a:pt x="25" y="21"/>
                  </a:cubicBezTo>
                  <a:lnTo>
                    <a:pt x="25" y="21"/>
                  </a:lnTo>
                  <a:cubicBezTo>
                    <a:pt x="25" y="21"/>
                    <a:pt x="25" y="21"/>
                    <a:pt x="25" y="21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2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6" y="23"/>
                  </a:cubicBezTo>
                  <a:lnTo>
                    <a:pt x="26" y="23"/>
                  </a:lnTo>
                  <a:lnTo>
                    <a:pt x="26" y="23"/>
                  </a:lnTo>
                  <a:lnTo>
                    <a:pt x="26" y="24"/>
                  </a:lnTo>
                  <a:lnTo>
                    <a:pt x="27" y="24"/>
                  </a:lnTo>
                  <a:lnTo>
                    <a:pt x="27" y="24"/>
                  </a:lnTo>
                  <a:lnTo>
                    <a:pt x="27" y="24"/>
                  </a:lnTo>
                  <a:cubicBezTo>
                    <a:pt x="27" y="24"/>
                    <a:pt x="27" y="24"/>
                    <a:pt x="27" y="25"/>
                  </a:cubicBezTo>
                  <a:cubicBezTo>
                    <a:pt x="27" y="25"/>
                    <a:pt x="28" y="25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lnTo>
                    <a:pt x="28" y="25"/>
                  </a:lnTo>
                  <a:cubicBezTo>
                    <a:pt x="28" y="25"/>
                    <a:pt x="29" y="26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lnTo>
                    <a:pt x="29" y="26"/>
                  </a:lnTo>
                  <a:lnTo>
                    <a:pt x="30" y="26"/>
                  </a:lnTo>
                  <a:lnTo>
                    <a:pt x="30" y="26"/>
                  </a:lnTo>
                  <a:cubicBezTo>
                    <a:pt x="30" y="26"/>
                    <a:pt x="30" y="26"/>
                    <a:pt x="30" y="26"/>
                  </a:cubicBezTo>
                  <a:lnTo>
                    <a:pt x="30" y="27"/>
                  </a:ln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lnTo>
                    <a:pt x="31" y="27"/>
                  </a:lnTo>
                  <a:lnTo>
                    <a:pt x="31" y="27"/>
                  </a:lnTo>
                  <a:lnTo>
                    <a:pt x="31" y="27"/>
                  </a:lnTo>
                  <a:lnTo>
                    <a:pt x="32" y="27"/>
                  </a:lnTo>
                  <a:lnTo>
                    <a:pt x="32" y="28"/>
                  </a:lnTo>
                  <a:cubicBezTo>
                    <a:pt x="32" y="28"/>
                    <a:pt x="32" y="28"/>
                    <a:pt x="32" y="28"/>
                  </a:cubicBezTo>
                  <a:lnTo>
                    <a:pt x="32" y="28"/>
                  </a:lnTo>
                  <a:lnTo>
                    <a:pt x="33" y="28"/>
                  </a:lnTo>
                  <a:lnTo>
                    <a:pt x="33" y="28"/>
                  </a:ln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lnTo>
                    <a:pt x="34" y="29"/>
                  </a:lnTo>
                  <a:lnTo>
                    <a:pt x="34" y="29"/>
                  </a:lnTo>
                  <a:lnTo>
                    <a:pt x="35" y="29"/>
                  </a:ln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30"/>
                  </a:cubicBezTo>
                  <a:cubicBezTo>
                    <a:pt x="35" y="29"/>
                    <a:pt x="35" y="29"/>
                    <a:pt x="35" y="29"/>
                  </a:cubicBezTo>
                  <a:lnTo>
                    <a:pt x="35" y="30"/>
                  </a:lnTo>
                  <a:lnTo>
                    <a:pt x="35" y="30"/>
                  </a:ln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lnTo>
                    <a:pt x="37" y="31"/>
                  </a:ln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1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2" y="32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lnTo>
                    <a:pt x="42" y="33"/>
                  </a:lnTo>
                  <a:cubicBezTo>
                    <a:pt x="42" y="33"/>
                    <a:pt x="42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lnTo>
                    <a:pt x="43" y="33"/>
                  </a:lnTo>
                  <a:lnTo>
                    <a:pt x="44" y="33"/>
                  </a:ln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3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6" y="35"/>
                  </a:ln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46" y="35"/>
                    <a:pt x="46" y="35"/>
                    <a:pt x="46" y="35"/>
                  </a:cubicBezTo>
                  <a:lnTo>
                    <a:pt x="46" y="35"/>
                  </a:lnTo>
                  <a:lnTo>
                    <a:pt x="47" y="35"/>
                  </a:lnTo>
                  <a:lnTo>
                    <a:pt x="47" y="35"/>
                  </a:lnTo>
                  <a:cubicBezTo>
                    <a:pt x="47" y="35"/>
                    <a:pt x="47" y="35"/>
                    <a:pt x="47" y="35"/>
                  </a:cubicBezTo>
                  <a:lnTo>
                    <a:pt x="47" y="36"/>
                  </a:lnTo>
                  <a:cubicBezTo>
                    <a:pt x="47" y="36"/>
                    <a:pt x="48" y="36"/>
                    <a:pt x="48" y="35"/>
                  </a:cubicBezTo>
                  <a:lnTo>
                    <a:pt x="48" y="36"/>
                  </a:ln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7"/>
                    <a:pt x="50" y="37"/>
                  </a:cubicBezTo>
                  <a:lnTo>
                    <a:pt x="50" y="37"/>
                  </a:lnTo>
                  <a:lnTo>
                    <a:pt x="50" y="37"/>
                  </a:lnTo>
                  <a:lnTo>
                    <a:pt x="51" y="37"/>
                  </a:lnTo>
                  <a:lnTo>
                    <a:pt x="51" y="37"/>
                  </a:ln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2" y="37"/>
                    <a:pt x="52" y="37"/>
                  </a:cubicBezTo>
                  <a:lnTo>
                    <a:pt x="52" y="37"/>
                  </a:lnTo>
                  <a:lnTo>
                    <a:pt x="52" y="38"/>
                  </a:lnTo>
                  <a:cubicBezTo>
                    <a:pt x="52" y="38"/>
                    <a:pt x="52" y="38"/>
                    <a:pt x="52" y="38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53" y="38"/>
                    <a:pt x="53" y="38"/>
                    <a:pt x="54" y="38"/>
                  </a:cubicBezTo>
                  <a:cubicBezTo>
                    <a:pt x="54" y="38"/>
                    <a:pt x="54" y="38"/>
                    <a:pt x="54" y="38"/>
                  </a:cubicBezTo>
                  <a:lnTo>
                    <a:pt x="54" y="38"/>
                  </a:lnTo>
                  <a:lnTo>
                    <a:pt x="54" y="38"/>
                  </a:ln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7" y="38"/>
                    <a:pt x="57" y="38"/>
                    <a:pt x="57" y="38"/>
                  </a:cubicBezTo>
                  <a:cubicBezTo>
                    <a:pt x="57" y="38"/>
                    <a:pt x="57" y="38"/>
                    <a:pt x="57" y="38"/>
                  </a:cubicBezTo>
                  <a:lnTo>
                    <a:pt x="58" y="38"/>
                  </a:lnTo>
                  <a:cubicBezTo>
                    <a:pt x="58" y="38"/>
                    <a:pt x="58" y="38"/>
                    <a:pt x="58" y="38"/>
                  </a:cubicBezTo>
                  <a:lnTo>
                    <a:pt x="58" y="38"/>
                  </a:lnTo>
                  <a:cubicBezTo>
                    <a:pt x="58" y="38"/>
                    <a:pt x="58" y="38"/>
                    <a:pt x="58" y="38"/>
                  </a:cubicBezTo>
                  <a:lnTo>
                    <a:pt x="58" y="38"/>
                  </a:lnTo>
                  <a:cubicBezTo>
                    <a:pt x="58" y="38"/>
                    <a:pt x="59" y="38"/>
                    <a:pt x="59" y="39"/>
                  </a:cubicBezTo>
                  <a:lnTo>
                    <a:pt x="59" y="38"/>
                  </a:lnTo>
                  <a:cubicBezTo>
                    <a:pt x="59" y="38"/>
                    <a:pt x="59" y="39"/>
                    <a:pt x="59" y="39"/>
                  </a:cubicBezTo>
                  <a:lnTo>
                    <a:pt x="59" y="38"/>
                  </a:lnTo>
                  <a:cubicBezTo>
                    <a:pt x="59" y="38"/>
                    <a:pt x="59" y="39"/>
                    <a:pt x="59" y="39"/>
                  </a:cubicBezTo>
                  <a:cubicBezTo>
                    <a:pt x="60" y="39"/>
                    <a:pt x="60" y="38"/>
                    <a:pt x="61" y="38"/>
                  </a:cubicBezTo>
                  <a:cubicBezTo>
                    <a:pt x="61" y="38"/>
                    <a:pt x="61" y="39"/>
                    <a:pt x="61" y="39"/>
                  </a:cubicBezTo>
                  <a:cubicBezTo>
                    <a:pt x="61" y="39"/>
                    <a:pt x="61" y="38"/>
                    <a:pt x="61" y="38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2" y="39"/>
                    <a:pt x="62" y="38"/>
                    <a:pt x="62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9"/>
                  </a:cubicBezTo>
                  <a:lnTo>
                    <a:pt x="63" y="38"/>
                  </a:lnTo>
                  <a:lnTo>
                    <a:pt x="64" y="39"/>
                  </a:lnTo>
                  <a:cubicBezTo>
                    <a:pt x="64" y="39"/>
                    <a:pt x="64" y="39"/>
                    <a:pt x="64" y="39"/>
                  </a:cubicBezTo>
                  <a:lnTo>
                    <a:pt x="65" y="39"/>
                  </a:lnTo>
                  <a:lnTo>
                    <a:pt x="65" y="39"/>
                  </a:lnTo>
                  <a:cubicBezTo>
                    <a:pt x="65" y="39"/>
                    <a:pt x="65" y="39"/>
                    <a:pt x="65" y="39"/>
                  </a:cubicBezTo>
                  <a:lnTo>
                    <a:pt x="65" y="39"/>
                  </a:lnTo>
                  <a:lnTo>
                    <a:pt x="66" y="39"/>
                  </a:lnTo>
                  <a:lnTo>
                    <a:pt x="66" y="39"/>
                  </a:lnTo>
                  <a:cubicBezTo>
                    <a:pt x="66" y="40"/>
                    <a:pt x="66" y="40"/>
                    <a:pt x="66" y="40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40"/>
                    <a:pt x="66" y="40"/>
                    <a:pt x="66" y="40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41"/>
                    <a:pt x="66" y="41"/>
                    <a:pt x="66" y="42"/>
                  </a:cubicBezTo>
                  <a:cubicBezTo>
                    <a:pt x="66" y="42"/>
                    <a:pt x="66" y="42"/>
                    <a:pt x="66" y="42"/>
                  </a:cubicBezTo>
                  <a:lnTo>
                    <a:pt x="65" y="42"/>
                  </a:ln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3"/>
                    <a:pt x="63" y="43"/>
                    <a:pt x="63" y="44"/>
                  </a:cubicBezTo>
                  <a:cubicBezTo>
                    <a:pt x="63" y="44"/>
                    <a:pt x="63" y="43"/>
                    <a:pt x="63" y="43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1" y="44"/>
                    <a:pt x="61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8" y="45"/>
                    <a:pt x="57" y="45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lnTo>
                    <a:pt x="54" y="46"/>
                  </a:lnTo>
                  <a:lnTo>
                    <a:pt x="54" y="46"/>
                  </a:lnTo>
                  <a:lnTo>
                    <a:pt x="53" y="46"/>
                  </a:lnTo>
                  <a:cubicBezTo>
                    <a:pt x="53" y="46"/>
                    <a:pt x="53" y="46"/>
                    <a:pt x="53" y="46"/>
                  </a:cubicBezTo>
                  <a:cubicBezTo>
                    <a:pt x="52" y="46"/>
                    <a:pt x="52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lnTo>
                    <a:pt x="51" y="45"/>
                  </a:lnTo>
                  <a:lnTo>
                    <a:pt x="50" y="45"/>
                  </a:lnTo>
                  <a:lnTo>
                    <a:pt x="50" y="44"/>
                  </a:lnTo>
                  <a:lnTo>
                    <a:pt x="50" y="44"/>
                  </a:lnTo>
                  <a:lnTo>
                    <a:pt x="50" y="44"/>
                  </a:lnTo>
                  <a:cubicBezTo>
                    <a:pt x="50" y="44"/>
                    <a:pt x="50" y="44"/>
                    <a:pt x="50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44"/>
                    <a:pt x="49" y="44"/>
                    <a:pt x="49" y="44"/>
                  </a:cubicBezTo>
                  <a:lnTo>
                    <a:pt x="49" y="43"/>
                  </a:lnTo>
                  <a:cubicBezTo>
                    <a:pt x="49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7" y="43"/>
                    <a:pt x="47" y="43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lnTo>
                    <a:pt x="46" y="42"/>
                  </a:lnTo>
                  <a:cubicBezTo>
                    <a:pt x="46" y="42"/>
                    <a:pt x="46" y="42"/>
                    <a:pt x="46" y="42"/>
                  </a:cubicBezTo>
                  <a:lnTo>
                    <a:pt x="46" y="42"/>
                  </a:lnTo>
                  <a:lnTo>
                    <a:pt x="45" y="42"/>
                  </a:lnTo>
                  <a:cubicBezTo>
                    <a:pt x="45" y="42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4" y="41"/>
                  </a:ln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3" y="40"/>
                    <a:pt x="43" y="40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2" y="40"/>
                    <a:pt x="42" y="40"/>
                  </a:cubicBezTo>
                  <a:lnTo>
                    <a:pt x="42" y="40"/>
                  </a:ln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0"/>
                    <a:pt x="42" y="40"/>
                    <a:pt x="42" y="40"/>
                  </a:cubicBezTo>
                  <a:lnTo>
                    <a:pt x="41" y="39"/>
                  </a:lnTo>
                  <a:cubicBezTo>
                    <a:pt x="41" y="39"/>
                    <a:pt x="41" y="39"/>
                    <a:pt x="41" y="39"/>
                  </a:cubicBezTo>
                  <a:lnTo>
                    <a:pt x="41" y="39"/>
                  </a:lnTo>
                  <a:cubicBezTo>
                    <a:pt x="41" y="39"/>
                    <a:pt x="41" y="39"/>
                    <a:pt x="41" y="39"/>
                  </a:cubicBezTo>
                  <a:lnTo>
                    <a:pt x="41" y="39"/>
                  </a:ln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0" y="39"/>
                    <a:pt x="40" y="39"/>
                  </a:cubicBezTo>
                  <a:cubicBezTo>
                    <a:pt x="40" y="38"/>
                    <a:pt x="40" y="38"/>
                    <a:pt x="40" y="38"/>
                  </a:cubicBezTo>
                  <a:lnTo>
                    <a:pt x="40" y="38"/>
                  </a:lnTo>
                  <a:cubicBezTo>
                    <a:pt x="40" y="38"/>
                    <a:pt x="39" y="38"/>
                    <a:pt x="39" y="38"/>
                  </a:cubicBezTo>
                  <a:lnTo>
                    <a:pt x="39" y="38"/>
                  </a:lnTo>
                  <a:cubicBezTo>
                    <a:pt x="39" y="38"/>
                    <a:pt x="39" y="38"/>
                    <a:pt x="39" y="38"/>
                  </a:cubicBezTo>
                  <a:lnTo>
                    <a:pt x="39" y="38"/>
                  </a:lnTo>
                  <a:lnTo>
                    <a:pt x="38" y="37"/>
                  </a:lnTo>
                  <a:lnTo>
                    <a:pt x="38" y="37"/>
                  </a:lnTo>
                  <a:cubicBezTo>
                    <a:pt x="38" y="37"/>
                    <a:pt x="38" y="37"/>
                    <a:pt x="38" y="37"/>
                  </a:cubicBezTo>
                  <a:cubicBezTo>
                    <a:pt x="38" y="37"/>
                    <a:pt x="38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lnTo>
                    <a:pt x="37" y="37"/>
                  </a:lnTo>
                  <a:lnTo>
                    <a:pt x="37" y="36"/>
                  </a:lnTo>
                  <a:cubicBezTo>
                    <a:pt x="37" y="36"/>
                    <a:pt x="36" y="36"/>
                    <a:pt x="36" y="36"/>
                  </a:cubicBezTo>
                  <a:lnTo>
                    <a:pt x="36" y="36"/>
                  </a:lnTo>
                  <a:cubicBezTo>
                    <a:pt x="36" y="36"/>
                    <a:pt x="36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4" y="35"/>
                    <a:pt x="34" y="35"/>
                  </a:cubicBezTo>
                  <a:lnTo>
                    <a:pt x="34" y="35"/>
                  </a:lnTo>
                  <a:cubicBezTo>
                    <a:pt x="34" y="35"/>
                    <a:pt x="34" y="35"/>
                    <a:pt x="34" y="35"/>
                  </a:cubicBezTo>
                  <a:lnTo>
                    <a:pt x="34" y="34"/>
                  </a:lnTo>
                  <a:lnTo>
                    <a:pt x="34" y="34"/>
                  </a:lnTo>
                  <a:lnTo>
                    <a:pt x="34" y="34"/>
                  </a:lnTo>
                  <a:cubicBezTo>
                    <a:pt x="34" y="34"/>
                    <a:pt x="34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33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31" y="33"/>
                    <a:pt x="31" y="33"/>
                    <a:pt x="31" y="33"/>
                  </a:cubicBezTo>
                  <a:lnTo>
                    <a:pt x="31" y="33"/>
                  </a:lnTo>
                  <a:cubicBezTo>
                    <a:pt x="31" y="33"/>
                    <a:pt x="31" y="33"/>
                    <a:pt x="31" y="33"/>
                  </a:cubicBezTo>
                  <a:lnTo>
                    <a:pt x="31" y="32"/>
                  </a:lnTo>
                  <a:cubicBezTo>
                    <a:pt x="31" y="33"/>
                    <a:pt x="31" y="33"/>
                    <a:pt x="31" y="33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8"/>
                    <a:pt x="26" y="28"/>
                  </a:cubicBezTo>
                  <a:cubicBezTo>
                    <a:pt x="26" y="28"/>
                    <a:pt x="26" y="28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5" y="27"/>
                    <a:pt x="26" y="27"/>
                    <a:pt x="25" y="27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4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3" y="24"/>
                  </a:cubicBezTo>
                  <a:lnTo>
                    <a:pt x="23" y="25"/>
                  </a:lnTo>
                  <a:lnTo>
                    <a:pt x="23" y="24"/>
                  </a:lnTo>
                  <a:cubicBezTo>
                    <a:pt x="22" y="25"/>
                    <a:pt x="24" y="24"/>
                    <a:pt x="23" y="24"/>
                  </a:cubicBezTo>
                  <a:cubicBezTo>
                    <a:pt x="23" y="24"/>
                    <a:pt x="22" y="24"/>
                    <a:pt x="22" y="25"/>
                  </a:cubicBezTo>
                  <a:cubicBezTo>
                    <a:pt x="22" y="25"/>
                    <a:pt x="22" y="25"/>
                    <a:pt x="22" y="25"/>
                  </a:cubicBezTo>
                  <a:cubicBezTo>
                    <a:pt x="22" y="25"/>
                    <a:pt x="22" y="25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6"/>
                    <a:pt x="21" y="27"/>
                    <a:pt x="21" y="27"/>
                  </a:cubicBezTo>
                  <a:lnTo>
                    <a:pt x="21" y="27"/>
                  </a:lnTo>
                  <a:lnTo>
                    <a:pt x="21" y="27"/>
                  </a:lnTo>
                  <a:cubicBezTo>
                    <a:pt x="21" y="27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lnTo>
                    <a:pt x="21" y="29"/>
                  </a:ln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2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2" y="32"/>
                    <a:pt x="22" y="32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lnTo>
                    <a:pt x="22" y="33"/>
                  </a:lnTo>
                  <a:cubicBezTo>
                    <a:pt x="22" y="33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2" y="36"/>
                    <a:pt x="22" y="36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lnTo>
                    <a:pt x="22" y="37"/>
                  </a:ln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2" y="38"/>
                    <a:pt x="23" y="39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39"/>
                    <a:pt x="23" y="39"/>
                    <a:pt x="23" y="39"/>
                  </a:cubicBezTo>
                  <a:cubicBezTo>
                    <a:pt x="23" y="39"/>
                    <a:pt x="22" y="39"/>
                    <a:pt x="22" y="39"/>
                  </a:cubicBezTo>
                  <a:lnTo>
                    <a:pt x="23" y="39"/>
                  </a:ln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1"/>
                    <a:pt x="23" y="41"/>
                  </a:cubicBezTo>
                  <a:lnTo>
                    <a:pt x="22" y="41"/>
                  </a:lnTo>
                  <a:cubicBezTo>
                    <a:pt x="22" y="41"/>
                    <a:pt x="23" y="41"/>
                    <a:pt x="23" y="41"/>
                  </a:cubicBezTo>
                  <a:cubicBezTo>
                    <a:pt x="23" y="41"/>
                    <a:pt x="23" y="41"/>
                    <a:pt x="22" y="41"/>
                  </a:cubicBezTo>
                  <a:cubicBezTo>
                    <a:pt x="22" y="42"/>
                    <a:pt x="23" y="42"/>
                    <a:pt x="23" y="42"/>
                  </a:cubicBezTo>
                  <a:cubicBezTo>
                    <a:pt x="23" y="42"/>
                    <a:pt x="23" y="42"/>
                    <a:pt x="22" y="42"/>
                  </a:cubicBezTo>
                  <a:lnTo>
                    <a:pt x="23" y="42"/>
                  </a:lnTo>
                  <a:cubicBezTo>
                    <a:pt x="23" y="42"/>
                    <a:pt x="22" y="42"/>
                    <a:pt x="22" y="42"/>
                  </a:cubicBezTo>
                  <a:cubicBezTo>
                    <a:pt x="22" y="42"/>
                    <a:pt x="23" y="42"/>
                    <a:pt x="23" y="43"/>
                  </a:cubicBezTo>
                  <a:cubicBezTo>
                    <a:pt x="23" y="43"/>
                    <a:pt x="23" y="43"/>
                    <a:pt x="22" y="43"/>
                  </a:cubicBezTo>
                  <a:lnTo>
                    <a:pt x="23" y="43"/>
                  </a:lnTo>
                  <a:cubicBezTo>
                    <a:pt x="23" y="43"/>
                    <a:pt x="22" y="43"/>
                    <a:pt x="22" y="43"/>
                  </a:cubicBezTo>
                  <a:lnTo>
                    <a:pt x="23" y="43"/>
                  </a:lnTo>
                  <a:lnTo>
                    <a:pt x="22" y="44"/>
                  </a:ln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lnTo>
                    <a:pt x="22" y="45"/>
                  </a:lnTo>
                  <a:cubicBezTo>
                    <a:pt x="22" y="45"/>
                    <a:pt x="22" y="45"/>
                    <a:pt x="22" y="4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8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8"/>
                    <a:pt x="22" y="48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2" y="49"/>
                    <a:pt x="22" y="50"/>
                    <a:pt x="22" y="50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22" y="50"/>
                    <a:pt x="21" y="50"/>
                    <a:pt x="21" y="50"/>
                  </a:cubicBezTo>
                  <a:cubicBezTo>
                    <a:pt x="21" y="50"/>
                    <a:pt x="22" y="51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21" y="51"/>
                    <a:pt x="21" y="51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2"/>
                    <a:pt x="21" y="52"/>
                    <a:pt x="21" y="52"/>
                  </a:cubicBezTo>
                  <a:cubicBezTo>
                    <a:pt x="21" y="52"/>
                    <a:pt x="21" y="53"/>
                    <a:pt x="21" y="53"/>
                  </a:cubicBezTo>
                  <a:lnTo>
                    <a:pt x="21" y="53"/>
                  </a:lnTo>
                  <a:lnTo>
                    <a:pt x="21" y="54"/>
                  </a:lnTo>
                  <a:cubicBezTo>
                    <a:pt x="21" y="54"/>
                    <a:pt x="21" y="54"/>
                    <a:pt x="21" y="54"/>
                  </a:cubicBezTo>
                  <a:cubicBezTo>
                    <a:pt x="21" y="54"/>
                    <a:pt x="21" y="54"/>
                    <a:pt x="21" y="55"/>
                  </a:cubicBezTo>
                  <a:lnTo>
                    <a:pt x="20" y="55"/>
                  </a:lnTo>
                  <a:cubicBezTo>
                    <a:pt x="20" y="55"/>
                    <a:pt x="20" y="55"/>
                    <a:pt x="20" y="55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0" y="55"/>
                    <a:pt x="20" y="56"/>
                    <a:pt x="20" y="56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9" y="57"/>
                    <a:pt x="19" y="57"/>
                    <a:pt x="18" y="57"/>
                  </a:cubicBezTo>
                  <a:cubicBezTo>
                    <a:pt x="18" y="57"/>
                    <a:pt x="18" y="57"/>
                    <a:pt x="18" y="57"/>
                  </a:cubicBezTo>
                  <a:cubicBezTo>
                    <a:pt x="18" y="58"/>
                    <a:pt x="18" y="58"/>
                    <a:pt x="17" y="58"/>
                  </a:cubicBezTo>
                  <a:cubicBezTo>
                    <a:pt x="17" y="58"/>
                    <a:pt x="18" y="58"/>
                    <a:pt x="17" y="58"/>
                  </a:cubicBezTo>
                  <a:cubicBezTo>
                    <a:pt x="17" y="58"/>
                    <a:pt x="17" y="58"/>
                    <a:pt x="16" y="59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16" y="59"/>
                    <a:pt x="16" y="59"/>
                  </a:cubicBezTo>
                  <a:lnTo>
                    <a:pt x="16" y="59"/>
                  </a:lnTo>
                  <a:cubicBezTo>
                    <a:pt x="16" y="59"/>
                    <a:pt x="16" y="59"/>
                    <a:pt x="16" y="59"/>
                  </a:cubicBezTo>
                  <a:cubicBezTo>
                    <a:pt x="16" y="60"/>
                    <a:pt x="16" y="60"/>
                    <a:pt x="15" y="60"/>
                  </a:cubicBezTo>
                  <a:cubicBezTo>
                    <a:pt x="15" y="60"/>
                    <a:pt x="15" y="60"/>
                    <a:pt x="15" y="60"/>
                  </a:cubicBezTo>
                  <a:lnTo>
                    <a:pt x="15" y="60"/>
                  </a:lnTo>
                  <a:cubicBezTo>
                    <a:pt x="15" y="60"/>
                    <a:pt x="15" y="60"/>
                    <a:pt x="15" y="60"/>
                  </a:cubicBezTo>
                  <a:lnTo>
                    <a:pt x="15" y="60"/>
                  </a:lnTo>
                  <a:lnTo>
                    <a:pt x="15" y="60"/>
                  </a:lnTo>
                  <a:cubicBezTo>
                    <a:pt x="15" y="61"/>
                    <a:pt x="15" y="61"/>
                    <a:pt x="14" y="61"/>
                  </a:cubicBezTo>
                  <a:cubicBezTo>
                    <a:pt x="14" y="61"/>
                    <a:pt x="14" y="61"/>
                    <a:pt x="14" y="61"/>
                  </a:cubicBezTo>
                  <a:lnTo>
                    <a:pt x="14" y="61"/>
                  </a:lnTo>
                  <a:lnTo>
                    <a:pt x="14" y="62"/>
                  </a:lnTo>
                  <a:cubicBezTo>
                    <a:pt x="14" y="62"/>
                    <a:pt x="14" y="62"/>
                    <a:pt x="14" y="62"/>
                  </a:cubicBezTo>
                  <a:cubicBezTo>
                    <a:pt x="14" y="62"/>
                    <a:pt x="14" y="62"/>
                    <a:pt x="13" y="62"/>
                  </a:cubicBezTo>
                  <a:cubicBezTo>
                    <a:pt x="13" y="62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3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1"/>
                    <a:pt x="12" y="61"/>
                  </a:cubicBezTo>
                  <a:cubicBezTo>
                    <a:pt x="12" y="61"/>
                    <a:pt x="12" y="61"/>
                    <a:pt x="12" y="61"/>
                  </a:cubicBezTo>
                  <a:cubicBezTo>
                    <a:pt x="12" y="61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2" y="60"/>
                    <a:pt x="12" y="60"/>
                    <a:pt x="13" y="60"/>
                  </a:cubicBezTo>
                  <a:cubicBezTo>
                    <a:pt x="13" y="60"/>
                    <a:pt x="13" y="60"/>
                    <a:pt x="12" y="59"/>
                  </a:cubicBezTo>
                  <a:lnTo>
                    <a:pt x="13" y="59"/>
                  </a:lnTo>
                  <a:lnTo>
                    <a:pt x="13" y="59"/>
                  </a:lnTo>
                  <a:lnTo>
                    <a:pt x="13" y="59"/>
                  </a:lnTo>
                  <a:cubicBezTo>
                    <a:pt x="13" y="59"/>
                    <a:pt x="13" y="59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57"/>
                    <a:pt x="13" y="57"/>
                    <a:pt x="14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4" y="57"/>
                    <a:pt x="14" y="57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14" y="56"/>
                    <a:pt x="14" y="56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4" y="55"/>
                    <a:pt x="14" y="55"/>
                    <a:pt x="14" y="55"/>
                  </a:cubicBezTo>
                  <a:lnTo>
                    <a:pt x="15" y="54"/>
                  </a:lnTo>
                  <a:lnTo>
                    <a:pt x="14" y="54"/>
                  </a:lnTo>
                  <a:lnTo>
                    <a:pt x="15" y="54"/>
                  </a:lnTo>
                  <a:lnTo>
                    <a:pt x="15" y="53"/>
                  </a:ln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5" y="52"/>
                    <a:pt x="15" y="52"/>
                    <a:pt x="15" y="52"/>
                  </a:cubicBezTo>
                  <a:lnTo>
                    <a:pt x="15" y="52"/>
                  </a:ln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lnTo>
                    <a:pt x="15" y="50"/>
                  </a:lnTo>
                  <a:cubicBezTo>
                    <a:pt x="15" y="50"/>
                    <a:pt x="15" y="50"/>
                    <a:pt x="15" y="50"/>
                  </a:cubicBezTo>
                  <a:cubicBezTo>
                    <a:pt x="15" y="50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lnTo>
                    <a:pt x="16" y="48"/>
                  </a:lnTo>
                  <a:cubicBezTo>
                    <a:pt x="16" y="48"/>
                    <a:pt x="15" y="48"/>
                    <a:pt x="15" y="47"/>
                  </a:cubicBezTo>
                  <a:cubicBezTo>
                    <a:pt x="15" y="47"/>
                    <a:pt x="16" y="47"/>
                    <a:pt x="16" y="47"/>
                  </a:cubicBezTo>
                  <a:cubicBezTo>
                    <a:pt x="16" y="47"/>
                    <a:pt x="15" y="47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lnTo>
                    <a:pt x="16" y="46"/>
                  </a:ln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4"/>
                    <a:pt x="16" y="44"/>
                    <a:pt x="15" y="44"/>
                  </a:cubicBezTo>
                  <a:cubicBezTo>
                    <a:pt x="16" y="44"/>
                    <a:pt x="16" y="44"/>
                    <a:pt x="16" y="44"/>
                  </a:cubicBezTo>
                  <a:lnTo>
                    <a:pt x="16" y="43"/>
                  </a:ln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6" y="42"/>
                    <a:pt x="16" y="42"/>
                    <a:pt x="16" y="42"/>
                  </a:cubicBezTo>
                  <a:lnTo>
                    <a:pt x="16" y="42"/>
                  </a:lnTo>
                  <a:cubicBezTo>
                    <a:pt x="16" y="42"/>
                    <a:pt x="16" y="42"/>
                    <a:pt x="16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6" y="40"/>
                    <a:pt x="16" y="40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lnTo>
                    <a:pt x="16" y="39"/>
                  </a:ln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lnTo>
                    <a:pt x="16" y="37"/>
                  </a:ln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5" y="37"/>
                    <a:pt x="15" y="36"/>
                  </a:cubicBezTo>
                  <a:cubicBezTo>
                    <a:pt x="15" y="36"/>
                    <a:pt x="16" y="36"/>
                    <a:pt x="16" y="36"/>
                  </a:cubicBezTo>
                  <a:cubicBezTo>
                    <a:pt x="16" y="36"/>
                    <a:pt x="15" y="36"/>
                    <a:pt x="15" y="36"/>
                  </a:cubicBezTo>
                  <a:cubicBezTo>
                    <a:pt x="15" y="36"/>
                    <a:pt x="15" y="36"/>
                    <a:pt x="15" y="36"/>
                  </a:cubicBezTo>
                  <a:lnTo>
                    <a:pt x="15" y="35"/>
                  </a:lnTo>
                  <a:cubicBezTo>
                    <a:pt x="15" y="35"/>
                    <a:pt x="15" y="35"/>
                    <a:pt x="16" y="35"/>
                  </a:cubicBezTo>
                  <a:cubicBezTo>
                    <a:pt x="15" y="35"/>
                    <a:pt x="15" y="35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4"/>
                    <a:pt x="15" y="34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lnTo>
                    <a:pt x="15" y="33"/>
                  </a:ln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2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lnTo>
                    <a:pt x="14" y="31"/>
                  </a:lnTo>
                  <a:cubicBezTo>
                    <a:pt x="14" y="31"/>
                    <a:pt x="13" y="31"/>
                    <a:pt x="13" y="31"/>
                  </a:cubicBezTo>
                  <a:cubicBezTo>
                    <a:pt x="13" y="31"/>
                    <a:pt x="13" y="31"/>
                    <a:pt x="13" y="32"/>
                  </a:cubicBezTo>
                  <a:lnTo>
                    <a:pt x="13" y="32"/>
                  </a:lnTo>
                  <a:cubicBezTo>
                    <a:pt x="13" y="32"/>
                    <a:pt x="13" y="32"/>
                    <a:pt x="13" y="32"/>
                  </a:cubicBezTo>
                  <a:cubicBezTo>
                    <a:pt x="13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0" y="34"/>
                  </a:cubicBezTo>
                  <a:cubicBezTo>
                    <a:pt x="10" y="34"/>
                    <a:pt x="11" y="34"/>
                    <a:pt x="11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4"/>
                    <a:pt x="10" y="34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8" y="35"/>
                    <a:pt x="8" y="35"/>
                  </a:cubicBezTo>
                  <a:cubicBezTo>
                    <a:pt x="8" y="35"/>
                    <a:pt x="8" y="36"/>
                    <a:pt x="8" y="36"/>
                  </a:cubicBezTo>
                  <a:cubicBezTo>
                    <a:pt x="8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6" y="36"/>
                    <a:pt x="6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7"/>
                    <a:pt x="4" y="36"/>
                  </a:cubicBezTo>
                  <a:lnTo>
                    <a:pt x="4" y="37"/>
                  </a:lnTo>
                  <a:cubicBezTo>
                    <a:pt x="4" y="37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7"/>
                    <a:pt x="4" y="36"/>
                    <a:pt x="4" y="36"/>
                  </a:cubicBezTo>
                  <a:cubicBezTo>
                    <a:pt x="3" y="37"/>
                    <a:pt x="3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0" y="37"/>
                    <a:pt x="0" y="37"/>
                  </a:cubicBezTo>
                  <a:cubicBezTo>
                    <a:pt x="0" y="36"/>
                    <a:pt x="0" y="36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34"/>
                  </a:lnTo>
                  <a:cubicBezTo>
                    <a:pt x="0" y="34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lnTo>
                    <a:pt x="0" y="33"/>
                  </a:ln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2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3" y="32"/>
                    <a:pt x="4" y="31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5" y="31"/>
                    <a:pt x="5" y="31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lnTo>
                    <a:pt x="7" y="29"/>
                  </a:ln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9" y="27"/>
                  </a:cubicBezTo>
                  <a:lnTo>
                    <a:pt x="9" y="27"/>
                  </a:lnTo>
                  <a:cubicBezTo>
                    <a:pt x="9" y="27"/>
                    <a:pt x="9" y="27"/>
                    <a:pt x="9" y="27"/>
                  </a:cubicBezTo>
                  <a:lnTo>
                    <a:pt x="10" y="27"/>
                  </a:lnTo>
                  <a:cubicBezTo>
                    <a:pt x="10" y="27"/>
                    <a:pt x="10" y="27"/>
                    <a:pt x="10" y="27"/>
                  </a:cubicBezTo>
                  <a:lnTo>
                    <a:pt x="10" y="27"/>
                  </a:ln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4"/>
                    <a:pt x="12" y="24"/>
                  </a:cubicBezTo>
                  <a:lnTo>
                    <a:pt x="13" y="24"/>
                  </a:lnTo>
                  <a:cubicBezTo>
                    <a:pt x="13" y="24"/>
                    <a:pt x="13" y="24"/>
                    <a:pt x="13" y="24"/>
                  </a:cubicBezTo>
                  <a:lnTo>
                    <a:pt x="13" y="24"/>
                  </a:lnTo>
                  <a:cubicBezTo>
                    <a:pt x="13" y="24"/>
                    <a:pt x="13" y="24"/>
                    <a:pt x="13" y="23"/>
                  </a:cubicBezTo>
                  <a:lnTo>
                    <a:pt x="13" y="23"/>
                  </a:lnTo>
                  <a:lnTo>
                    <a:pt x="13" y="23"/>
                  </a:ln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2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1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3" y="20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7"/>
                    <a:pt x="11" y="16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1" y="12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9"/>
                    <a:pt x="9" y="7"/>
                    <a:pt x="8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4"/>
                    <a:pt x="7" y="3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lnTo>
                    <a:pt x="7" y="1"/>
                  </a:lnTo>
                  <a:cubicBezTo>
                    <a:pt x="7" y="1"/>
                    <a:pt x="7" y="1"/>
                    <a:pt x="7" y="1"/>
                  </a:cubicBezTo>
                  <a:lnTo>
                    <a:pt x="7" y="1"/>
                  </a:ln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0"/>
                  </a:cubicBezTo>
                  <a:lnTo>
                    <a:pt x="8" y="0"/>
                  </a:lnTo>
                  <a:cubicBezTo>
                    <a:pt x="9" y="0"/>
                    <a:pt x="7" y="1"/>
                    <a:pt x="8" y="0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0" name="path 90"/>
            <p:cNvSpPr/>
            <p:nvPr/>
          </p:nvSpPr>
          <p:spPr>
            <a:xfrm>
              <a:off x="226448" y="506105"/>
              <a:ext cx="30669" cy="21790"/>
            </a:xfrm>
            <a:custGeom>
              <a:avLst/>
              <a:gdLst/>
              <a:ahLst/>
              <a:cxnLst/>
              <a:rect l="0" t="0" r="0" b="0"/>
              <a:pathLst>
                <a:path w="48" h="34">
                  <a:moveTo>
                    <a:pt x="3" y="0"/>
                  </a:move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lnTo>
                    <a:pt x="5" y="1"/>
                  </a:lnTo>
                  <a:cubicBezTo>
                    <a:pt x="5" y="1"/>
                    <a:pt x="5" y="1"/>
                    <a:pt x="5" y="1"/>
                  </a:cubicBezTo>
                  <a:lnTo>
                    <a:pt x="5" y="1"/>
                  </a:ln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7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lnTo>
                    <a:pt x="8" y="3"/>
                  </a:lnTo>
                  <a:cubicBezTo>
                    <a:pt x="8" y="3"/>
                    <a:pt x="8" y="3"/>
                    <a:pt x="8" y="3"/>
                  </a:cubicBezTo>
                  <a:lnTo>
                    <a:pt x="9" y="3"/>
                  </a:lnTo>
                  <a:lnTo>
                    <a:pt x="9" y="3"/>
                  </a:lnTo>
                  <a:lnTo>
                    <a:pt x="9" y="4"/>
                  </a:lnTo>
                  <a:cubicBezTo>
                    <a:pt x="9" y="4"/>
                    <a:pt x="10" y="4"/>
                    <a:pt x="10" y="4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2" y="6"/>
                    <a:pt x="11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2" y="6"/>
                  </a:lnTo>
                  <a:cubicBezTo>
                    <a:pt x="12" y="6"/>
                    <a:pt x="12" y="6"/>
                    <a:pt x="12" y="6"/>
                  </a:cubicBezTo>
                  <a:cubicBezTo>
                    <a:pt x="12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3" y="8"/>
                  </a:lnTo>
                  <a:lnTo>
                    <a:pt x="14" y="8"/>
                  </a:lnTo>
                  <a:lnTo>
                    <a:pt x="14" y="8"/>
                  </a:ln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4" y="9"/>
                    <a:pt x="14" y="9"/>
                    <a:pt x="15" y="9"/>
                  </a:cubicBezTo>
                  <a:cubicBezTo>
                    <a:pt x="15" y="9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lnTo>
                    <a:pt x="15" y="10"/>
                  </a:lnTo>
                  <a:cubicBezTo>
                    <a:pt x="15" y="10"/>
                    <a:pt x="16" y="10"/>
                    <a:pt x="16" y="10"/>
                  </a:cubicBezTo>
                  <a:lnTo>
                    <a:pt x="16" y="11"/>
                  </a:lnTo>
                  <a:cubicBezTo>
                    <a:pt x="16" y="11"/>
                    <a:pt x="17" y="11"/>
                    <a:pt x="17" y="11"/>
                  </a:cubicBezTo>
                  <a:lnTo>
                    <a:pt x="17" y="11"/>
                  </a:lnTo>
                  <a:lnTo>
                    <a:pt x="17" y="11"/>
                  </a:lnTo>
                  <a:cubicBezTo>
                    <a:pt x="17" y="11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17" y="12"/>
                    <a:pt x="17" y="12"/>
                    <a:pt x="17" y="12"/>
                  </a:cubicBezTo>
                  <a:lnTo>
                    <a:pt x="18" y="12"/>
                  </a:lnTo>
                  <a:lnTo>
                    <a:pt x="18" y="12"/>
                  </a:lnTo>
                  <a:lnTo>
                    <a:pt x="18" y="12"/>
                  </a:lnTo>
                  <a:cubicBezTo>
                    <a:pt x="18" y="12"/>
                    <a:pt x="18" y="13"/>
                    <a:pt x="18" y="13"/>
                  </a:cubicBezTo>
                  <a:cubicBezTo>
                    <a:pt x="18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lnTo>
                    <a:pt x="19" y="13"/>
                  </a:ln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20" y="13"/>
                    <a:pt x="20" y="13"/>
                  </a:cubicBezTo>
                  <a:lnTo>
                    <a:pt x="20" y="14"/>
                  </a:lnTo>
                  <a:cubicBezTo>
                    <a:pt x="20" y="14"/>
                    <a:pt x="20" y="14"/>
                    <a:pt x="21" y="14"/>
                  </a:cubicBezTo>
                  <a:lnTo>
                    <a:pt x="21" y="14"/>
                  </a:lnTo>
                  <a:cubicBezTo>
                    <a:pt x="21" y="14"/>
                    <a:pt x="21" y="14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lnTo>
                    <a:pt x="22" y="15"/>
                  </a:ln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cubicBezTo>
                    <a:pt x="22" y="15"/>
                    <a:pt x="22" y="15"/>
                    <a:pt x="22" y="15"/>
                  </a:cubicBezTo>
                  <a:lnTo>
                    <a:pt x="23" y="15"/>
                  </a:ln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lnTo>
                    <a:pt x="23" y="16"/>
                  </a:lnTo>
                  <a:cubicBezTo>
                    <a:pt x="23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4" y="16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lnTo>
                    <a:pt x="25" y="17"/>
                  </a:ln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8"/>
                    <a:pt x="26" y="17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lnTo>
                    <a:pt x="27" y="18"/>
                  </a:lnTo>
                  <a:cubicBezTo>
                    <a:pt x="27" y="18"/>
                    <a:pt x="27" y="18"/>
                    <a:pt x="27" y="18"/>
                  </a:cubicBezTo>
                  <a:lnTo>
                    <a:pt x="27" y="18"/>
                  </a:ln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7" y="18"/>
                    <a:pt x="27" y="18"/>
                  </a:cubicBezTo>
                  <a:cubicBezTo>
                    <a:pt x="27" y="18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lnTo>
                    <a:pt x="28" y="19"/>
                  </a:lnTo>
                  <a:lnTo>
                    <a:pt x="29" y="19"/>
                  </a:lnTo>
                  <a:cubicBezTo>
                    <a:pt x="29" y="19"/>
                    <a:pt x="29" y="19"/>
                    <a:pt x="29" y="19"/>
                  </a:cubicBezTo>
                  <a:lnTo>
                    <a:pt x="29" y="19"/>
                  </a:lnTo>
                  <a:lnTo>
                    <a:pt x="29" y="20"/>
                  </a:lnTo>
                  <a:cubicBezTo>
                    <a:pt x="29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1"/>
                  </a:cubicBezTo>
                  <a:cubicBezTo>
                    <a:pt x="30" y="21"/>
                    <a:pt x="30" y="21"/>
                    <a:pt x="31" y="21"/>
                  </a:cubicBezTo>
                  <a:lnTo>
                    <a:pt x="31" y="21"/>
                  </a:lnTo>
                  <a:lnTo>
                    <a:pt x="31" y="21"/>
                  </a:lnTo>
                  <a:cubicBezTo>
                    <a:pt x="31" y="21"/>
                    <a:pt x="31" y="21"/>
                    <a:pt x="31" y="21"/>
                  </a:cubicBezTo>
                  <a:lnTo>
                    <a:pt x="31" y="21"/>
                  </a:lnTo>
                  <a:cubicBezTo>
                    <a:pt x="31" y="21"/>
                    <a:pt x="31" y="21"/>
                    <a:pt x="31" y="21"/>
                  </a:cubicBezTo>
                  <a:lnTo>
                    <a:pt x="32" y="21"/>
                  </a:lnTo>
                  <a:cubicBezTo>
                    <a:pt x="32" y="21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2"/>
                    <a:pt x="33" y="22"/>
                    <a:pt x="33" y="23"/>
                  </a:cubicBezTo>
                  <a:lnTo>
                    <a:pt x="33" y="23"/>
                  </a:lnTo>
                  <a:lnTo>
                    <a:pt x="34" y="23"/>
                  </a:lnTo>
                  <a:cubicBezTo>
                    <a:pt x="34" y="23"/>
                    <a:pt x="34" y="23"/>
                    <a:pt x="34" y="23"/>
                  </a:cubicBezTo>
                  <a:lnTo>
                    <a:pt x="34" y="23"/>
                  </a:lnTo>
                  <a:cubicBezTo>
                    <a:pt x="35" y="23"/>
                    <a:pt x="35" y="23"/>
                    <a:pt x="35" y="23"/>
                  </a:cubicBezTo>
                  <a:cubicBezTo>
                    <a:pt x="35" y="24"/>
                    <a:pt x="35" y="24"/>
                    <a:pt x="35" y="24"/>
                  </a:cubicBezTo>
                  <a:lnTo>
                    <a:pt x="35" y="24"/>
                  </a:ln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6" y="24"/>
                    <a:pt x="36" y="24"/>
                  </a:cubicBezTo>
                  <a:lnTo>
                    <a:pt x="36" y="24"/>
                  </a:ln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6" y="24"/>
                    <a:pt x="36" y="24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25"/>
                    <a:pt x="38" y="25"/>
                    <a:pt x="38" y="25"/>
                  </a:cubicBezTo>
                  <a:lnTo>
                    <a:pt x="38" y="25"/>
                  </a:lnTo>
                  <a:cubicBezTo>
                    <a:pt x="39" y="25"/>
                    <a:pt x="39" y="25"/>
                    <a:pt x="39" y="25"/>
                  </a:cubicBezTo>
                  <a:cubicBezTo>
                    <a:pt x="39" y="26"/>
                    <a:pt x="39" y="26"/>
                    <a:pt x="39" y="26"/>
                  </a:cubicBezTo>
                  <a:cubicBezTo>
                    <a:pt x="40" y="26"/>
                    <a:pt x="40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2" y="27"/>
                    <a:pt x="42" y="26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4" y="27"/>
                    <a:pt x="44" y="27"/>
                  </a:cubicBezTo>
                  <a:lnTo>
                    <a:pt x="44" y="28"/>
                  </a:lnTo>
                  <a:lnTo>
                    <a:pt x="44" y="28"/>
                  </a:lnTo>
                  <a:lnTo>
                    <a:pt x="44" y="28"/>
                  </a:lnTo>
                  <a:lnTo>
                    <a:pt x="45" y="28"/>
                  </a:ln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9"/>
                  </a:cubicBezTo>
                  <a:lnTo>
                    <a:pt x="45" y="29"/>
                  </a:lnTo>
                  <a:lnTo>
                    <a:pt x="46" y="29"/>
                  </a:lnTo>
                  <a:cubicBezTo>
                    <a:pt x="46" y="29"/>
                    <a:pt x="46" y="29"/>
                    <a:pt x="46" y="29"/>
                  </a:cubicBezTo>
                  <a:cubicBezTo>
                    <a:pt x="46" y="29"/>
                    <a:pt x="46" y="30"/>
                    <a:pt x="46" y="30"/>
                  </a:cubicBezTo>
                  <a:cubicBezTo>
                    <a:pt x="46" y="30"/>
                    <a:pt x="46" y="30"/>
                    <a:pt x="46" y="30"/>
                  </a:cubicBezTo>
                  <a:lnTo>
                    <a:pt x="47" y="30"/>
                  </a:lnTo>
                  <a:lnTo>
                    <a:pt x="47" y="31"/>
                  </a:lnTo>
                  <a:cubicBezTo>
                    <a:pt x="47" y="31"/>
                    <a:pt x="47" y="31"/>
                    <a:pt x="47" y="31"/>
                  </a:cubicBezTo>
                  <a:lnTo>
                    <a:pt x="47" y="31"/>
                  </a:lnTo>
                  <a:cubicBezTo>
                    <a:pt x="47" y="31"/>
                    <a:pt x="47" y="31"/>
                    <a:pt x="48" y="31"/>
                  </a:cubicBezTo>
                  <a:lnTo>
                    <a:pt x="47" y="32"/>
                  </a:lnTo>
                  <a:cubicBezTo>
                    <a:pt x="48" y="32"/>
                    <a:pt x="48" y="32"/>
                    <a:pt x="48" y="32"/>
                  </a:cubicBezTo>
                  <a:lnTo>
                    <a:pt x="48" y="32"/>
                  </a:lnTo>
                  <a:cubicBezTo>
                    <a:pt x="48" y="32"/>
                    <a:pt x="48" y="32"/>
                    <a:pt x="48" y="32"/>
                  </a:cubicBezTo>
                  <a:cubicBezTo>
                    <a:pt x="48" y="33"/>
                    <a:pt x="47" y="33"/>
                    <a:pt x="47" y="33"/>
                  </a:cubicBezTo>
                  <a:lnTo>
                    <a:pt x="47" y="33"/>
                  </a:lnTo>
                  <a:cubicBezTo>
                    <a:pt x="47" y="33"/>
                    <a:pt x="47" y="33"/>
                    <a:pt x="47" y="33"/>
                  </a:cubicBezTo>
                  <a:cubicBezTo>
                    <a:pt x="47" y="33"/>
                    <a:pt x="46" y="33"/>
                    <a:pt x="46" y="33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6" y="33"/>
                    <a:pt x="46" y="33"/>
                    <a:pt x="45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4"/>
                    <a:pt x="44" y="33"/>
                    <a:pt x="44" y="33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4"/>
                    <a:pt x="43" y="33"/>
                    <a:pt x="42" y="33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1" y="34"/>
                    <a:pt x="41" y="34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0" y="34"/>
                    <a:pt x="40" y="34"/>
                    <a:pt x="39" y="34"/>
                  </a:cubicBezTo>
                  <a:cubicBezTo>
                    <a:pt x="39" y="34"/>
                    <a:pt x="39" y="33"/>
                    <a:pt x="39" y="33"/>
                  </a:cubicBezTo>
                  <a:cubicBezTo>
                    <a:pt x="39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lnTo>
                    <a:pt x="38" y="33"/>
                  </a:lnTo>
                  <a:cubicBezTo>
                    <a:pt x="38" y="33"/>
                    <a:pt x="38" y="33"/>
                    <a:pt x="38" y="33"/>
                  </a:cubicBezTo>
                  <a:cubicBezTo>
                    <a:pt x="37" y="33"/>
                    <a:pt x="37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5" y="33"/>
                    <a:pt x="33" y="33"/>
                    <a:pt x="32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1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lnTo>
                    <a:pt x="30" y="32"/>
                  </a:lnTo>
                  <a:cubicBezTo>
                    <a:pt x="30" y="32"/>
                    <a:pt x="30" y="31"/>
                    <a:pt x="30" y="31"/>
                  </a:cubicBezTo>
                  <a:cubicBezTo>
                    <a:pt x="30" y="31"/>
                    <a:pt x="29" y="31"/>
                    <a:pt x="29" y="31"/>
                  </a:cubicBezTo>
                  <a:lnTo>
                    <a:pt x="29" y="31"/>
                  </a:lnTo>
                  <a:lnTo>
                    <a:pt x="29" y="31"/>
                  </a:lnTo>
                  <a:cubicBezTo>
                    <a:pt x="28" y="31"/>
                    <a:pt x="28" y="30"/>
                    <a:pt x="28" y="30"/>
                  </a:cubicBezTo>
                  <a:lnTo>
                    <a:pt x="28" y="30"/>
                  </a:lnTo>
                  <a:lnTo>
                    <a:pt x="28" y="30"/>
                  </a:lnTo>
                  <a:cubicBezTo>
                    <a:pt x="28" y="30"/>
                    <a:pt x="28" y="30"/>
                    <a:pt x="28" y="30"/>
                  </a:cubicBezTo>
                  <a:lnTo>
                    <a:pt x="28" y="29"/>
                  </a:lnTo>
                  <a:lnTo>
                    <a:pt x="27" y="29"/>
                  </a:lnTo>
                  <a:lnTo>
                    <a:pt x="27" y="29"/>
                  </a:lnTo>
                  <a:cubicBezTo>
                    <a:pt x="27" y="29"/>
                    <a:pt x="27" y="29"/>
                    <a:pt x="27" y="29"/>
                  </a:cubicBezTo>
                  <a:lnTo>
                    <a:pt x="27" y="28"/>
                  </a:lnTo>
                  <a:cubicBezTo>
                    <a:pt x="27" y="28"/>
                    <a:pt x="27" y="28"/>
                    <a:pt x="27" y="28"/>
                  </a:cubicBezTo>
                  <a:lnTo>
                    <a:pt x="27" y="28"/>
                  </a:lnTo>
                  <a:lnTo>
                    <a:pt x="26" y="27"/>
                  </a:lnTo>
                  <a:lnTo>
                    <a:pt x="26" y="27"/>
                  </a:ln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cubicBezTo>
                    <a:pt x="26" y="27"/>
                    <a:pt x="26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5"/>
                    <a:pt x="25" y="25"/>
                  </a:cubicBezTo>
                  <a:cubicBezTo>
                    <a:pt x="25" y="25"/>
                    <a:pt x="25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lnTo>
                    <a:pt x="24" y="24"/>
                  </a:lnTo>
                  <a:cubicBezTo>
                    <a:pt x="24" y="24"/>
                    <a:pt x="24" y="24"/>
                    <a:pt x="24" y="24"/>
                  </a:cubicBezTo>
                  <a:lnTo>
                    <a:pt x="23" y="23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2" y="23"/>
                  </a:ln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1" y="22"/>
                    <a:pt x="22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0"/>
                    <a:pt x="21" y="20"/>
                    <a:pt x="21" y="20"/>
                  </a:cubicBez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ubicBezTo>
                    <a:pt x="20" y="20"/>
                    <a:pt x="20" y="20"/>
                    <a:pt x="20" y="19"/>
                  </a:cubicBezTo>
                  <a:cubicBezTo>
                    <a:pt x="19" y="19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8"/>
                    <a:pt x="18" y="18"/>
                  </a:cubicBezTo>
                  <a:lnTo>
                    <a:pt x="18" y="17"/>
                  </a:lnTo>
                  <a:lnTo>
                    <a:pt x="18" y="17"/>
                  </a:lnTo>
                  <a:cubicBezTo>
                    <a:pt x="18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lnTo>
                    <a:pt x="17" y="16"/>
                  </a:ln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16" y="16"/>
                  </a:lnTo>
                  <a:lnTo>
                    <a:pt x="16" y="15"/>
                  </a:lnTo>
                  <a:lnTo>
                    <a:pt x="16" y="15"/>
                  </a:lnTo>
                  <a:cubicBezTo>
                    <a:pt x="16" y="15"/>
                    <a:pt x="16" y="15"/>
                    <a:pt x="16" y="15"/>
                  </a:cubicBezTo>
                  <a:lnTo>
                    <a:pt x="15" y="15"/>
                  </a:lnTo>
                  <a:cubicBezTo>
                    <a:pt x="15" y="15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15" y="15"/>
                    <a:pt x="15" y="15"/>
                    <a:pt x="15" y="15"/>
                  </a:cubicBezTo>
                  <a:lnTo>
                    <a:pt x="15" y="15"/>
                  </a:ln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14"/>
                  </a:lnTo>
                  <a:lnTo>
                    <a:pt x="14" y="13"/>
                  </a:lnTo>
                  <a:cubicBezTo>
                    <a:pt x="14" y="13"/>
                    <a:pt x="13" y="13"/>
                    <a:pt x="13" y="13"/>
                  </a:cubicBezTo>
                  <a:lnTo>
                    <a:pt x="13" y="13"/>
                  </a:lnTo>
                  <a:lnTo>
                    <a:pt x="13" y="13"/>
                  </a:ln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1" y="12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1"/>
                  </a:lnTo>
                  <a:lnTo>
                    <a:pt x="11" y="10"/>
                  </a:lnTo>
                  <a:cubicBezTo>
                    <a:pt x="11" y="10"/>
                    <a:pt x="11" y="10"/>
                    <a:pt x="11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9"/>
                    <a:pt x="9" y="9"/>
                    <a:pt x="9" y="9"/>
                  </a:cubicBezTo>
                  <a:lnTo>
                    <a:pt x="9" y="8"/>
                  </a:lnTo>
                  <a:lnTo>
                    <a:pt x="9" y="8"/>
                  </a:lnTo>
                  <a:lnTo>
                    <a:pt x="9" y="8"/>
                  </a:ln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9" y="7"/>
                    <a:pt x="8" y="7"/>
                  </a:cubicBezTo>
                  <a:lnTo>
                    <a:pt x="8" y="7"/>
                  </a:lnTo>
                  <a:lnTo>
                    <a:pt x="8" y="7"/>
                  </a:lnTo>
                  <a:cubicBezTo>
                    <a:pt x="8" y="7"/>
                    <a:pt x="8" y="7"/>
                    <a:pt x="8" y="7"/>
                  </a:cubicBezTo>
                  <a:lnTo>
                    <a:pt x="8" y="6"/>
                  </a:lnTo>
                  <a:cubicBezTo>
                    <a:pt x="8" y="6"/>
                    <a:pt x="7" y="6"/>
                    <a:pt x="7" y="6"/>
                  </a:cubicBezTo>
                  <a:cubicBezTo>
                    <a:pt x="7" y="6"/>
                    <a:pt x="7" y="5"/>
                    <a:pt x="7" y="5"/>
                  </a:cubicBezTo>
                  <a:lnTo>
                    <a:pt x="7" y="5"/>
                  </a:lnTo>
                  <a:cubicBezTo>
                    <a:pt x="7" y="5"/>
                    <a:pt x="7" y="5"/>
                    <a:pt x="7" y="5"/>
                  </a:cubicBezTo>
                  <a:lnTo>
                    <a:pt x="6" y="5"/>
                  </a:ln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lnTo>
                    <a:pt x="6" y="4"/>
                  </a:lnTo>
                  <a:cubicBezTo>
                    <a:pt x="6" y="4"/>
                    <a:pt x="6" y="4"/>
                    <a:pt x="6" y="4"/>
                  </a:cubicBezTo>
                  <a:lnTo>
                    <a:pt x="5" y="4"/>
                  </a:lnTo>
                  <a:cubicBezTo>
                    <a:pt x="5" y="4"/>
                    <a:pt x="5" y="3"/>
                    <a:pt x="5" y="3"/>
                  </a:cubicBezTo>
                  <a:lnTo>
                    <a:pt x="5" y="3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3"/>
                  </a:ln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2" y="1"/>
                  </a:lnTo>
                  <a:lnTo>
                    <a:pt x="2" y="1"/>
                  </a:ln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lnTo>
                    <a:pt x="2" y="0"/>
                  </a:lnTo>
                  <a:cubicBezTo>
                    <a:pt x="5" y="0"/>
                    <a:pt x="0" y="0"/>
                    <a:pt x="3" y="0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" name="path 92"/>
            <p:cNvSpPr/>
            <p:nvPr/>
          </p:nvSpPr>
          <p:spPr>
            <a:xfrm>
              <a:off x="148545" y="120908"/>
              <a:ext cx="243842" cy="279892"/>
            </a:xfrm>
            <a:custGeom>
              <a:avLst/>
              <a:gdLst/>
              <a:ahLst/>
              <a:cxnLst/>
              <a:rect l="0" t="0" r="0" b="0"/>
              <a:pathLst>
                <a:path w="384" h="440">
                  <a:moveTo>
                    <a:pt x="89" y="0"/>
                  </a:moveTo>
                  <a:cubicBezTo>
                    <a:pt x="92" y="0"/>
                    <a:pt x="95" y="0"/>
                    <a:pt x="98" y="0"/>
                  </a:cubicBezTo>
                  <a:lnTo>
                    <a:pt x="100" y="0"/>
                  </a:lnTo>
                  <a:cubicBezTo>
                    <a:pt x="106" y="2"/>
                    <a:pt x="111" y="6"/>
                    <a:pt x="113" y="12"/>
                  </a:cubicBezTo>
                  <a:cubicBezTo>
                    <a:pt x="114" y="13"/>
                    <a:pt x="113" y="17"/>
                    <a:pt x="113" y="19"/>
                  </a:cubicBezTo>
                  <a:cubicBezTo>
                    <a:pt x="113" y="25"/>
                    <a:pt x="111" y="30"/>
                    <a:pt x="110" y="34"/>
                  </a:cubicBezTo>
                  <a:cubicBezTo>
                    <a:pt x="109" y="36"/>
                    <a:pt x="109" y="37"/>
                    <a:pt x="109" y="38"/>
                  </a:cubicBezTo>
                  <a:cubicBezTo>
                    <a:pt x="109" y="39"/>
                    <a:pt x="109" y="39"/>
                    <a:pt x="109" y="40"/>
                  </a:cubicBezTo>
                  <a:cubicBezTo>
                    <a:pt x="109" y="40"/>
                    <a:pt x="108" y="41"/>
                    <a:pt x="108" y="42"/>
                  </a:cubicBezTo>
                  <a:lnTo>
                    <a:pt x="108" y="48"/>
                  </a:lnTo>
                  <a:cubicBezTo>
                    <a:pt x="107" y="52"/>
                    <a:pt x="107" y="61"/>
                    <a:pt x="108" y="66"/>
                  </a:cubicBezTo>
                  <a:lnTo>
                    <a:pt x="108" y="71"/>
                  </a:lnTo>
                  <a:cubicBezTo>
                    <a:pt x="108" y="72"/>
                    <a:pt x="109" y="72"/>
                    <a:pt x="109" y="73"/>
                  </a:cubicBezTo>
                  <a:cubicBezTo>
                    <a:pt x="110" y="74"/>
                    <a:pt x="109" y="75"/>
                    <a:pt x="109" y="76"/>
                  </a:cubicBezTo>
                  <a:cubicBezTo>
                    <a:pt x="109" y="78"/>
                    <a:pt x="109" y="80"/>
                    <a:pt x="110" y="81"/>
                  </a:cubicBezTo>
                  <a:cubicBezTo>
                    <a:pt x="110" y="81"/>
                    <a:pt x="110" y="82"/>
                    <a:pt x="111" y="82"/>
                  </a:cubicBezTo>
                  <a:lnTo>
                    <a:pt x="111" y="85"/>
                  </a:lnTo>
                  <a:cubicBezTo>
                    <a:pt x="111" y="85"/>
                    <a:pt x="111" y="86"/>
                    <a:pt x="111" y="87"/>
                  </a:cubicBezTo>
                  <a:lnTo>
                    <a:pt x="111" y="89"/>
                  </a:lnTo>
                  <a:cubicBezTo>
                    <a:pt x="111" y="89"/>
                    <a:pt x="112" y="89"/>
                    <a:pt x="112" y="90"/>
                  </a:cubicBezTo>
                  <a:lnTo>
                    <a:pt x="112" y="92"/>
                  </a:lnTo>
                  <a:cubicBezTo>
                    <a:pt x="112" y="93"/>
                    <a:pt x="113" y="93"/>
                    <a:pt x="113" y="94"/>
                  </a:cubicBezTo>
                  <a:cubicBezTo>
                    <a:pt x="113" y="95"/>
                    <a:pt x="113" y="96"/>
                    <a:pt x="114" y="98"/>
                  </a:cubicBezTo>
                  <a:cubicBezTo>
                    <a:pt x="114" y="98"/>
                    <a:pt x="114" y="99"/>
                    <a:pt x="114" y="99"/>
                  </a:cubicBezTo>
                  <a:cubicBezTo>
                    <a:pt x="115" y="100"/>
                    <a:pt x="114" y="101"/>
                    <a:pt x="115" y="102"/>
                  </a:cubicBezTo>
                  <a:cubicBezTo>
                    <a:pt x="115" y="102"/>
                    <a:pt x="115" y="103"/>
                    <a:pt x="115" y="103"/>
                  </a:cubicBezTo>
                  <a:cubicBezTo>
                    <a:pt x="116" y="104"/>
                    <a:pt x="116" y="105"/>
                    <a:pt x="116" y="106"/>
                  </a:cubicBezTo>
                  <a:cubicBezTo>
                    <a:pt x="116" y="107"/>
                    <a:pt x="117" y="108"/>
                    <a:pt x="117" y="108"/>
                  </a:cubicBezTo>
                  <a:cubicBezTo>
                    <a:pt x="117" y="109"/>
                    <a:pt x="117" y="110"/>
                    <a:pt x="117" y="111"/>
                  </a:cubicBezTo>
                  <a:cubicBezTo>
                    <a:pt x="119" y="115"/>
                    <a:pt x="121" y="119"/>
                    <a:pt x="122" y="122"/>
                  </a:cubicBezTo>
                  <a:cubicBezTo>
                    <a:pt x="122" y="123"/>
                    <a:pt x="122" y="124"/>
                    <a:pt x="122" y="125"/>
                  </a:cubicBezTo>
                  <a:cubicBezTo>
                    <a:pt x="123" y="126"/>
                    <a:pt x="123" y="126"/>
                    <a:pt x="124" y="127"/>
                  </a:cubicBezTo>
                  <a:cubicBezTo>
                    <a:pt x="124" y="128"/>
                    <a:pt x="124" y="129"/>
                    <a:pt x="125" y="130"/>
                  </a:cubicBezTo>
                  <a:cubicBezTo>
                    <a:pt x="125" y="130"/>
                    <a:pt x="125" y="131"/>
                    <a:pt x="125" y="131"/>
                  </a:cubicBezTo>
                  <a:cubicBezTo>
                    <a:pt x="125" y="132"/>
                    <a:pt x="126" y="132"/>
                    <a:pt x="126" y="133"/>
                  </a:cubicBezTo>
                  <a:cubicBezTo>
                    <a:pt x="126" y="133"/>
                    <a:pt x="126" y="134"/>
                    <a:pt x="126" y="135"/>
                  </a:cubicBezTo>
                  <a:cubicBezTo>
                    <a:pt x="126" y="135"/>
                    <a:pt x="127" y="135"/>
                    <a:pt x="127" y="136"/>
                  </a:cubicBezTo>
                  <a:cubicBezTo>
                    <a:pt x="128" y="137"/>
                    <a:pt x="128" y="137"/>
                    <a:pt x="128" y="138"/>
                  </a:cubicBezTo>
                  <a:cubicBezTo>
                    <a:pt x="130" y="142"/>
                    <a:pt x="131" y="146"/>
                    <a:pt x="133" y="150"/>
                  </a:cubicBezTo>
                  <a:cubicBezTo>
                    <a:pt x="134" y="154"/>
                    <a:pt x="136" y="157"/>
                    <a:pt x="137" y="161"/>
                  </a:cubicBezTo>
                  <a:cubicBezTo>
                    <a:pt x="137" y="162"/>
                    <a:pt x="138" y="162"/>
                    <a:pt x="139" y="162"/>
                  </a:cubicBezTo>
                  <a:cubicBezTo>
                    <a:pt x="141" y="159"/>
                    <a:pt x="144" y="158"/>
                    <a:pt x="147" y="155"/>
                  </a:cubicBezTo>
                  <a:cubicBezTo>
                    <a:pt x="150" y="153"/>
                    <a:pt x="153" y="150"/>
                    <a:pt x="157" y="147"/>
                  </a:cubicBezTo>
                  <a:cubicBezTo>
                    <a:pt x="157" y="147"/>
                    <a:pt x="158" y="146"/>
                    <a:pt x="158" y="146"/>
                  </a:cubicBezTo>
                  <a:cubicBezTo>
                    <a:pt x="160" y="145"/>
                    <a:pt x="162" y="143"/>
                    <a:pt x="163" y="142"/>
                  </a:cubicBezTo>
                  <a:cubicBezTo>
                    <a:pt x="164" y="141"/>
                    <a:pt x="165" y="140"/>
                    <a:pt x="166" y="139"/>
                  </a:cubicBezTo>
                  <a:cubicBezTo>
                    <a:pt x="173" y="132"/>
                    <a:pt x="180" y="125"/>
                    <a:pt x="186" y="117"/>
                  </a:cubicBezTo>
                  <a:cubicBezTo>
                    <a:pt x="186" y="116"/>
                    <a:pt x="187" y="115"/>
                    <a:pt x="188" y="114"/>
                  </a:cubicBezTo>
                  <a:cubicBezTo>
                    <a:pt x="190" y="112"/>
                    <a:pt x="192" y="109"/>
                    <a:pt x="194" y="106"/>
                  </a:cubicBezTo>
                  <a:cubicBezTo>
                    <a:pt x="194" y="106"/>
                    <a:pt x="194" y="105"/>
                    <a:pt x="194" y="105"/>
                  </a:cubicBezTo>
                  <a:cubicBezTo>
                    <a:pt x="195" y="103"/>
                    <a:pt x="197" y="101"/>
                    <a:pt x="197" y="100"/>
                  </a:cubicBezTo>
                  <a:cubicBezTo>
                    <a:pt x="198" y="99"/>
                    <a:pt x="197" y="99"/>
                    <a:pt x="198" y="98"/>
                  </a:cubicBezTo>
                  <a:cubicBezTo>
                    <a:pt x="198" y="98"/>
                    <a:pt x="198" y="97"/>
                    <a:pt x="199" y="97"/>
                  </a:cubicBezTo>
                  <a:cubicBezTo>
                    <a:pt x="199" y="96"/>
                    <a:pt x="199" y="96"/>
                    <a:pt x="199" y="95"/>
                  </a:cubicBezTo>
                  <a:cubicBezTo>
                    <a:pt x="199" y="95"/>
                    <a:pt x="200" y="94"/>
                    <a:pt x="200" y="94"/>
                  </a:cubicBezTo>
                  <a:lnTo>
                    <a:pt x="200" y="93"/>
                  </a:lnTo>
                  <a:cubicBezTo>
                    <a:pt x="200" y="91"/>
                    <a:pt x="201" y="89"/>
                    <a:pt x="201" y="88"/>
                  </a:cubicBezTo>
                  <a:lnTo>
                    <a:pt x="201" y="85"/>
                  </a:lnTo>
                  <a:cubicBezTo>
                    <a:pt x="202" y="84"/>
                    <a:pt x="202" y="84"/>
                    <a:pt x="202" y="84"/>
                  </a:cubicBezTo>
                  <a:cubicBezTo>
                    <a:pt x="203" y="82"/>
                    <a:pt x="203" y="74"/>
                    <a:pt x="202" y="72"/>
                  </a:cubicBezTo>
                  <a:cubicBezTo>
                    <a:pt x="202" y="72"/>
                    <a:pt x="201" y="71"/>
                    <a:pt x="201" y="70"/>
                  </a:cubicBezTo>
                  <a:cubicBezTo>
                    <a:pt x="201" y="69"/>
                    <a:pt x="201" y="68"/>
                    <a:pt x="201" y="67"/>
                  </a:cubicBezTo>
                  <a:cubicBezTo>
                    <a:pt x="202" y="65"/>
                    <a:pt x="201" y="63"/>
                    <a:pt x="201" y="62"/>
                  </a:cubicBezTo>
                  <a:cubicBezTo>
                    <a:pt x="201" y="61"/>
                    <a:pt x="201" y="59"/>
                    <a:pt x="201" y="58"/>
                  </a:cubicBezTo>
                  <a:cubicBezTo>
                    <a:pt x="201" y="57"/>
                    <a:pt x="200" y="56"/>
                    <a:pt x="200" y="55"/>
                  </a:cubicBezTo>
                  <a:cubicBezTo>
                    <a:pt x="200" y="53"/>
                    <a:pt x="200" y="52"/>
                    <a:pt x="200" y="50"/>
                  </a:cubicBezTo>
                  <a:cubicBezTo>
                    <a:pt x="200" y="50"/>
                    <a:pt x="199" y="49"/>
                    <a:pt x="199" y="49"/>
                  </a:cubicBezTo>
                  <a:cubicBezTo>
                    <a:pt x="199" y="48"/>
                    <a:pt x="199" y="46"/>
                    <a:pt x="199" y="45"/>
                  </a:cubicBezTo>
                  <a:cubicBezTo>
                    <a:pt x="199" y="44"/>
                    <a:pt x="199" y="43"/>
                    <a:pt x="198" y="42"/>
                  </a:cubicBezTo>
                  <a:lnTo>
                    <a:pt x="198" y="40"/>
                  </a:lnTo>
                  <a:cubicBezTo>
                    <a:pt x="198" y="37"/>
                    <a:pt x="197" y="34"/>
                    <a:pt x="196" y="32"/>
                  </a:cubicBezTo>
                  <a:cubicBezTo>
                    <a:pt x="196" y="31"/>
                    <a:pt x="196" y="30"/>
                    <a:pt x="196" y="29"/>
                  </a:cubicBezTo>
                  <a:cubicBezTo>
                    <a:pt x="196" y="28"/>
                    <a:pt x="195" y="28"/>
                    <a:pt x="195" y="27"/>
                  </a:cubicBezTo>
                  <a:lnTo>
                    <a:pt x="195" y="24"/>
                  </a:lnTo>
                  <a:cubicBezTo>
                    <a:pt x="195" y="22"/>
                    <a:pt x="195" y="19"/>
                    <a:pt x="195" y="18"/>
                  </a:cubicBezTo>
                  <a:lnTo>
                    <a:pt x="195" y="13"/>
                  </a:lnTo>
                  <a:cubicBezTo>
                    <a:pt x="197" y="7"/>
                    <a:pt x="200" y="3"/>
                    <a:pt x="207" y="0"/>
                  </a:cubicBezTo>
                  <a:cubicBezTo>
                    <a:pt x="208" y="0"/>
                    <a:pt x="209" y="0"/>
                    <a:pt x="210" y="0"/>
                  </a:cubicBezTo>
                  <a:cubicBezTo>
                    <a:pt x="213" y="0"/>
                    <a:pt x="217" y="0"/>
                    <a:pt x="220" y="0"/>
                  </a:cubicBezTo>
                  <a:lnTo>
                    <a:pt x="222" y="0"/>
                  </a:lnTo>
                  <a:cubicBezTo>
                    <a:pt x="228" y="2"/>
                    <a:pt x="234" y="7"/>
                    <a:pt x="235" y="13"/>
                  </a:cubicBezTo>
                  <a:lnTo>
                    <a:pt x="235" y="17"/>
                  </a:lnTo>
                  <a:lnTo>
                    <a:pt x="235" y="23"/>
                  </a:lnTo>
                  <a:cubicBezTo>
                    <a:pt x="235" y="24"/>
                    <a:pt x="234" y="24"/>
                    <a:pt x="234" y="25"/>
                  </a:cubicBezTo>
                  <a:cubicBezTo>
                    <a:pt x="233" y="26"/>
                    <a:pt x="234" y="28"/>
                    <a:pt x="233" y="29"/>
                  </a:cubicBezTo>
                  <a:cubicBezTo>
                    <a:pt x="231" y="35"/>
                    <a:pt x="229" y="44"/>
                    <a:pt x="229" y="54"/>
                  </a:cubicBezTo>
                  <a:lnTo>
                    <a:pt x="229" y="64"/>
                  </a:lnTo>
                  <a:cubicBezTo>
                    <a:pt x="230" y="65"/>
                    <a:pt x="230" y="66"/>
                    <a:pt x="230" y="67"/>
                  </a:cubicBezTo>
                  <a:lnTo>
                    <a:pt x="230" y="71"/>
                  </a:lnTo>
                  <a:cubicBezTo>
                    <a:pt x="230" y="72"/>
                    <a:pt x="231" y="73"/>
                    <a:pt x="231" y="74"/>
                  </a:cubicBezTo>
                  <a:cubicBezTo>
                    <a:pt x="231" y="76"/>
                    <a:pt x="231" y="77"/>
                    <a:pt x="231" y="79"/>
                  </a:cubicBezTo>
                  <a:cubicBezTo>
                    <a:pt x="231" y="80"/>
                    <a:pt x="232" y="82"/>
                    <a:pt x="232" y="84"/>
                  </a:cubicBezTo>
                  <a:lnTo>
                    <a:pt x="232" y="86"/>
                  </a:lnTo>
                  <a:cubicBezTo>
                    <a:pt x="233" y="87"/>
                    <a:pt x="233" y="88"/>
                    <a:pt x="233" y="88"/>
                  </a:cubicBezTo>
                  <a:cubicBezTo>
                    <a:pt x="234" y="90"/>
                    <a:pt x="233" y="91"/>
                    <a:pt x="234" y="93"/>
                  </a:cubicBezTo>
                  <a:cubicBezTo>
                    <a:pt x="234" y="93"/>
                    <a:pt x="235" y="94"/>
                    <a:pt x="235" y="95"/>
                  </a:cubicBezTo>
                  <a:lnTo>
                    <a:pt x="235" y="97"/>
                  </a:lnTo>
                  <a:cubicBezTo>
                    <a:pt x="235" y="98"/>
                    <a:pt x="236" y="99"/>
                    <a:pt x="236" y="100"/>
                  </a:cubicBezTo>
                  <a:lnTo>
                    <a:pt x="236" y="102"/>
                  </a:lnTo>
                  <a:cubicBezTo>
                    <a:pt x="236" y="102"/>
                    <a:pt x="237" y="103"/>
                    <a:pt x="237" y="103"/>
                  </a:cubicBezTo>
                  <a:cubicBezTo>
                    <a:pt x="237" y="104"/>
                    <a:pt x="237" y="105"/>
                    <a:pt x="238" y="106"/>
                  </a:cubicBezTo>
                  <a:cubicBezTo>
                    <a:pt x="238" y="107"/>
                    <a:pt x="238" y="108"/>
                    <a:pt x="239" y="108"/>
                  </a:cubicBezTo>
                  <a:cubicBezTo>
                    <a:pt x="240" y="112"/>
                    <a:pt x="240" y="115"/>
                    <a:pt x="242" y="118"/>
                  </a:cubicBezTo>
                  <a:cubicBezTo>
                    <a:pt x="242" y="119"/>
                    <a:pt x="243" y="119"/>
                    <a:pt x="243" y="120"/>
                  </a:cubicBezTo>
                  <a:cubicBezTo>
                    <a:pt x="243" y="122"/>
                    <a:pt x="243" y="124"/>
                    <a:pt x="244" y="125"/>
                  </a:cubicBezTo>
                  <a:cubicBezTo>
                    <a:pt x="245" y="127"/>
                    <a:pt x="246" y="128"/>
                    <a:pt x="246" y="130"/>
                  </a:cubicBezTo>
                  <a:cubicBezTo>
                    <a:pt x="247" y="130"/>
                    <a:pt x="247" y="131"/>
                    <a:pt x="247" y="132"/>
                  </a:cubicBezTo>
                  <a:cubicBezTo>
                    <a:pt x="247" y="132"/>
                    <a:pt x="248" y="133"/>
                    <a:pt x="248" y="133"/>
                  </a:cubicBezTo>
                  <a:cubicBezTo>
                    <a:pt x="248" y="134"/>
                    <a:pt x="248" y="135"/>
                    <a:pt x="249" y="136"/>
                  </a:cubicBezTo>
                  <a:cubicBezTo>
                    <a:pt x="249" y="136"/>
                    <a:pt x="249" y="136"/>
                    <a:pt x="249" y="136"/>
                  </a:cubicBezTo>
                  <a:cubicBezTo>
                    <a:pt x="250" y="137"/>
                    <a:pt x="250" y="139"/>
                    <a:pt x="251" y="141"/>
                  </a:cubicBezTo>
                  <a:cubicBezTo>
                    <a:pt x="251" y="141"/>
                    <a:pt x="251" y="142"/>
                    <a:pt x="252" y="143"/>
                  </a:cubicBezTo>
                  <a:cubicBezTo>
                    <a:pt x="253" y="146"/>
                    <a:pt x="254" y="150"/>
                    <a:pt x="256" y="153"/>
                  </a:cubicBezTo>
                  <a:cubicBezTo>
                    <a:pt x="256" y="154"/>
                    <a:pt x="256" y="154"/>
                    <a:pt x="257" y="155"/>
                  </a:cubicBezTo>
                  <a:cubicBezTo>
                    <a:pt x="257" y="155"/>
                    <a:pt x="257" y="156"/>
                    <a:pt x="257" y="156"/>
                  </a:cubicBezTo>
                  <a:cubicBezTo>
                    <a:pt x="257" y="157"/>
                    <a:pt x="258" y="158"/>
                    <a:pt x="258" y="158"/>
                  </a:cubicBezTo>
                  <a:cubicBezTo>
                    <a:pt x="259" y="159"/>
                    <a:pt x="258" y="160"/>
                    <a:pt x="259" y="161"/>
                  </a:cubicBezTo>
                  <a:cubicBezTo>
                    <a:pt x="259" y="161"/>
                    <a:pt x="260" y="161"/>
                    <a:pt x="260" y="161"/>
                  </a:cubicBezTo>
                  <a:cubicBezTo>
                    <a:pt x="262" y="160"/>
                    <a:pt x="265" y="157"/>
                    <a:pt x="267" y="156"/>
                  </a:cubicBezTo>
                  <a:cubicBezTo>
                    <a:pt x="270" y="154"/>
                    <a:pt x="272" y="152"/>
                    <a:pt x="275" y="150"/>
                  </a:cubicBezTo>
                  <a:cubicBezTo>
                    <a:pt x="276" y="149"/>
                    <a:pt x="277" y="147"/>
                    <a:pt x="279" y="146"/>
                  </a:cubicBezTo>
                  <a:cubicBezTo>
                    <a:pt x="285" y="142"/>
                    <a:pt x="292" y="135"/>
                    <a:pt x="297" y="129"/>
                  </a:cubicBezTo>
                  <a:cubicBezTo>
                    <a:pt x="299" y="127"/>
                    <a:pt x="301" y="125"/>
                    <a:pt x="302" y="123"/>
                  </a:cubicBezTo>
                  <a:cubicBezTo>
                    <a:pt x="310" y="113"/>
                    <a:pt x="319" y="103"/>
                    <a:pt x="323" y="88"/>
                  </a:cubicBezTo>
                  <a:lnTo>
                    <a:pt x="323" y="86"/>
                  </a:lnTo>
                  <a:cubicBezTo>
                    <a:pt x="323" y="85"/>
                    <a:pt x="324" y="84"/>
                    <a:pt x="324" y="83"/>
                  </a:cubicBezTo>
                  <a:cubicBezTo>
                    <a:pt x="323" y="82"/>
                    <a:pt x="323" y="81"/>
                    <a:pt x="323" y="80"/>
                  </a:cubicBezTo>
                  <a:cubicBezTo>
                    <a:pt x="324" y="79"/>
                    <a:pt x="323" y="76"/>
                    <a:pt x="323" y="74"/>
                  </a:cubicBezTo>
                  <a:cubicBezTo>
                    <a:pt x="324" y="73"/>
                    <a:pt x="323" y="72"/>
                    <a:pt x="323" y="71"/>
                  </a:cubicBezTo>
                  <a:cubicBezTo>
                    <a:pt x="323" y="68"/>
                    <a:pt x="323" y="66"/>
                    <a:pt x="323" y="64"/>
                  </a:cubicBezTo>
                  <a:cubicBezTo>
                    <a:pt x="323" y="63"/>
                    <a:pt x="322" y="62"/>
                    <a:pt x="322" y="61"/>
                  </a:cubicBezTo>
                  <a:cubicBezTo>
                    <a:pt x="321" y="59"/>
                    <a:pt x="322" y="57"/>
                    <a:pt x="322" y="55"/>
                  </a:cubicBezTo>
                  <a:cubicBezTo>
                    <a:pt x="321" y="53"/>
                    <a:pt x="321" y="50"/>
                    <a:pt x="320" y="47"/>
                  </a:cubicBezTo>
                  <a:lnTo>
                    <a:pt x="320" y="44"/>
                  </a:lnTo>
                  <a:cubicBezTo>
                    <a:pt x="320" y="43"/>
                    <a:pt x="320" y="42"/>
                    <a:pt x="319" y="42"/>
                  </a:cubicBezTo>
                  <a:cubicBezTo>
                    <a:pt x="319" y="41"/>
                    <a:pt x="319" y="38"/>
                    <a:pt x="319" y="36"/>
                  </a:cubicBezTo>
                  <a:cubicBezTo>
                    <a:pt x="319" y="36"/>
                    <a:pt x="318" y="35"/>
                    <a:pt x="318" y="34"/>
                  </a:cubicBezTo>
                  <a:lnTo>
                    <a:pt x="318" y="33"/>
                  </a:lnTo>
                  <a:cubicBezTo>
                    <a:pt x="318" y="31"/>
                    <a:pt x="317" y="29"/>
                    <a:pt x="316" y="27"/>
                  </a:cubicBezTo>
                  <a:cubicBezTo>
                    <a:pt x="316" y="26"/>
                    <a:pt x="317" y="25"/>
                    <a:pt x="317" y="25"/>
                  </a:cubicBezTo>
                  <a:cubicBezTo>
                    <a:pt x="317" y="24"/>
                    <a:pt x="316" y="22"/>
                    <a:pt x="316" y="20"/>
                  </a:cubicBezTo>
                  <a:lnTo>
                    <a:pt x="316" y="14"/>
                  </a:lnTo>
                  <a:cubicBezTo>
                    <a:pt x="318" y="8"/>
                    <a:pt x="321" y="3"/>
                    <a:pt x="325" y="1"/>
                  </a:cubicBezTo>
                  <a:cubicBezTo>
                    <a:pt x="326" y="1"/>
                    <a:pt x="327" y="1"/>
                    <a:pt x="327" y="1"/>
                  </a:cubicBezTo>
                  <a:cubicBezTo>
                    <a:pt x="328" y="1"/>
                    <a:pt x="328" y="0"/>
                    <a:pt x="329" y="0"/>
                  </a:cubicBezTo>
                  <a:cubicBezTo>
                    <a:pt x="329" y="0"/>
                    <a:pt x="330" y="0"/>
                    <a:pt x="331" y="0"/>
                  </a:cubicBezTo>
                  <a:cubicBezTo>
                    <a:pt x="333" y="0"/>
                    <a:pt x="335" y="0"/>
                    <a:pt x="338" y="0"/>
                  </a:cubicBezTo>
                  <a:cubicBezTo>
                    <a:pt x="339" y="0"/>
                    <a:pt x="340" y="0"/>
                    <a:pt x="341" y="0"/>
                  </a:cubicBezTo>
                  <a:cubicBezTo>
                    <a:pt x="342" y="0"/>
                    <a:pt x="342" y="0"/>
                    <a:pt x="343" y="0"/>
                  </a:cubicBezTo>
                  <a:cubicBezTo>
                    <a:pt x="343" y="0"/>
                    <a:pt x="344" y="1"/>
                    <a:pt x="345" y="1"/>
                  </a:cubicBezTo>
                  <a:cubicBezTo>
                    <a:pt x="345" y="1"/>
                    <a:pt x="346" y="1"/>
                    <a:pt x="346" y="1"/>
                  </a:cubicBezTo>
                  <a:cubicBezTo>
                    <a:pt x="350" y="3"/>
                    <a:pt x="355" y="8"/>
                    <a:pt x="356" y="12"/>
                  </a:cubicBezTo>
                  <a:lnTo>
                    <a:pt x="356" y="14"/>
                  </a:lnTo>
                  <a:cubicBezTo>
                    <a:pt x="356" y="15"/>
                    <a:pt x="357" y="18"/>
                    <a:pt x="357" y="20"/>
                  </a:cubicBezTo>
                  <a:cubicBezTo>
                    <a:pt x="356" y="23"/>
                    <a:pt x="355" y="26"/>
                    <a:pt x="354" y="28"/>
                  </a:cubicBezTo>
                  <a:cubicBezTo>
                    <a:pt x="354" y="29"/>
                    <a:pt x="354" y="31"/>
                    <a:pt x="354" y="32"/>
                  </a:cubicBezTo>
                  <a:cubicBezTo>
                    <a:pt x="354" y="32"/>
                    <a:pt x="353" y="33"/>
                    <a:pt x="353" y="33"/>
                  </a:cubicBezTo>
                  <a:cubicBezTo>
                    <a:pt x="352" y="35"/>
                    <a:pt x="353" y="35"/>
                    <a:pt x="352" y="36"/>
                  </a:cubicBezTo>
                  <a:cubicBezTo>
                    <a:pt x="352" y="36"/>
                    <a:pt x="352" y="37"/>
                    <a:pt x="352" y="37"/>
                  </a:cubicBezTo>
                  <a:cubicBezTo>
                    <a:pt x="352" y="38"/>
                    <a:pt x="352" y="39"/>
                    <a:pt x="352" y="40"/>
                  </a:cubicBezTo>
                  <a:cubicBezTo>
                    <a:pt x="352" y="40"/>
                    <a:pt x="352" y="41"/>
                    <a:pt x="351" y="41"/>
                  </a:cubicBezTo>
                  <a:cubicBezTo>
                    <a:pt x="351" y="42"/>
                    <a:pt x="351" y="43"/>
                    <a:pt x="351" y="44"/>
                  </a:cubicBezTo>
                  <a:cubicBezTo>
                    <a:pt x="351" y="45"/>
                    <a:pt x="351" y="46"/>
                    <a:pt x="351" y="47"/>
                  </a:cubicBezTo>
                  <a:cubicBezTo>
                    <a:pt x="351" y="48"/>
                    <a:pt x="351" y="48"/>
                    <a:pt x="351" y="49"/>
                  </a:cubicBezTo>
                  <a:cubicBezTo>
                    <a:pt x="350" y="50"/>
                    <a:pt x="351" y="52"/>
                    <a:pt x="351" y="54"/>
                  </a:cubicBezTo>
                  <a:lnTo>
                    <a:pt x="351" y="63"/>
                  </a:lnTo>
                  <a:cubicBezTo>
                    <a:pt x="351" y="64"/>
                    <a:pt x="351" y="65"/>
                    <a:pt x="351" y="66"/>
                  </a:cubicBezTo>
                  <a:cubicBezTo>
                    <a:pt x="351" y="67"/>
                    <a:pt x="351" y="68"/>
                    <a:pt x="351" y="69"/>
                  </a:cubicBezTo>
                  <a:cubicBezTo>
                    <a:pt x="352" y="70"/>
                    <a:pt x="352" y="72"/>
                    <a:pt x="352" y="73"/>
                  </a:cubicBezTo>
                  <a:lnTo>
                    <a:pt x="352" y="77"/>
                  </a:lnTo>
                  <a:cubicBezTo>
                    <a:pt x="352" y="77"/>
                    <a:pt x="353" y="78"/>
                    <a:pt x="353" y="78"/>
                  </a:cubicBezTo>
                  <a:lnTo>
                    <a:pt x="353" y="82"/>
                  </a:lnTo>
                  <a:cubicBezTo>
                    <a:pt x="353" y="82"/>
                    <a:pt x="354" y="83"/>
                    <a:pt x="354" y="84"/>
                  </a:cubicBezTo>
                  <a:cubicBezTo>
                    <a:pt x="354" y="84"/>
                    <a:pt x="354" y="85"/>
                    <a:pt x="354" y="86"/>
                  </a:cubicBezTo>
                  <a:cubicBezTo>
                    <a:pt x="354" y="86"/>
                    <a:pt x="354" y="87"/>
                    <a:pt x="354" y="87"/>
                  </a:cubicBezTo>
                  <a:lnTo>
                    <a:pt x="354" y="89"/>
                  </a:lnTo>
                  <a:cubicBezTo>
                    <a:pt x="354" y="90"/>
                    <a:pt x="355" y="90"/>
                    <a:pt x="355" y="91"/>
                  </a:cubicBezTo>
                  <a:cubicBezTo>
                    <a:pt x="355" y="92"/>
                    <a:pt x="355" y="93"/>
                    <a:pt x="355" y="93"/>
                  </a:cubicBezTo>
                  <a:cubicBezTo>
                    <a:pt x="356" y="95"/>
                    <a:pt x="356" y="96"/>
                    <a:pt x="357" y="98"/>
                  </a:cubicBezTo>
                  <a:cubicBezTo>
                    <a:pt x="357" y="98"/>
                    <a:pt x="357" y="99"/>
                    <a:pt x="357" y="99"/>
                  </a:cubicBezTo>
                  <a:cubicBezTo>
                    <a:pt x="357" y="100"/>
                    <a:pt x="358" y="100"/>
                    <a:pt x="358" y="100"/>
                  </a:cubicBezTo>
                  <a:cubicBezTo>
                    <a:pt x="358" y="102"/>
                    <a:pt x="358" y="103"/>
                    <a:pt x="358" y="104"/>
                  </a:cubicBezTo>
                  <a:cubicBezTo>
                    <a:pt x="358" y="104"/>
                    <a:pt x="359" y="105"/>
                    <a:pt x="359" y="105"/>
                  </a:cubicBezTo>
                  <a:cubicBezTo>
                    <a:pt x="359" y="106"/>
                    <a:pt x="359" y="106"/>
                    <a:pt x="359" y="107"/>
                  </a:cubicBezTo>
                  <a:cubicBezTo>
                    <a:pt x="360" y="110"/>
                    <a:pt x="362" y="114"/>
                    <a:pt x="363" y="117"/>
                  </a:cubicBezTo>
                  <a:cubicBezTo>
                    <a:pt x="363" y="118"/>
                    <a:pt x="363" y="118"/>
                    <a:pt x="363" y="119"/>
                  </a:cubicBezTo>
                  <a:cubicBezTo>
                    <a:pt x="364" y="120"/>
                    <a:pt x="364" y="120"/>
                    <a:pt x="364" y="121"/>
                  </a:cubicBezTo>
                  <a:cubicBezTo>
                    <a:pt x="364" y="121"/>
                    <a:pt x="365" y="122"/>
                    <a:pt x="365" y="123"/>
                  </a:cubicBezTo>
                  <a:cubicBezTo>
                    <a:pt x="366" y="125"/>
                    <a:pt x="367" y="128"/>
                    <a:pt x="368" y="131"/>
                  </a:cubicBezTo>
                  <a:cubicBezTo>
                    <a:pt x="368" y="131"/>
                    <a:pt x="368" y="132"/>
                    <a:pt x="368" y="132"/>
                  </a:cubicBezTo>
                  <a:cubicBezTo>
                    <a:pt x="369" y="133"/>
                    <a:pt x="369" y="133"/>
                    <a:pt x="369" y="134"/>
                  </a:cubicBezTo>
                  <a:cubicBezTo>
                    <a:pt x="370" y="135"/>
                    <a:pt x="370" y="135"/>
                    <a:pt x="370" y="136"/>
                  </a:cubicBezTo>
                  <a:cubicBezTo>
                    <a:pt x="370" y="137"/>
                    <a:pt x="371" y="138"/>
                    <a:pt x="372" y="139"/>
                  </a:cubicBezTo>
                  <a:cubicBezTo>
                    <a:pt x="372" y="140"/>
                    <a:pt x="372" y="141"/>
                    <a:pt x="372" y="141"/>
                  </a:cubicBezTo>
                  <a:cubicBezTo>
                    <a:pt x="372" y="142"/>
                    <a:pt x="373" y="143"/>
                    <a:pt x="374" y="144"/>
                  </a:cubicBezTo>
                  <a:cubicBezTo>
                    <a:pt x="374" y="145"/>
                    <a:pt x="374" y="145"/>
                    <a:pt x="374" y="146"/>
                  </a:cubicBezTo>
                  <a:cubicBezTo>
                    <a:pt x="376" y="150"/>
                    <a:pt x="378" y="154"/>
                    <a:pt x="379" y="159"/>
                  </a:cubicBezTo>
                  <a:cubicBezTo>
                    <a:pt x="380" y="160"/>
                    <a:pt x="380" y="161"/>
                    <a:pt x="380" y="162"/>
                  </a:cubicBezTo>
                  <a:cubicBezTo>
                    <a:pt x="380" y="163"/>
                    <a:pt x="381" y="164"/>
                    <a:pt x="381" y="165"/>
                  </a:cubicBezTo>
                  <a:cubicBezTo>
                    <a:pt x="381" y="166"/>
                    <a:pt x="382" y="167"/>
                    <a:pt x="382" y="168"/>
                  </a:cubicBezTo>
                  <a:cubicBezTo>
                    <a:pt x="382" y="168"/>
                    <a:pt x="382" y="168"/>
                    <a:pt x="382" y="168"/>
                  </a:cubicBezTo>
                  <a:lnTo>
                    <a:pt x="382" y="171"/>
                  </a:lnTo>
                  <a:cubicBezTo>
                    <a:pt x="383" y="172"/>
                    <a:pt x="383" y="173"/>
                    <a:pt x="383" y="174"/>
                  </a:cubicBezTo>
                  <a:lnTo>
                    <a:pt x="383" y="182"/>
                  </a:lnTo>
                  <a:cubicBezTo>
                    <a:pt x="383" y="188"/>
                    <a:pt x="384" y="194"/>
                    <a:pt x="382" y="198"/>
                  </a:cubicBezTo>
                  <a:lnTo>
                    <a:pt x="382" y="201"/>
                  </a:lnTo>
                  <a:cubicBezTo>
                    <a:pt x="382" y="202"/>
                    <a:pt x="382" y="202"/>
                    <a:pt x="381" y="203"/>
                  </a:cubicBezTo>
                  <a:cubicBezTo>
                    <a:pt x="381" y="204"/>
                    <a:pt x="381" y="206"/>
                    <a:pt x="381" y="208"/>
                  </a:cubicBezTo>
                  <a:cubicBezTo>
                    <a:pt x="380" y="210"/>
                    <a:pt x="379" y="213"/>
                    <a:pt x="378" y="216"/>
                  </a:cubicBezTo>
                  <a:cubicBezTo>
                    <a:pt x="377" y="216"/>
                    <a:pt x="377" y="217"/>
                    <a:pt x="377" y="217"/>
                  </a:cubicBezTo>
                  <a:cubicBezTo>
                    <a:pt x="377" y="218"/>
                    <a:pt x="376" y="219"/>
                    <a:pt x="376" y="219"/>
                  </a:cubicBezTo>
                  <a:cubicBezTo>
                    <a:pt x="375" y="221"/>
                    <a:pt x="375" y="223"/>
                    <a:pt x="373" y="225"/>
                  </a:cubicBezTo>
                  <a:cubicBezTo>
                    <a:pt x="373" y="226"/>
                    <a:pt x="373" y="226"/>
                    <a:pt x="372" y="226"/>
                  </a:cubicBezTo>
                  <a:cubicBezTo>
                    <a:pt x="372" y="227"/>
                    <a:pt x="372" y="227"/>
                    <a:pt x="372" y="228"/>
                  </a:cubicBezTo>
                  <a:cubicBezTo>
                    <a:pt x="371" y="229"/>
                    <a:pt x="369" y="231"/>
                    <a:pt x="368" y="233"/>
                  </a:cubicBezTo>
                  <a:cubicBezTo>
                    <a:pt x="368" y="233"/>
                    <a:pt x="368" y="234"/>
                    <a:pt x="368" y="234"/>
                  </a:cubicBezTo>
                  <a:cubicBezTo>
                    <a:pt x="366" y="237"/>
                    <a:pt x="364" y="240"/>
                    <a:pt x="362" y="243"/>
                  </a:cubicBezTo>
                  <a:cubicBezTo>
                    <a:pt x="359" y="247"/>
                    <a:pt x="356" y="252"/>
                    <a:pt x="353" y="257"/>
                  </a:cubicBezTo>
                  <a:cubicBezTo>
                    <a:pt x="352" y="258"/>
                    <a:pt x="352" y="259"/>
                    <a:pt x="351" y="261"/>
                  </a:cubicBezTo>
                  <a:cubicBezTo>
                    <a:pt x="350" y="263"/>
                    <a:pt x="348" y="265"/>
                    <a:pt x="348" y="267"/>
                  </a:cubicBezTo>
                  <a:cubicBezTo>
                    <a:pt x="347" y="268"/>
                    <a:pt x="347" y="270"/>
                    <a:pt x="346" y="271"/>
                  </a:cubicBezTo>
                  <a:cubicBezTo>
                    <a:pt x="345" y="274"/>
                    <a:pt x="343" y="277"/>
                    <a:pt x="342" y="279"/>
                  </a:cubicBezTo>
                  <a:cubicBezTo>
                    <a:pt x="342" y="280"/>
                    <a:pt x="342" y="280"/>
                    <a:pt x="342" y="281"/>
                  </a:cubicBezTo>
                  <a:cubicBezTo>
                    <a:pt x="342" y="282"/>
                    <a:pt x="341" y="282"/>
                    <a:pt x="341" y="283"/>
                  </a:cubicBezTo>
                  <a:cubicBezTo>
                    <a:pt x="341" y="285"/>
                    <a:pt x="340" y="287"/>
                    <a:pt x="340" y="288"/>
                  </a:cubicBezTo>
                  <a:lnTo>
                    <a:pt x="340" y="290"/>
                  </a:lnTo>
                  <a:cubicBezTo>
                    <a:pt x="340" y="291"/>
                    <a:pt x="339" y="291"/>
                    <a:pt x="339" y="292"/>
                  </a:cubicBezTo>
                  <a:lnTo>
                    <a:pt x="339" y="294"/>
                  </a:lnTo>
                  <a:cubicBezTo>
                    <a:pt x="339" y="294"/>
                    <a:pt x="338" y="295"/>
                    <a:pt x="338" y="296"/>
                  </a:cubicBezTo>
                  <a:cubicBezTo>
                    <a:pt x="338" y="296"/>
                    <a:pt x="338" y="296"/>
                    <a:pt x="338" y="297"/>
                  </a:cubicBezTo>
                  <a:cubicBezTo>
                    <a:pt x="338" y="297"/>
                    <a:pt x="337" y="298"/>
                    <a:pt x="337" y="298"/>
                  </a:cubicBezTo>
                  <a:lnTo>
                    <a:pt x="337" y="301"/>
                  </a:lnTo>
                  <a:cubicBezTo>
                    <a:pt x="337" y="301"/>
                    <a:pt x="337" y="302"/>
                    <a:pt x="337" y="302"/>
                  </a:cubicBezTo>
                  <a:cubicBezTo>
                    <a:pt x="337" y="303"/>
                    <a:pt x="337" y="304"/>
                    <a:pt x="336" y="305"/>
                  </a:cubicBezTo>
                  <a:cubicBezTo>
                    <a:pt x="336" y="307"/>
                    <a:pt x="335" y="310"/>
                    <a:pt x="335" y="311"/>
                  </a:cubicBezTo>
                  <a:lnTo>
                    <a:pt x="335" y="315"/>
                  </a:lnTo>
                  <a:cubicBezTo>
                    <a:pt x="335" y="316"/>
                    <a:pt x="335" y="317"/>
                    <a:pt x="334" y="318"/>
                  </a:cubicBezTo>
                  <a:cubicBezTo>
                    <a:pt x="334" y="320"/>
                    <a:pt x="335" y="322"/>
                    <a:pt x="335" y="324"/>
                  </a:cubicBezTo>
                  <a:cubicBezTo>
                    <a:pt x="334" y="327"/>
                    <a:pt x="334" y="332"/>
                    <a:pt x="335" y="335"/>
                  </a:cubicBezTo>
                  <a:lnTo>
                    <a:pt x="335" y="339"/>
                  </a:lnTo>
                  <a:cubicBezTo>
                    <a:pt x="335" y="340"/>
                    <a:pt x="336" y="341"/>
                    <a:pt x="336" y="342"/>
                  </a:cubicBezTo>
                  <a:lnTo>
                    <a:pt x="336" y="346"/>
                  </a:lnTo>
                  <a:cubicBezTo>
                    <a:pt x="336" y="347"/>
                    <a:pt x="337" y="347"/>
                    <a:pt x="337" y="348"/>
                  </a:cubicBezTo>
                  <a:cubicBezTo>
                    <a:pt x="337" y="348"/>
                    <a:pt x="336" y="349"/>
                    <a:pt x="336" y="349"/>
                  </a:cubicBezTo>
                  <a:cubicBezTo>
                    <a:pt x="337" y="350"/>
                    <a:pt x="337" y="351"/>
                    <a:pt x="337" y="351"/>
                  </a:cubicBezTo>
                  <a:lnTo>
                    <a:pt x="337" y="354"/>
                  </a:lnTo>
                  <a:cubicBezTo>
                    <a:pt x="337" y="355"/>
                    <a:pt x="338" y="355"/>
                    <a:pt x="338" y="355"/>
                  </a:cubicBezTo>
                  <a:cubicBezTo>
                    <a:pt x="338" y="356"/>
                    <a:pt x="338" y="357"/>
                    <a:pt x="338" y="358"/>
                  </a:cubicBezTo>
                  <a:cubicBezTo>
                    <a:pt x="339" y="359"/>
                    <a:pt x="339" y="362"/>
                    <a:pt x="340" y="363"/>
                  </a:cubicBezTo>
                  <a:lnTo>
                    <a:pt x="340" y="365"/>
                  </a:lnTo>
                  <a:cubicBezTo>
                    <a:pt x="340" y="366"/>
                    <a:pt x="341" y="368"/>
                    <a:pt x="341" y="370"/>
                  </a:cubicBezTo>
                  <a:lnTo>
                    <a:pt x="341" y="371"/>
                  </a:lnTo>
                  <a:cubicBezTo>
                    <a:pt x="341" y="372"/>
                    <a:pt x="342" y="372"/>
                    <a:pt x="342" y="373"/>
                  </a:cubicBezTo>
                  <a:cubicBezTo>
                    <a:pt x="342" y="374"/>
                    <a:pt x="342" y="375"/>
                    <a:pt x="342" y="376"/>
                  </a:cubicBezTo>
                  <a:cubicBezTo>
                    <a:pt x="343" y="377"/>
                    <a:pt x="344" y="379"/>
                    <a:pt x="344" y="381"/>
                  </a:cubicBezTo>
                  <a:cubicBezTo>
                    <a:pt x="345" y="382"/>
                    <a:pt x="345" y="383"/>
                    <a:pt x="345" y="384"/>
                  </a:cubicBezTo>
                  <a:lnTo>
                    <a:pt x="345" y="385"/>
                  </a:lnTo>
                  <a:cubicBezTo>
                    <a:pt x="345" y="386"/>
                    <a:pt x="346" y="386"/>
                    <a:pt x="346" y="387"/>
                  </a:cubicBezTo>
                  <a:cubicBezTo>
                    <a:pt x="346" y="388"/>
                    <a:pt x="346" y="389"/>
                    <a:pt x="346" y="390"/>
                  </a:cubicBezTo>
                  <a:cubicBezTo>
                    <a:pt x="347" y="390"/>
                    <a:pt x="347" y="391"/>
                    <a:pt x="347" y="391"/>
                  </a:cubicBezTo>
                  <a:lnTo>
                    <a:pt x="347" y="393"/>
                  </a:lnTo>
                  <a:cubicBezTo>
                    <a:pt x="348" y="394"/>
                    <a:pt x="349" y="395"/>
                    <a:pt x="349" y="396"/>
                  </a:cubicBezTo>
                  <a:cubicBezTo>
                    <a:pt x="349" y="397"/>
                    <a:pt x="349" y="398"/>
                    <a:pt x="349" y="398"/>
                  </a:cubicBezTo>
                  <a:cubicBezTo>
                    <a:pt x="349" y="399"/>
                    <a:pt x="350" y="399"/>
                    <a:pt x="350" y="399"/>
                  </a:cubicBezTo>
                  <a:cubicBezTo>
                    <a:pt x="350" y="401"/>
                    <a:pt x="350" y="402"/>
                    <a:pt x="350" y="403"/>
                  </a:cubicBezTo>
                  <a:cubicBezTo>
                    <a:pt x="351" y="404"/>
                    <a:pt x="351" y="404"/>
                    <a:pt x="351" y="405"/>
                  </a:cubicBezTo>
                  <a:cubicBezTo>
                    <a:pt x="352" y="406"/>
                    <a:pt x="352" y="408"/>
                    <a:pt x="352" y="410"/>
                  </a:cubicBezTo>
                  <a:cubicBezTo>
                    <a:pt x="352" y="410"/>
                    <a:pt x="353" y="410"/>
                    <a:pt x="353" y="411"/>
                  </a:cubicBezTo>
                  <a:lnTo>
                    <a:pt x="353" y="415"/>
                  </a:lnTo>
                  <a:cubicBezTo>
                    <a:pt x="353" y="417"/>
                    <a:pt x="353" y="421"/>
                    <a:pt x="353" y="423"/>
                  </a:cubicBezTo>
                  <a:lnTo>
                    <a:pt x="353" y="427"/>
                  </a:lnTo>
                  <a:cubicBezTo>
                    <a:pt x="351" y="434"/>
                    <a:pt x="346" y="440"/>
                    <a:pt x="336" y="440"/>
                  </a:cubicBezTo>
                  <a:cubicBezTo>
                    <a:pt x="335" y="440"/>
                    <a:pt x="333" y="440"/>
                    <a:pt x="331" y="440"/>
                  </a:cubicBezTo>
                  <a:cubicBezTo>
                    <a:pt x="324" y="437"/>
                    <a:pt x="321" y="431"/>
                    <a:pt x="318" y="424"/>
                  </a:cubicBezTo>
                  <a:cubicBezTo>
                    <a:pt x="317" y="424"/>
                    <a:pt x="317" y="423"/>
                    <a:pt x="317" y="422"/>
                  </a:cubicBezTo>
                  <a:cubicBezTo>
                    <a:pt x="316" y="421"/>
                    <a:pt x="316" y="420"/>
                    <a:pt x="315" y="419"/>
                  </a:cubicBezTo>
                  <a:cubicBezTo>
                    <a:pt x="315" y="418"/>
                    <a:pt x="314" y="418"/>
                    <a:pt x="314" y="417"/>
                  </a:cubicBezTo>
                  <a:cubicBezTo>
                    <a:pt x="314" y="416"/>
                    <a:pt x="314" y="416"/>
                    <a:pt x="314" y="415"/>
                  </a:cubicBezTo>
                  <a:cubicBezTo>
                    <a:pt x="314" y="415"/>
                    <a:pt x="313" y="415"/>
                    <a:pt x="313" y="414"/>
                  </a:cubicBezTo>
                  <a:cubicBezTo>
                    <a:pt x="313" y="414"/>
                    <a:pt x="313" y="413"/>
                    <a:pt x="312" y="412"/>
                  </a:cubicBezTo>
                  <a:cubicBezTo>
                    <a:pt x="312" y="410"/>
                    <a:pt x="311" y="408"/>
                    <a:pt x="310" y="406"/>
                  </a:cubicBezTo>
                  <a:cubicBezTo>
                    <a:pt x="310" y="406"/>
                    <a:pt x="310" y="405"/>
                    <a:pt x="310" y="404"/>
                  </a:cubicBezTo>
                  <a:cubicBezTo>
                    <a:pt x="309" y="402"/>
                    <a:pt x="308" y="400"/>
                    <a:pt x="308" y="397"/>
                  </a:cubicBezTo>
                  <a:cubicBezTo>
                    <a:pt x="308" y="396"/>
                    <a:pt x="307" y="395"/>
                    <a:pt x="307" y="394"/>
                  </a:cubicBezTo>
                  <a:cubicBezTo>
                    <a:pt x="307" y="393"/>
                    <a:pt x="307" y="393"/>
                    <a:pt x="306" y="392"/>
                  </a:cubicBezTo>
                  <a:cubicBezTo>
                    <a:pt x="306" y="392"/>
                    <a:pt x="306" y="391"/>
                    <a:pt x="306" y="390"/>
                  </a:cubicBezTo>
                  <a:cubicBezTo>
                    <a:pt x="306" y="388"/>
                    <a:pt x="305" y="386"/>
                    <a:pt x="305" y="384"/>
                  </a:cubicBezTo>
                  <a:lnTo>
                    <a:pt x="305" y="381"/>
                  </a:lnTo>
                  <a:cubicBezTo>
                    <a:pt x="305" y="381"/>
                    <a:pt x="304" y="380"/>
                    <a:pt x="304" y="380"/>
                  </a:cubicBezTo>
                  <a:cubicBezTo>
                    <a:pt x="304" y="379"/>
                    <a:pt x="304" y="378"/>
                    <a:pt x="304" y="378"/>
                  </a:cubicBezTo>
                  <a:cubicBezTo>
                    <a:pt x="304" y="377"/>
                    <a:pt x="303" y="375"/>
                    <a:pt x="303" y="374"/>
                  </a:cubicBezTo>
                  <a:cubicBezTo>
                    <a:pt x="303" y="373"/>
                    <a:pt x="304" y="372"/>
                    <a:pt x="303" y="370"/>
                  </a:cubicBezTo>
                  <a:cubicBezTo>
                    <a:pt x="303" y="369"/>
                    <a:pt x="303" y="369"/>
                    <a:pt x="302" y="368"/>
                  </a:cubicBezTo>
                  <a:cubicBezTo>
                    <a:pt x="302" y="366"/>
                    <a:pt x="302" y="364"/>
                    <a:pt x="303" y="363"/>
                  </a:cubicBezTo>
                  <a:cubicBezTo>
                    <a:pt x="303" y="361"/>
                    <a:pt x="302" y="356"/>
                    <a:pt x="302" y="354"/>
                  </a:cubicBezTo>
                  <a:lnTo>
                    <a:pt x="302" y="346"/>
                  </a:lnTo>
                  <a:cubicBezTo>
                    <a:pt x="301" y="341"/>
                    <a:pt x="300" y="329"/>
                    <a:pt x="302" y="324"/>
                  </a:cubicBezTo>
                  <a:lnTo>
                    <a:pt x="302" y="318"/>
                  </a:lnTo>
                  <a:cubicBezTo>
                    <a:pt x="302" y="317"/>
                    <a:pt x="302" y="316"/>
                    <a:pt x="303" y="315"/>
                  </a:cubicBezTo>
                  <a:cubicBezTo>
                    <a:pt x="302" y="314"/>
                    <a:pt x="302" y="313"/>
                    <a:pt x="302" y="311"/>
                  </a:cubicBezTo>
                  <a:cubicBezTo>
                    <a:pt x="303" y="311"/>
                    <a:pt x="303" y="310"/>
                    <a:pt x="303" y="309"/>
                  </a:cubicBezTo>
                  <a:cubicBezTo>
                    <a:pt x="304" y="308"/>
                    <a:pt x="303" y="307"/>
                    <a:pt x="303" y="307"/>
                  </a:cubicBezTo>
                  <a:cubicBezTo>
                    <a:pt x="303" y="305"/>
                    <a:pt x="304" y="304"/>
                    <a:pt x="304" y="302"/>
                  </a:cubicBezTo>
                  <a:cubicBezTo>
                    <a:pt x="304" y="302"/>
                    <a:pt x="305" y="301"/>
                    <a:pt x="305" y="301"/>
                  </a:cubicBezTo>
                  <a:lnTo>
                    <a:pt x="305" y="298"/>
                  </a:lnTo>
                  <a:cubicBezTo>
                    <a:pt x="306" y="296"/>
                    <a:pt x="306" y="292"/>
                    <a:pt x="307" y="290"/>
                  </a:cubicBezTo>
                  <a:cubicBezTo>
                    <a:pt x="308" y="288"/>
                    <a:pt x="307" y="287"/>
                    <a:pt x="308" y="286"/>
                  </a:cubicBezTo>
                  <a:cubicBezTo>
                    <a:pt x="312" y="276"/>
                    <a:pt x="315" y="266"/>
                    <a:pt x="319" y="257"/>
                  </a:cubicBezTo>
                  <a:cubicBezTo>
                    <a:pt x="320" y="255"/>
                    <a:pt x="321" y="253"/>
                    <a:pt x="322" y="251"/>
                  </a:cubicBezTo>
                  <a:cubicBezTo>
                    <a:pt x="332" y="235"/>
                    <a:pt x="343" y="221"/>
                    <a:pt x="350" y="203"/>
                  </a:cubicBezTo>
                  <a:cubicBezTo>
                    <a:pt x="351" y="201"/>
                    <a:pt x="350" y="200"/>
                    <a:pt x="351" y="198"/>
                  </a:cubicBezTo>
                  <a:cubicBezTo>
                    <a:pt x="353" y="192"/>
                    <a:pt x="353" y="181"/>
                    <a:pt x="351" y="174"/>
                  </a:cubicBezTo>
                  <a:lnTo>
                    <a:pt x="351" y="171"/>
                  </a:lnTo>
                  <a:cubicBezTo>
                    <a:pt x="350" y="165"/>
                    <a:pt x="347" y="160"/>
                    <a:pt x="345" y="155"/>
                  </a:cubicBezTo>
                  <a:cubicBezTo>
                    <a:pt x="345" y="154"/>
                    <a:pt x="345" y="153"/>
                    <a:pt x="345" y="152"/>
                  </a:cubicBezTo>
                  <a:cubicBezTo>
                    <a:pt x="344" y="150"/>
                    <a:pt x="343" y="147"/>
                    <a:pt x="341" y="145"/>
                  </a:cubicBezTo>
                  <a:cubicBezTo>
                    <a:pt x="341" y="144"/>
                    <a:pt x="341" y="143"/>
                    <a:pt x="341" y="143"/>
                  </a:cubicBezTo>
                  <a:cubicBezTo>
                    <a:pt x="340" y="140"/>
                    <a:pt x="339" y="137"/>
                    <a:pt x="338" y="135"/>
                  </a:cubicBezTo>
                  <a:cubicBezTo>
                    <a:pt x="337" y="133"/>
                    <a:pt x="336" y="130"/>
                    <a:pt x="335" y="129"/>
                  </a:cubicBezTo>
                  <a:cubicBezTo>
                    <a:pt x="333" y="128"/>
                    <a:pt x="332" y="132"/>
                    <a:pt x="331" y="133"/>
                  </a:cubicBezTo>
                  <a:cubicBezTo>
                    <a:pt x="327" y="137"/>
                    <a:pt x="324" y="141"/>
                    <a:pt x="320" y="145"/>
                  </a:cubicBezTo>
                  <a:cubicBezTo>
                    <a:pt x="310" y="155"/>
                    <a:pt x="301" y="165"/>
                    <a:pt x="289" y="173"/>
                  </a:cubicBezTo>
                  <a:cubicBezTo>
                    <a:pt x="289" y="174"/>
                    <a:pt x="288" y="174"/>
                    <a:pt x="288" y="175"/>
                  </a:cubicBezTo>
                  <a:cubicBezTo>
                    <a:pt x="286" y="176"/>
                    <a:pt x="284" y="177"/>
                    <a:pt x="283" y="179"/>
                  </a:cubicBezTo>
                  <a:cubicBezTo>
                    <a:pt x="282" y="179"/>
                    <a:pt x="281" y="180"/>
                    <a:pt x="280" y="181"/>
                  </a:cubicBezTo>
                  <a:cubicBezTo>
                    <a:pt x="277" y="183"/>
                    <a:pt x="274" y="185"/>
                    <a:pt x="271" y="186"/>
                  </a:cubicBezTo>
                  <a:cubicBezTo>
                    <a:pt x="271" y="187"/>
                    <a:pt x="271" y="187"/>
                    <a:pt x="271" y="187"/>
                  </a:cubicBezTo>
                  <a:cubicBezTo>
                    <a:pt x="270" y="188"/>
                    <a:pt x="270" y="188"/>
                    <a:pt x="269" y="188"/>
                  </a:cubicBezTo>
                  <a:cubicBezTo>
                    <a:pt x="269" y="188"/>
                    <a:pt x="269" y="188"/>
                    <a:pt x="269" y="189"/>
                  </a:cubicBezTo>
                  <a:cubicBezTo>
                    <a:pt x="267" y="189"/>
                    <a:pt x="263" y="190"/>
                    <a:pt x="262" y="192"/>
                  </a:cubicBezTo>
                  <a:cubicBezTo>
                    <a:pt x="262" y="193"/>
                    <a:pt x="262" y="194"/>
                    <a:pt x="262" y="195"/>
                  </a:cubicBezTo>
                  <a:cubicBezTo>
                    <a:pt x="262" y="196"/>
                    <a:pt x="261" y="197"/>
                    <a:pt x="261" y="198"/>
                  </a:cubicBezTo>
                  <a:cubicBezTo>
                    <a:pt x="261" y="200"/>
                    <a:pt x="261" y="202"/>
                    <a:pt x="261" y="204"/>
                  </a:cubicBezTo>
                  <a:cubicBezTo>
                    <a:pt x="260" y="204"/>
                    <a:pt x="260" y="205"/>
                    <a:pt x="260" y="205"/>
                  </a:cubicBezTo>
                  <a:cubicBezTo>
                    <a:pt x="259" y="206"/>
                    <a:pt x="260" y="207"/>
                    <a:pt x="259" y="209"/>
                  </a:cubicBezTo>
                  <a:cubicBezTo>
                    <a:pt x="259" y="209"/>
                    <a:pt x="258" y="210"/>
                    <a:pt x="258" y="210"/>
                  </a:cubicBezTo>
                  <a:cubicBezTo>
                    <a:pt x="258" y="211"/>
                    <a:pt x="258" y="211"/>
                    <a:pt x="258" y="212"/>
                  </a:cubicBezTo>
                  <a:cubicBezTo>
                    <a:pt x="258" y="212"/>
                    <a:pt x="258" y="212"/>
                    <a:pt x="257" y="213"/>
                  </a:cubicBezTo>
                  <a:cubicBezTo>
                    <a:pt x="257" y="213"/>
                    <a:pt x="257" y="214"/>
                    <a:pt x="257" y="215"/>
                  </a:cubicBezTo>
                  <a:cubicBezTo>
                    <a:pt x="256" y="217"/>
                    <a:pt x="255" y="219"/>
                    <a:pt x="254" y="220"/>
                  </a:cubicBezTo>
                  <a:cubicBezTo>
                    <a:pt x="254" y="221"/>
                    <a:pt x="254" y="221"/>
                    <a:pt x="254" y="222"/>
                  </a:cubicBezTo>
                  <a:cubicBezTo>
                    <a:pt x="246" y="236"/>
                    <a:pt x="236" y="248"/>
                    <a:pt x="229" y="262"/>
                  </a:cubicBezTo>
                  <a:cubicBezTo>
                    <a:pt x="228" y="263"/>
                    <a:pt x="228" y="263"/>
                    <a:pt x="228" y="264"/>
                  </a:cubicBezTo>
                  <a:cubicBezTo>
                    <a:pt x="226" y="268"/>
                    <a:pt x="224" y="272"/>
                    <a:pt x="222" y="276"/>
                  </a:cubicBezTo>
                  <a:cubicBezTo>
                    <a:pt x="222" y="277"/>
                    <a:pt x="222" y="278"/>
                    <a:pt x="222" y="279"/>
                  </a:cubicBezTo>
                  <a:cubicBezTo>
                    <a:pt x="222" y="279"/>
                    <a:pt x="221" y="280"/>
                    <a:pt x="221" y="280"/>
                  </a:cubicBezTo>
                  <a:lnTo>
                    <a:pt x="221" y="282"/>
                  </a:lnTo>
                  <a:cubicBezTo>
                    <a:pt x="221" y="282"/>
                    <a:pt x="220" y="282"/>
                    <a:pt x="220" y="283"/>
                  </a:cubicBezTo>
                  <a:cubicBezTo>
                    <a:pt x="219" y="284"/>
                    <a:pt x="219" y="286"/>
                    <a:pt x="219" y="288"/>
                  </a:cubicBezTo>
                  <a:cubicBezTo>
                    <a:pt x="218" y="289"/>
                    <a:pt x="218" y="290"/>
                    <a:pt x="218" y="292"/>
                  </a:cubicBezTo>
                  <a:cubicBezTo>
                    <a:pt x="218" y="292"/>
                    <a:pt x="217" y="293"/>
                    <a:pt x="217" y="294"/>
                  </a:cubicBezTo>
                  <a:cubicBezTo>
                    <a:pt x="217" y="295"/>
                    <a:pt x="217" y="296"/>
                    <a:pt x="217" y="297"/>
                  </a:cubicBezTo>
                  <a:cubicBezTo>
                    <a:pt x="216" y="299"/>
                    <a:pt x="215" y="303"/>
                    <a:pt x="215" y="305"/>
                  </a:cubicBezTo>
                  <a:cubicBezTo>
                    <a:pt x="214" y="307"/>
                    <a:pt x="215" y="307"/>
                    <a:pt x="215" y="308"/>
                  </a:cubicBezTo>
                  <a:cubicBezTo>
                    <a:pt x="214" y="309"/>
                    <a:pt x="214" y="310"/>
                    <a:pt x="214" y="310"/>
                  </a:cubicBezTo>
                  <a:cubicBezTo>
                    <a:pt x="214" y="312"/>
                    <a:pt x="214" y="313"/>
                    <a:pt x="214" y="314"/>
                  </a:cubicBezTo>
                  <a:cubicBezTo>
                    <a:pt x="214" y="314"/>
                    <a:pt x="213" y="315"/>
                    <a:pt x="213" y="316"/>
                  </a:cubicBezTo>
                  <a:cubicBezTo>
                    <a:pt x="212" y="319"/>
                    <a:pt x="213" y="325"/>
                    <a:pt x="213" y="328"/>
                  </a:cubicBezTo>
                  <a:cubicBezTo>
                    <a:pt x="213" y="330"/>
                    <a:pt x="213" y="332"/>
                    <a:pt x="213" y="334"/>
                  </a:cubicBezTo>
                  <a:cubicBezTo>
                    <a:pt x="213" y="335"/>
                    <a:pt x="214" y="335"/>
                    <a:pt x="214" y="336"/>
                  </a:cubicBezTo>
                  <a:cubicBezTo>
                    <a:pt x="214" y="337"/>
                    <a:pt x="214" y="339"/>
                    <a:pt x="214" y="340"/>
                  </a:cubicBezTo>
                  <a:cubicBezTo>
                    <a:pt x="214" y="342"/>
                    <a:pt x="214" y="343"/>
                    <a:pt x="214" y="345"/>
                  </a:cubicBezTo>
                  <a:cubicBezTo>
                    <a:pt x="214" y="346"/>
                    <a:pt x="215" y="347"/>
                    <a:pt x="216" y="347"/>
                  </a:cubicBezTo>
                  <a:cubicBezTo>
                    <a:pt x="215" y="348"/>
                    <a:pt x="215" y="349"/>
                    <a:pt x="215" y="350"/>
                  </a:cubicBezTo>
                  <a:cubicBezTo>
                    <a:pt x="216" y="352"/>
                    <a:pt x="217" y="355"/>
                    <a:pt x="217" y="357"/>
                  </a:cubicBezTo>
                  <a:lnTo>
                    <a:pt x="217" y="359"/>
                  </a:lnTo>
                  <a:cubicBezTo>
                    <a:pt x="218" y="362"/>
                    <a:pt x="219" y="367"/>
                    <a:pt x="220" y="370"/>
                  </a:cubicBezTo>
                  <a:lnTo>
                    <a:pt x="220" y="371"/>
                  </a:lnTo>
                  <a:cubicBezTo>
                    <a:pt x="220" y="372"/>
                    <a:pt x="221" y="372"/>
                    <a:pt x="221" y="373"/>
                  </a:cubicBezTo>
                  <a:cubicBezTo>
                    <a:pt x="221" y="373"/>
                    <a:pt x="221" y="374"/>
                    <a:pt x="221" y="375"/>
                  </a:cubicBezTo>
                  <a:cubicBezTo>
                    <a:pt x="221" y="375"/>
                    <a:pt x="222" y="376"/>
                    <a:pt x="222" y="376"/>
                  </a:cubicBezTo>
                  <a:cubicBezTo>
                    <a:pt x="222" y="377"/>
                    <a:pt x="222" y="379"/>
                    <a:pt x="222" y="380"/>
                  </a:cubicBezTo>
                  <a:cubicBezTo>
                    <a:pt x="225" y="389"/>
                    <a:pt x="228" y="399"/>
                    <a:pt x="231" y="408"/>
                  </a:cubicBezTo>
                  <a:cubicBezTo>
                    <a:pt x="231" y="409"/>
                    <a:pt x="231" y="411"/>
                    <a:pt x="231" y="412"/>
                  </a:cubicBezTo>
                  <a:cubicBezTo>
                    <a:pt x="232" y="415"/>
                    <a:pt x="233" y="420"/>
                    <a:pt x="232" y="423"/>
                  </a:cubicBezTo>
                  <a:lnTo>
                    <a:pt x="232" y="426"/>
                  </a:lnTo>
                  <a:cubicBezTo>
                    <a:pt x="232" y="426"/>
                    <a:pt x="231" y="427"/>
                    <a:pt x="231" y="428"/>
                  </a:cubicBezTo>
                  <a:lnTo>
                    <a:pt x="231" y="429"/>
                  </a:lnTo>
                  <a:cubicBezTo>
                    <a:pt x="229" y="434"/>
                    <a:pt x="226" y="437"/>
                    <a:pt x="221" y="439"/>
                  </a:cubicBezTo>
                  <a:cubicBezTo>
                    <a:pt x="219" y="440"/>
                    <a:pt x="215" y="440"/>
                    <a:pt x="212" y="440"/>
                  </a:cubicBezTo>
                  <a:lnTo>
                    <a:pt x="210" y="440"/>
                  </a:lnTo>
                  <a:cubicBezTo>
                    <a:pt x="205" y="438"/>
                    <a:pt x="202" y="434"/>
                    <a:pt x="199" y="430"/>
                  </a:cubicBezTo>
                  <a:cubicBezTo>
                    <a:pt x="198" y="429"/>
                    <a:pt x="198" y="427"/>
                    <a:pt x="197" y="425"/>
                  </a:cubicBezTo>
                  <a:cubicBezTo>
                    <a:pt x="195" y="422"/>
                    <a:pt x="193" y="418"/>
                    <a:pt x="191" y="414"/>
                  </a:cubicBezTo>
                  <a:cubicBezTo>
                    <a:pt x="191" y="413"/>
                    <a:pt x="191" y="412"/>
                    <a:pt x="191" y="411"/>
                  </a:cubicBezTo>
                  <a:cubicBezTo>
                    <a:pt x="191" y="411"/>
                    <a:pt x="190" y="410"/>
                    <a:pt x="190" y="410"/>
                  </a:cubicBezTo>
                  <a:cubicBezTo>
                    <a:pt x="190" y="409"/>
                    <a:pt x="190" y="408"/>
                    <a:pt x="190" y="408"/>
                  </a:cubicBezTo>
                  <a:cubicBezTo>
                    <a:pt x="189" y="407"/>
                    <a:pt x="189" y="405"/>
                    <a:pt x="188" y="404"/>
                  </a:cubicBezTo>
                  <a:lnTo>
                    <a:pt x="188" y="403"/>
                  </a:lnTo>
                  <a:cubicBezTo>
                    <a:pt x="188" y="402"/>
                    <a:pt x="188" y="402"/>
                    <a:pt x="188" y="402"/>
                  </a:cubicBezTo>
                  <a:lnTo>
                    <a:pt x="188" y="401"/>
                  </a:lnTo>
                  <a:cubicBezTo>
                    <a:pt x="187" y="400"/>
                    <a:pt x="187" y="399"/>
                    <a:pt x="187" y="399"/>
                  </a:cubicBezTo>
                  <a:cubicBezTo>
                    <a:pt x="187" y="398"/>
                    <a:pt x="187" y="398"/>
                    <a:pt x="187" y="397"/>
                  </a:cubicBezTo>
                  <a:cubicBezTo>
                    <a:pt x="187" y="397"/>
                    <a:pt x="186" y="396"/>
                    <a:pt x="186" y="396"/>
                  </a:cubicBezTo>
                  <a:lnTo>
                    <a:pt x="186" y="394"/>
                  </a:lnTo>
                  <a:cubicBezTo>
                    <a:pt x="186" y="393"/>
                    <a:pt x="185" y="391"/>
                    <a:pt x="185" y="390"/>
                  </a:cubicBezTo>
                  <a:lnTo>
                    <a:pt x="185" y="387"/>
                  </a:lnTo>
                  <a:cubicBezTo>
                    <a:pt x="184" y="387"/>
                    <a:pt x="184" y="386"/>
                    <a:pt x="184" y="385"/>
                  </a:cubicBezTo>
                  <a:lnTo>
                    <a:pt x="184" y="383"/>
                  </a:lnTo>
                  <a:cubicBezTo>
                    <a:pt x="183" y="381"/>
                    <a:pt x="183" y="378"/>
                    <a:pt x="182" y="376"/>
                  </a:cubicBezTo>
                  <a:cubicBezTo>
                    <a:pt x="182" y="374"/>
                    <a:pt x="182" y="372"/>
                    <a:pt x="182" y="369"/>
                  </a:cubicBezTo>
                  <a:cubicBezTo>
                    <a:pt x="182" y="368"/>
                    <a:pt x="181" y="366"/>
                    <a:pt x="181" y="364"/>
                  </a:cubicBezTo>
                  <a:cubicBezTo>
                    <a:pt x="180" y="362"/>
                    <a:pt x="181" y="358"/>
                    <a:pt x="181" y="356"/>
                  </a:cubicBezTo>
                  <a:cubicBezTo>
                    <a:pt x="181" y="352"/>
                    <a:pt x="181" y="348"/>
                    <a:pt x="180" y="343"/>
                  </a:cubicBezTo>
                  <a:cubicBezTo>
                    <a:pt x="179" y="339"/>
                    <a:pt x="179" y="331"/>
                    <a:pt x="180" y="326"/>
                  </a:cubicBezTo>
                  <a:lnTo>
                    <a:pt x="180" y="320"/>
                  </a:lnTo>
                  <a:cubicBezTo>
                    <a:pt x="181" y="318"/>
                    <a:pt x="181" y="316"/>
                    <a:pt x="181" y="315"/>
                  </a:cubicBezTo>
                  <a:lnTo>
                    <a:pt x="181" y="311"/>
                  </a:lnTo>
                  <a:cubicBezTo>
                    <a:pt x="181" y="311"/>
                    <a:pt x="182" y="310"/>
                    <a:pt x="182" y="310"/>
                  </a:cubicBezTo>
                  <a:lnTo>
                    <a:pt x="182" y="306"/>
                  </a:lnTo>
                  <a:cubicBezTo>
                    <a:pt x="182" y="306"/>
                    <a:pt x="183" y="304"/>
                    <a:pt x="183" y="304"/>
                  </a:cubicBezTo>
                  <a:lnTo>
                    <a:pt x="183" y="302"/>
                  </a:lnTo>
                  <a:cubicBezTo>
                    <a:pt x="183" y="301"/>
                    <a:pt x="183" y="299"/>
                    <a:pt x="184" y="298"/>
                  </a:cubicBezTo>
                  <a:cubicBezTo>
                    <a:pt x="184" y="297"/>
                    <a:pt x="184" y="297"/>
                    <a:pt x="185" y="296"/>
                  </a:cubicBezTo>
                  <a:cubicBezTo>
                    <a:pt x="185" y="295"/>
                    <a:pt x="184" y="295"/>
                    <a:pt x="184" y="295"/>
                  </a:cubicBezTo>
                  <a:cubicBezTo>
                    <a:pt x="184" y="293"/>
                    <a:pt x="186" y="291"/>
                    <a:pt x="186" y="290"/>
                  </a:cubicBezTo>
                  <a:lnTo>
                    <a:pt x="186" y="288"/>
                  </a:lnTo>
                  <a:cubicBezTo>
                    <a:pt x="186" y="288"/>
                    <a:pt x="187" y="287"/>
                    <a:pt x="187" y="287"/>
                  </a:cubicBezTo>
                  <a:cubicBezTo>
                    <a:pt x="187" y="285"/>
                    <a:pt x="187" y="284"/>
                    <a:pt x="187" y="283"/>
                  </a:cubicBezTo>
                  <a:cubicBezTo>
                    <a:pt x="189" y="277"/>
                    <a:pt x="192" y="270"/>
                    <a:pt x="195" y="265"/>
                  </a:cubicBezTo>
                  <a:cubicBezTo>
                    <a:pt x="195" y="264"/>
                    <a:pt x="195" y="263"/>
                    <a:pt x="195" y="262"/>
                  </a:cubicBezTo>
                  <a:cubicBezTo>
                    <a:pt x="196" y="260"/>
                    <a:pt x="197" y="258"/>
                    <a:pt x="198" y="256"/>
                  </a:cubicBezTo>
                  <a:cubicBezTo>
                    <a:pt x="199" y="256"/>
                    <a:pt x="199" y="255"/>
                    <a:pt x="199" y="255"/>
                  </a:cubicBezTo>
                  <a:cubicBezTo>
                    <a:pt x="199" y="253"/>
                    <a:pt x="200" y="252"/>
                    <a:pt x="201" y="251"/>
                  </a:cubicBezTo>
                  <a:cubicBezTo>
                    <a:pt x="201" y="250"/>
                    <a:pt x="201" y="250"/>
                    <a:pt x="202" y="249"/>
                  </a:cubicBezTo>
                  <a:cubicBezTo>
                    <a:pt x="203" y="247"/>
                    <a:pt x="204" y="246"/>
                    <a:pt x="205" y="244"/>
                  </a:cubicBezTo>
                  <a:cubicBezTo>
                    <a:pt x="208" y="241"/>
                    <a:pt x="209" y="237"/>
                    <a:pt x="212" y="234"/>
                  </a:cubicBezTo>
                  <a:cubicBezTo>
                    <a:pt x="212" y="234"/>
                    <a:pt x="213" y="233"/>
                    <a:pt x="213" y="232"/>
                  </a:cubicBezTo>
                  <a:cubicBezTo>
                    <a:pt x="214" y="230"/>
                    <a:pt x="216" y="228"/>
                    <a:pt x="217" y="225"/>
                  </a:cubicBezTo>
                  <a:cubicBezTo>
                    <a:pt x="219" y="222"/>
                    <a:pt x="222" y="217"/>
                    <a:pt x="224" y="213"/>
                  </a:cubicBezTo>
                  <a:cubicBezTo>
                    <a:pt x="225" y="212"/>
                    <a:pt x="225" y="210"/>
                    <a:pt x="226" y="208"/>
                  </a:cubicBezTo>
                  <a:cubicBezTo>
                    <a:pt x="227" y="207"/>
                    <a:pt x="228" y="205"/>
                    <a:pt x="228" y="203"/>
                  </a:cubicBezTo>
                  <a:cubicBezTo>
                    <a:pt x="229" y="203"/>
                    <a:pt x="229" y="202"/>
                    <a:pt x="229" y="201"/>
                  </a:cubicBezTo>
                  <a:cubicBezTo>
                    <a:pt x="229" y="200"/>
                    <a:pt x="229" y="200"/>
                    <a:pt x="230" y="199"/>
                  </a:cubicBezTo>
                  <a:lnTo>
                    <a:pt x="230" y="197"/>
                  </a:lnTo>
                  <a:cubicBezTo>
                    <a:pt x="230" y="197"/>
                    <a:pt x="230" y="196"/>
                    <a:pt x="230" y="195"/>
                  </a:cubicBezTo>
                  <a:cubicBezTo>
                    <a:pt x="230" y="195"/>
                    <a:pt x="230" y="194"/>
                    <a:pt x="230" y="193"/>
                  </a:cubicBezTo>
                  <a:cubicBezTo>
                    <a:pt x="230" y="193"/>
                    <a:pt x="231" y="192"/>
                    <a:pt x="231" y="192"/>
                  </a:cubicBezTo>
                  <a:cubicBezTo>
                    <a:pt x="231" y="190"/>
                    <a:pt x="231" y="183"/>
                    <a:pt x="231" y="183"/>
                  </a:cubicBezTo>
                  <a:lnTo>
                    <a:pt x="231" y="176"/>
                  </a:lnTo>
                  <a:cubicBezTo>
                    <a:pt x="231" y="175"/>
                    <a:pt x="230" y="175"/>
                    <a:pt x="230" y="174"/>
                  </a:cubicBezTo>
                  <a:cubicBezTo>
                    <a:pt x="230" y="174"/>
                    <a:pt x="230" y="173"/>
                    <a:pt x="230" y="172"/>
                  </a:cubicBezTo>
                  <a:cubicBezTo>
                    <a:pt x="230" y="171"/>
                    <a:pt x="230" y="171"/>
                    <a:pt x="230" y="170"/>
                  </a:cubicBezTo>
                  <a:lnTo>
                    <a:pt x="230" y="169"/>
                  </a:lnTo>
                  <a:cubicBezTo>
                    <a:pt x="229" y="168"/>
                    <a:pt x="229" y="168"/>
                    <a:pt x="229" y="168"/>
                  </a:cubicBezTo>
                  <a:cubicBezTo>
                    <a:pt x="229" y="167"/>
                    <a:pt x="229" y="166"/>
                    <a:pt x="229" y="166"/>
                  </a:cubicBezTo>
                  <a:cubicBezTo>
                    <a:pt x="228" y="164"/>
                    <a:pt x="227" y="163"/>
                    <a:pt x="226" y="161"/>
                  </a:cubicBezTo>
                  <a:cubicBezTo>
                    <a:pt x="226" y="160"/>
                    <a:pt x="226" y="160"/>
                    <a:pt x="226" y="159"/>
                  </a:cubicBezTo>
                  <a:cubicBezTo>
                    <a:pt x="226" y="158"/>
                    <a:pt x="225" y="158"/>
                    <a:pt x="225" y="157"/>
                  </a:cubicBezTo>
                  <a:cubicBezTo>
                    <a:pt x="225" y="157"/>
                    <a:pt x="225" y="156"/>
                    <a:pt x="225" y="155"/>
                  </a:cubicBezTo>
                  <a:cubicBezTo>
                    <a:pt x="224" y="155"/>
                    <a:pt x="224" y="154"/>
                    <a:pt x="223" y="153"/>
                  </a:cubicBezTo>
                  <a:lnTo>
                    <a:pt x="223" y="152"/>
                  </a:lnTo>
                  <a:cubicBezTo>
                    <a:pt x="223" y="152"/>
                    <a:pt x="223" y="151"/>
                    <a:pt x="222" y="151"/>
                  </a:cubicBezTo>
                  <a:cubicBezTo>
                    <a:pt x="222" y="150"/>
                    <a:pt x="222" y="149"/>
                    <a:pt x="222" y="149"/>
                  </a:cubicBezTo>
                  <a:cubicBezTo>
                    <a:pt x="222" y="148"/>
                    <a:pt x="221" y="148"/>
                    <a:pt x="221" y="147"/>
                  </a:cubicBezTo>
                  <a:cubicBezTo>
                    <a:pt x="221" y="146"/>
                    <a:pt x="221" y="146"/>
                    <a:pt x="221" y="145"/>
                  </a:cubicBezTo>
                  <a:cubicBezTo>
                    <a:pt x="221" y="145"/>
                    <a:pt x="220" y="144"/>
                    <a:pt x="220" y="144"/>
                  </a:cubicBezTo>
                  <a:cubicBezTo>
                    <a:pt x="220" y="143"/>
                    <a:pt x="219" y="142"/>
                    <a:pt x="219" y="141"/>
                  </a:cubicBezTo>
                  <a:cubicBezTo>
                    <a:pt x="218" y="139"/>
                    <a:pt x="217" y="136"/>
                    <a:pt x="216" y="133"/>
                  </a:cubicBezTo>
                  <a:cubicBezTo>
                    <a:pt x="215" y="132"/>
                    <a:pt x="215" y="130"/>
                    <a:pt x="214" y="129"/>
                  </a:cubicBezTo>
                  <a:cubicBezTo>
                    <a:pt x="213" y="129"/>
                    <a:pt x="213" y="129"/>
                    <a:pt x="212" y="129"/>
                  </a:cubicBezTo>
                  <a:cubicBezTo>
                    <a:pt x="210" y="134"/>
                    <a:pt x="206" y="137"/>
                    <a:pt x="203" y="141"/>
                  </a:cubicBezTo>
                  <a:cubicBezTo>
                    <a:pt x="202" y="141"/>
                    <a:pt x="201" y="142"/>
                    <a:pt x="200" y="143"/>
                  </a:cubicBezTo>
                  <a:cubicBezTo>
                    <a:pt x="196" y="149"/>
                    <a:pt x="189" y="154"/>
                    <a:pt x="184" y="159"/>
                  </a:cubicBezTo>
                  <a:cubicBezTo>
                    <a:pt x="179" y="164"/>
                    <a:pt x="174" y="168"/>
                    <a:pt x="169" y="172"/>
                  </a:cubicBezTo>
                  <a:cubicBezTo>
                    <a:pt x="169" y="173"/>
                    <a:pt x="169" y="173"/>
                    <a:pt x="169" y="173"/>
                  </a:cubicBezTo>
                  <a:cubicBezTo>
                    <a:pt x="167" y="174"/>
                    <a:pt x="166" y="175"/>
                    <a:pt x="165" y="176"/>
                  </a:cubicBezTo>
                  <a:cubicBezTo>
                    <a:pt x="164" y="177"/>
                    <a:pt x="163" y="177"/>
                    <a:pt x="162" y="178"/>
                  </a:cubicBezTo>
                  <a:cubicBezTo>
                    <a:pt x="157" y="182"/>
                    <a:pt x="153" y="185"/>
                    <a:pt x="147" y="189"/>
                  </a:cubicBezTo>
                  <a:cubicBezTo>
                    <a:pt x="146" y="190"/>
                    <a:pt x="141" y="190"/>
                    <a:pt x="141" y="192"/>
                  </a:cubicBezTo>
                  <a:cubicBezTo>
                    <a:pt x="140" y="194"/>
                    <a:pt x="141" y="196"/>
                    <a:pt x="140" y="197"/>
                  </a:cubicBezTo>
                  <a:cubicBezTo>
                    <a:pt x="140" y="198"/>
                    <a:pt x="140" y="198"/>
                    <a:pt x="139" y="198"/>
                  </a:cubicBezTo>
                  <a:cubicBezTo>
                    <a:pt x="139" y="200"/>
                    <a:pt x="139" y="201"/>
                    <a:pt x="139" y="202"/>
                  </a:cubicBezTo>
                  <a:cubicBezTo>
                    <a:pt x="137" y="209"/>
                    <a:pt x="135" y="216"/>
                    <a:pt x="132" y="222"/>
                  </a:cubicBezTo>
                  <a:cubicBezTo>
                    <a:pt x="131" y="223"/>
                    <a:pt x="131" y="224"/>
                    <a:pt x="131" y="224"/>
                  </a:cubicBezTo>
                  <a:cubicBezTo>
                    <a:pt x="125" y="234"/>
                    <a:pt x="119" y="243"/>
                    <a:pt x="113" y="251"/>
                  </a:cubicBezTo>
                  <a:cubicBezTo>
                    <a:pt x="113" y="252"/>
                    <a:pt x="113" y="252"/>
                    <a:pt x="113" y="253"/>
                  </a:cubicBezTo>
                  <a:cubicBezTo>
                    <a:pt x="112" y="255"/>
                    <a:pt x="110" y="257"/>
                    <a:pt x="109" y="259"/>
                  </a:cubicBezTo>
                  <a:cubicBezTo>
                    <a:pt x="106" y="263"/>
                    <a:pt x="104" y="268"/>
                    <a:pt x="102" y="272"/>
                  </a:cubicBezTo>
                  <a:cubicBezTo>
                    <a:pt x="102" y="273"/>
                    <a:pt x="102" y="274"/>
                    <a:pt x="102" y="274"/>
                  </a:cubicBezTo>
                  <a:cubicBezTo>
                    <a:pt x="100" y="277"/>
                    <a:pt x="99" y="281"/>
                    <a:pt x="98" y="284"/>
                  </a:cubicBezTo>
                  <a:cubicBezTo>
                    <a:pt x="97" y="285"/>
                    <a:pt x="98" y="287"/>
                    <a:pt x="97" y="288"/>
                  </a:cubicBezTo>
                  <a:cubicBezTo>
                    <a:pt x="97" y="288"/>
                    <a:pt x="97" y="289"/>
                    <a:pt x="96" y="289"/>
                  </a:cubicBezTo>
                  <a:cubicBezTo>
                    <a:pt x="97" y="289"/>
                    <a:pt x="97" y="290"/>
                    <a:pt x="97" y="290"/>
                  </a:cubicBezTo>
                  <a:cubicBezTo>
                    <a:pt x="96" y="292"/>
                    <a:pt x="96" y="294"/>
                    <a:pt x="95" y="295"/>
                  </a:cubicBezTo>
                  <a:cubicBezTo>
                    <a:pt x="95" y="296"/>
                    <a:pt x="95" y="297"/>
                    <a:pt x="95" y="298"/>
                  </a:cubicBezTo>
                  <a:cubicBezTo>
                    <a:pt x="95" y="298"/>
                    <a:pt x="94" y="299"/>
                    <a:pt x="94" y="299"/>
                  </a:cubicBezTo>
                  <a:cubicBezTo>
                    <a:pt x="94" y="301"/>
                    <a:pt x="94" y="303"/>
                    <a:pt x="93" y="305"/>
                  </a:cubicBezTo>
                  <a:cubicBezTo>
                    <a:pt x="93" y="305"/>
                    <a:pt x="93" y="306"/>
                    <a:pt x="93" y="306"/>
                  </a:cubicBezTo>
                  <a:lnTo>
                    <a:pt x="93" y="310"/>
                  </a:lnTo>
                  <a:cubicBezTo>
                    <a:pt x="93" y="311"/>
                    <a:pt x="92" y="312"/>
                    <a:pt x="92" y="312"/>
                  </a:cubicBezTo>
                  <a:lnTo>
                    <a:pt x="92" y="315"/>
                  </a:lnTo>
                  <a:cubicBezTo>
                    <a:pt x="92" y="316"/>
                    <a:pt x="92" y="318"/>
                    <a:pt x="91" y="318"/>
                  </a:cubicBezTo>
                  <a:lnTo>
                    <a:pt x="91" y="322"/>
                  </a:lnTo>
                  <a:cubicBezTo>
                    <a:pt x="91" y="323"/>
                    <a:pt x="91" y="326"/>
                    <a:pt x="91" y="327"/>
                  </a:cubicBezTo>
                  <a:lnTo>
                    <a:pt x="91" y="332"/>
                  </a:lnTo>
                  <a:cubicBezTo>
                    <a:pt x="92" y="335"/>
                    <a:pt x="92" y="339"/>
                    <a:pt x="93" y="341"/>
                  </a:cubicBezTo>
                  <a:lnTo>
                    <a:pt x="93" y="345"/>
                  </a:lnTo>
                  <a:cubicBezTo>
                    <a:pt x="93" y="347"/>
                    <a:pt x="94" y="350"/>
                    <a:pt x="94" y="352"/>
                  </a:cubicBezTo>
                  <a:cubicBezTo>
                    <a:pt x="94" y="352"/>
                    <a:pt x="94" y="352"/>
                    <a:pt x="94" y="353"/>
                  </a:cubicBezTo>
                  <a:cubicBezTo>
                    <a:pt x="94" y="353"/>
                    <a:pt x="95" y="354"/>
                    <a:pt x="95" y="355"/>
                  </a:cubicBezTo>
                  <a:cubicBezTo>
                    <a:pt x="95" y="356"/>
                    <a:pt x="95" y="357"/>
                    <a:pt x="95" y="358"/>
                  </a:cubicBezTo>
                  <a:cubicBezTo>
                    <a:pt x="96" y="359"/>
                    <a:pt x="96" y="360"/>
                    <a:pt x="96" y="362"/>
                  </a:cubicBezTo>
                  <a:cubicBezTo>
                    <a:pt x="97" y="363"/>
                    <a:pt x="96" y="364"/>
                    <a:pt x="96" y="364"/>
                  </a:cubicBezTo>
                  <a:cubicBezTo>
                    <a:pt x="97" y="365"/>
                    <a:pt x="97" y="365"/>
                    <a:pt x="97" y="366"/>
                  </a:cubicBezTo>
                  <a:cubicBezTo>
                    <a:pt x="98" y="367"/>
                    <a:pt x="98" y="368"/>
                    <a:pt x="98" y="370"/>
                  </a:cubicBezTo>
                  <a:cubicBezTo>
                    <a:pt x="98" y="371"/>
                    <a:pt x="99" y="371"/>
                    <a:pt x="99" y="372"/>
                  </a:cubicBezTo>
                  <a:cubicBezTo>
                    <a:pt x="99" y="372"/>
                    <a:pt x="99" y="373"/>
                    <a:pt x="99" y="374"/>
                  </a:cubicBezTo>
                  <a:cubicBezTo>
                    <a:pt x="99" y="375"/>
                    <a:pt x="100" y="376"/>
                    <a:pt x="100" y="377"/>
                  </a:cubicBezTo>
                  <a:lnTo>
                    <a:pt x="100" y="379"/>
                  </a:lnTo>
                  <a:cubicBezTo>
                    <a:pt x="101" y="381"/>
                    <a:pt x="102" y="384"/>
                    <a:pt x="103" y="386"/>
                  </a:cubicBezTo>
                  <a:cubicBezTo>
                    <a:pt x="103" y="387"/>
                    <a:pt x="103" y="387"/>
                    <a:pt x="103" y="388"/>
                  </a:cubicBezTo>
                  <a:cubicBezTo>
                    <a:pt x="104" y="391"/>
                    <a:pt x="105" y="395"/>
                    <a:pt x="107" y="399"/>
                  </a:cubicBezTo>
                  <a:cubicBezTo>
                    <a:pt x="107" y="399"/>
                    <a:pt x="107" y="400"/>
                    <a:pt x="107" y="401"/>
                  </a:cubicBezTo>
                  <a:cubicBezTo>
                    <a:pt x="107" y="402"/>
                    <a:pt x="108" y="403"/>
                    <a:pt x="108" y="404"/>
                  </a:cubicBezTo>
                  <a:lnTo>
                    <a:pt x="108" y="406"/>
                  </a:lnTo>
                  <a:cubicBezTo>
                    <a:pt x="108" y="406"/>
                    <a:pt x="109" y="407"/>
                    <a:pt x="109" y="407"/>
                  </a:cubicBezTo>
                  <a:cubicBezTo>
                    <a:pt x="109" y="408"/>
                    <a:pt x="109" y="408"/>
                    <a:pt x="109" y="408"/>
                  </a:cubicBezTo>
                  <a:cubicBezTo>
                    <a:pt x="109" y="409"/>
                    <a:pt x="110" y="411"/>
                    <a:pt x="110" y="412"/>
                  </a:cubicBezTo>
                  <a:lnTo>
                    <a:pt x="110" y="414"/>
                  </a:lnTo>
                  <a:cubicBezTo>
                    <a:pt x="110" y="416"/>
                    <a:pt x="110" y="417"/>
                    <a:pt x="110" y="419"/>
                  </a:cubicBezTo>
                  <a:cubicBezTo>
                    <a:pt x="110" y="430"/>
                    <a:pt x="107" y="437"/>
                    <a:pt x="99" y="439"/>
                  </a:cubicBezTo>
                  <a:cubicBezTo>
                    <a:pt x="98" y="440"/>
                    <a:pt x="92" y="440"/>
                    <a:pt x="90" y="440"/>
                  </a:cubicBezTo>
                  <a:cubicBezTo>
                    <a:pt x="88" y="439"/>
                    <a:pt x="87" y="439"/>
                    <a:pt x="85" y="438"/>
                  </a:cubicBezTo>
                  <a:cubicBezTo>
                    <a:pt x="81" y="436"/>
                    <a:pt x="76" y="429"/>
                    <a:pt x="74" y="424"/>
                  </a:cubicBezTo>
                  <a:lnTo>
                    <a:pt x="74" y="423"/>
                  </a:lnTo>
                  <a:cubicBezTo>
                    <a:pt x="73" y="421"/>
                    <a:pt x="72" y="418"/>
                    <a:pt x="71" y="416"/>
                  </a:cubicBezTo>
                  <a:cubicBezTo>
                    <a:pt x="70" y="415"/>
                    <a:pt x="71" y="415"/>
                    <a:pt x="70" y="414"/>
                  </a:cubicBezTo>
                  <a:cubicBezTo>
                    <a:pt x="70" y="412"/>
                    <a:pt x="68" y="410"/>
                    <a:pt x="68" y="409"/>
                  </a:cubicBezTo>
                  <a:cubicBezTo>
                    <a:pt x="68" y="408"/>
                    <a:pt x="68" y="407"/>
                    <a:pt x="68" y="407"/>
                  </a:cubicBezTo>
                  <a:cubicBezTo>
                    <a:pt x="68" y="406"/>
                    <a:pt x="67" y="406"/>
                    <a:pt x="67" y="406"/>
                  </a:cubicBezTo>
                  <a:cubicBezTo>
                    <a:pt x="67" y="404"/>
                    <a:pt x="67" y="403"/>
                    <a:pt x="66" y="402"/>
                  </a:cubicBezTo>
                  <a:cubicBezTo>
                    <a:pt x="66" y="400"/>
                    <a:pt x="65" y="397"/>
                    <a:pt x="64" y="395"/>
                  </a:cubicBezTo>
                  <a:cubicBezTo>
                    <a:pt x="64" y="394"/>
                    <a:pt x="64" y="394"/>
                    <a:pt x="64" y="393"/>
                  </a:cubicBezTo>
                  <a:cubicBezTo>
                    <a:pt x="64" y="392"/>
                    <a:pt x="63" y="392"/>
                    <a:pt x="63" y="391"/>
                  </a:cubicBezTo>
                  <a:cubicBezTo>
                    <a:pt x="63" y="391"/>
                    <a:pt x="63" y="390"/>
                    <a:pt x="63" y="390"/>
                  </a:cubicBezTo>
                  <a:cubicBezTo>
                    <a:pt x="63" y="389"/>
                    <a:pt x="63" y="388"/>
                    <a:pt x="63" y="387"/>
                  </a:cubicBezTo>
                  <a:cubicBezTo>
                    <a:pt x="63" y="387"/>
                    <a:pt x="63" y="387"/>
                    <a:pt x="63" y="386"/>
                  </a:cubicBezTo>
                  <a:cubicBezTo>
                    <a:pt x="63" y="385"/>
                    <a:pt x="62" y="385"/>
                    <a:pt x="62" y="384"/>
                  </a:cubicBezTo>
                  <a:cubicBezTo>
                    <a:pt x="62" y="383"/>
                    <a:pt x="62" y="382"/>
                    <a:pt x="62" y="381"/>
                  </a:cubicBezTo>
                  <a:cubicBezTo>
                    <a:pt x="61" y="379"/>
                    <a:pt x="61" y="376"/>
                    <a:pt x="60" y="374"/>
                  </a:cubicBezTo>
                  <a:lnTo>
                    <a:pt x="60" y="370"/>
                  </a:lnTo>
                  <a:cubicBezTo>
                    <a:pt x="60" y="368"/>
                    <a:pt x="60" y="367"/>
                    <a:pt x="59" y="365"/>
                  </a:cubicBezTo>
                  <a:cubicBezTo>
                    <a:pt x="59" y="362"/>
                    <a:pt x="59" y="358"/>
                    <a:pt x="59" y="354"/>
                  </a:cubicBezTo>
                  <a:cubicBezTo>
                    <a:pt x="59" y="352"/>
                    <a:pt x="59" y="348"/>
                    <a:pt x="59" y="345"/>
                  </a:cubicBezTo>
                  <a:cubicBezTo>
                    <a:pt x="58" y="343"/>
                    <a:pt x="58" y="338"/>
                    <a:pt x="58" y="335"/>
                  </a:cubicBezTo>
                  <a:cubicBezTo>
                    <a:pt x="58" y="332"/>
                    <a:pt x="58" y="328"/>
                    <a:pt x="59" y="325"/>
                  </a:cubicBezTo>
                  <a:lnTo>
                    <a:pt x="59" y="320"/>
                  </a:lnTo>
                  <a:cubicBezTo>
                    <a:pt x="59" y="319"/>
                    <a:pt x="59" y="317"/>
                    <a:pt x="59" y="316"/>
                  </a:cubicBezTo>
                  <a:lnTo>
                    <a:pt x="59" y="312"/>
                  </a:lnTo>
                  <a:cubicBezTo>
                    <a:pt x="59" y="312"/>
                    <a:pt x="60" y="312"/>
                    <a:pt x="60" y="311"/>
                  </a:cubicBezTo>
                  <a:cubicBezTo>
                    <a:pt x="61" y="310"/>
                    <a:pt x="60" y="308"/>
                    <a:pt x="60" y="307"/>
                  </a:cubicBezTo>
                  <a:cubicBezTo>
                    <a:pt x="60" y="306"/>
                    <a:pt x="61" y="305"/>
                    <a:pt x="61" y="305"/>
                  </a:cubicBezTo>
                  <a:lnTo>
                    <a:pt x="61" y="302"/>
                  </a:lnTo>
                  <a:cubicBezTo>
                    <a:pt x="61" y="302"/>
                    <a:pt x="62" y="301"/>
                    <a:pt x="62" y="300"/>
                  </a:cubicBezTo>
                  <a:lnTo>
                    <a:pt x="62" y="298"/>
                  </a:lnTo>
                  <a:cubicBezTo>
                    <a:pt x="62" y="298"/>
                    <a:pt x="63" y="297"/>
                    <a:pt x="63" y="297"/>
                  </a:cubicBezTo>
                  <a:cubicBezTo>
                    <a:pt x="63" y="296"/>
                    <a:pt x="63" y="296"/>
                    <a:pt x="63" y="296"/>
                  </a:cubicBezTo>
                  <a:cubicBezTo>
                    <a:pt x="63" y="295"/>
                    <a:pt x="63" y="294"/>
                    <a:pt x="63" y="293"/>
                  </a:cubicBezTo>
                  <a:lnTo>
                    <a:pt x="63" y="292"/>
                  </a:lnTo>
                  <a:cubicBezTo>
                    <a:pt x="63" y="292"/>
                    <a:pt x="64" y="291"/>
                    <a:pt x="64" y="291"/>
                  </a:cubicBezTo>
                  <a:lnTo>
                    <a:pt x="64" y="289"/>
                  </a:lnTo>
                  <a:cubicBezTo>
                    <a:pt x="66" y="281"/>
                    <a:pt x="69" y="272"/>
                    <a:pt x="73" y="264"/>
                  </a:cubicBezTo>
                  <a:cubicBezTo>
                    <a:pt x="73" y="264"/>
                    <a:pt x="73" y="263"/>
                    <a:pt x="73" y="262"/>
                  </a:cubicBezTo>
                  <a:cubicBezTo>
                    <a:pt x="75" y="258"/>
                    <a:pt x="78" y="254"/>
                    <a:pt x="80" y="251"/>
                  </a:cubicBezTo>
                  <a:cubicBezTo>
                    <a:pt x="80" y="249"/>
                    <a:pt x="80" y="248"/>
                    <a:pt x="81" y="247"/>
                  </a:cubicBezTo>
                  <a:cubicBezTo>
                    <a:pt x="84" y="243"/>
                    <a:pt x="87" y="239"/>
                    <a:pt x="90" y="234"/>
                  </a:cubicBezTo>
                  <a:cubicBezTo>
                    <a:pt x="96" y="224"/>
                    <a:pt x="102" y="215"/>
                    <a:pt x="107" y="203"/>
                  </a:cubicBezTo>
                  <a:cubicBezTo>
                    <a:pt x="107" y="203"/>
                    <a:pt x="107" y="202"/>
                    <a:pt x="107" y="201"/>
                  </a:cubicBezTo>
                  <a:cubicBezTo>
                    <a:pt x="107" y="200"/>
                    <a:pt x="108" y="198"/>
                    <a:pt x="108" y="197"/>
                  </a:cubicBezTo>
                  <a:lnTo>
                    <a:pt x="108" y="195"/>
                  </a:lnTo>
                  <a:cubicBezTo>
                    <a:pt x="109" y="191"/>
                    <a:pt x="110" y="183"/>
                    <a:pt x="109" y="178"/>
                  </a:cubicBezTo>
                  <a:lnTo>
                    <a:pt x="109" y="174"/>
                  </a:lnTo>
                  <a:cubicBezTo>
                    <a:pt x="109" y="174"/>
                    <a:pt x="108" y="173"/>
                    <a:pt x="108" y="172"/>
                  </a:cubicBezTo>
                  <a:cubicBezTo>
                    <a:pt x="108" y="171"/>
                    <a:pt x="108" y="170"/>
                    <a:pt x="108" y="169"/>
                  </a:cubicBezTo>
                  <a:cubicBezTo>
                    <a:pt x="108" y="169"/>
                    <a:pt x="107" y="167"/>
                    <a:pt x="107" y="166"/>
                  </a:cubicBezTo>
                  <a:lnTo>
                    <a:pt x="107" y="165"/>
                  </a:lnTo>
                  <a:cubicBezTo>
                    <a:pt x="107" y="164"/>
                    <a:pt x="106" y="164"/>
                    <a:pt x="105" y="163"/>
                  </a:cubicBezTo>
                  <a:cubicBezTo>
                    <a:pt x="105" y="162"/>
                    <a:pt x="105" y="162"/>
                    <a:pt x="105" y="161"/>
                  </a:cubicBezTo>
                  <a:cubicBezTo>
                    <a:pt x="105" y="161"/>
                    <a:pt x="105" y="160"/>
                    <a:pt x="104" y="160"/>
                  </a:cubicBezTo>
                  <a:cubicBezTo>
                    <a:pt x="104" y="158"/>
                    <a:pt x="103" y="157"/>
                    <a:pt x="103" y="155"/>
                  </a:cubicBezTo>
                  <a:cubicBezTo>
                    <a:pt x="102" y="153"/>
                    <a:pt x="101" y="152"/>
                    <a:pt x="101" y="151"/>
                  </a:cubicBezTo>
                  <a:cubicBezTo>
                    <a:pt x="101" y="150"/>
                    <a:pt x="101" y="149"/>
                    <a:pt x="100" y="149"/>
                  </a:cubicBezTo>
                  <a:cubicBezTo>
                    <a:pt x="100" y="148"/>
                    <a:pt x="99" y="148"/>
                    <a:pt x="99" y="147"/>
                  </a:cubicBezTo>
                  <a:cubicBezTo>
                    <a:pt x="99" y="146"/>
                    <a:pt x="99" y="146"/>
                    <a:pt x="99" y="145"/>
                  </a:cubicBezTo>
                  <a:cubicBezTo>
                    <a:pt x="99" y="145"/>
                    <a:pt x="98" y="144"/>
                    <a:pt x="98" y="144"/>
                  </a:cubicBezTo>
                  <a:cubicBezTo>
                    <a:pt x="98" y="143"/>
                    <a:pt x="98" y="142"/>
                    <a:pt x="98" y="141"/>
                  </a:cubicBezTo>
                  <a:cubicBezTo>
                    <a:pt x="96" y="139"/>
                    <a:pt x="95" y="136"/>
                    <a:pt x="94" y="134"/>
                  </a:cubicBezTo>
                  <a:cubicBezTo>
                    <a:pt x="93" y="132"/>
                    <a:pt x="94" y="129"/>
                    <a:pt x="91" y="129"/>
                  </a:cubicBezTo>
                  <a:cubicBezTo>
                    <a:pt x="90" y="131"/>
                    <a:pt x="89" y="132"/>
                    <a:pt x="87" y="134"/>
                  </a:cubicBezTo>
                  <a:cubicBezTo>
                    <a:pt x="87" y="134"/>
                    <a:pt x="86" y="135"/>
                    <a:pt x="86" y="135"/>
                  </a:cubicBezTo>
                  <a:cubicBezTo>
                    <a:pt x="84" y="137"/>
                    <a:pt x="83" y="139"/>
                    <a:pt x="81" y="141"/>
                  </a:cubicBezTo>
                  <a:cubicBezTo>
                    <a:pt x="80" y="142"/>
                    <a:pt x="78" y="144"/>
                    <a:pt x="77" y="145"/>
                  </a:cubicBezTo>
                  <a:cubicBezTo>
                    <a:pt x="76" y="145"/>
                    <a:pt x="75" y="147"/>
                    <a:pt x="75" y="147"/>
                  </a:cubicBezTo>
                  <a:cubicBezTo>
                    <a:pt x="73" y="149"/>
                    <a:pt x="70" y="151"/>
                    <a:pt x="68" y="154"/>
                  </a:cubicBezTo>
                  <a:cubicBezTo>
                    <a:pt x="56" y="165"/>
                    <a:pt x="44" y="177"/>
                    <a:pt x="30" y="186"/>
                  </a:cubicBezTo>
                  <a:cubicBezTo>
                    <a:pt x="25" y="189"/>
                    <a:pt x="20" y="191"/>
                    <a:pt x="14" y="193"/>
                  </a:cubicBezTo>
                  <a:lnTo>
                    <a:pt x="11" y="193"/>
                  </a:lnTo>
                  <a:cubicBezTo>
                    <a:pt x="6" y="193"/>
                    <a:pt x="3" y="192"/>
                    <a:pt x="1" y="189"/>
                  </a:cubicBezTo>
                  <a:cubicBezTo>
                    <a:pt x="1" y="188"/>
                    <a:pt x="1" y="188"/>
                    <a:pt x="1" y="187"/>
                  </a:cubicBezTo>
                  <a:cubicBezTo>
                    <a:pt x="0" y="187"/>
                    <a:pt x="0" y="186"/>
                    <a:pt x="0" y="186"/>
                  </a:cubicBezTo>
                  <a:lnTo>
                    <a:pt x="0" y="179"/>
                  </a:lnTo>
                  <a:cubicBezTo>
                    <a:pt x="0" y="178"/>
                    <a:pt x="0" y="177"/>
                    <a:pt x="1" y="177"/>
                  </a:cubicBezTo>
                  <a:cubicBezTo>
                    <a:pt x="4" y="170"/>
                    <a:pt x="11" y="166"/>
                    <a:pt x="17" y="161"/>
                  </a:cubicBezTo>
                  <a:cubicBezTo>
                    <a:pt x="19" y="160"/>
                    <a:pt x="20" y="159"/>
                    <a:pt x="22" y="158"/>
                  </a:cubicBezTo>
                  <a:cubicBezTo>
                    <a:pt x="22" y="158"/>
                    <a:pt x="22" y="157"/>
                    <a:pt x="23" y="157"/>
                  </a:cubicBezTo>
                  <a:cubicBezTo>
                    <a:pt x="23" y="156"/>
                    <a:pt x="24" y="156"/>
                    <a:pt x="25" y="156"/>
                  </a:cubicBezTo>
                  <a:cubicBezTo>
                    <a:pt x="25" y="155"/>
                    <a:pt x="26" y="154"/>
                    <a:pt x="27" y="154"/>
                  </a:cubicBezTo>
                  <a:cubicBezTo>
                    <a:pt x="28" y="153"/>
                    <a:pt x="29" y="152"/>
                    <a:pt x="30" y="152"/>
                  </a:cubicBezTo>
                  <a:cubicBezTo>
                    <a:pt x="30" y="151"/>
                    <a:pt x="31" y="151"/>
                    <a:pt x="31" y="151"/>
                  </a:cubicBezTo>
                  <a:cubicBezTo>
                    <a:pt x="33" y="149"/>
                    <a:pt x="36" y="147"/>
                    <a:pt x="38" y="145"/>
                  </a:cubicBezTo>
                  <a:cubicBezTo>
                    <a:pt x="38" y="145"/>
                    <a:pt x="39" y="144"/>
                    <a:pt x="39" y="144"/>
                  </a:cubicBezTo>
                  <a:cubicBezTo>
                    <a:pt x="39" y="143"/>
                    <a:pt x="40" y="143"/>
                    <a:pt x="41" y="142"/>
                  </a:cubicBezTo>
                  <a:cubicBezTo>
                    <a:pt x="41" y="142"/>
                    <a:pt x="41" y="142"/>
                    <a:pt x="41" y="141"/>
                  </a:cubicBezTo>
                  <a:cubicBezTo>
                    <a:pt x="45" y="139"/>
                    <a:pt x="47" y="136"/>
                    <a:pt x="50" y="133"/>
                  </a:cubicBezTo>
                  <a:cubicBezTo>
                    <a:pt x="51" y="132"/>
                    <a:pt x="52" y="131"/>
                    <a:pt x="54" y="130"/>
                  </a:cubicBezTo>
                  <a:cubicBezTo>
                    <a:pt x="55" y="128"/>
                    <a:pt x="56" y="127"/>
                    <a:pt x="58" y="125"/>
                  </a:cubicBezTo>
                  <a:cubicBezTo>
                    <a:pt x="58" y="124"/>
                    <a:pt x="59" y="124"/>
                    <a:pt x="59" y="124"/>
                  </a:cubicBezTo>
                  <a:cubicBezTo>
                    <a:pt x="61" y="122"/>
                    <a:pt x="62" y="119"/>
                    <a:pt x="64" y="117"/>
                  </a:cubicBezTo>
                  <a:cubicBezTo>
                    <a:pt x="70" y="110"/>
                    <a:pt x="75" y="102"/>
                    <a:pt x="78" y="94"/>
                  </a:cubicBezTo>
                  <a:cubicBezTo>
                    <a:pt x="80" y="88"/>
                    <a:pt x="82" y="78"/>
                    <a:pt x="80" y="71"/>
                  </a:cubicBezTo>
                  <a:cubicBezTo>
                    <a:pt x="80" y="67"/>
                    <a:pt x="80" y="64"/>
                    <a:pt x="79" y="60"/>
                  </a:cubicBezTo>
                  <a:cubicBezTo>
                    <a:pt x="79" y="60"/>
                    <a:pt x="79" y="59"/>
                    <a:pt x="79" y="59"/>
                  </a:cubicBezTo>
                  <a:lnTo>
                    <a:pt x="79" y="56"/>
                  </a:lnTo>
                  <a:cubicBezTo>
                    <a:pt x="79" y="55"/>
                    <a:pt x="78" y="53"/>
                    <a:pt x="78" y="52"/>
                  </a:cubicBezTo>
                  <a:lnTo>
                    <a:pt x="78" y="48"/>
                  </a:lnTo>
                  <a:cubicBezTo>
                    <a:pt x="78" y="48"/>
                    <a:pt x="77" y="47"/>
                    <a:pt x="77" y="47"/>
                  </a:cubicBezTo>
                  <a:cubicBezTo>
                    <a:pt x="77" y="46"/>
                    <a:pt x="77" y="45"/>
                    <a:pt x="77" y="44"/>
                  </a:cubicBezTo>
                  <a:cubicBezTo>
                    <a:pt x="77" y="41"/>
                    <a:pt x="76" y="39"/>
                    <a:pt x="76" y="37"/>
                  </a:cubicBezTo>
                  <a:lnTo>
                    <a:pt x="76" y="35"/>
                  </a:lnTo>
                  <a:cubicBezTo>
                    <a:pt x="76" y="34"/>
                    <a:pt x="75" y="34"/>
                    <a:pt x="75" y="33"/>
                  </a:cubicBezTo>
                  <a:cubicBezTo>
                    <a:pt x="74" y="31"/>
                    <a:pt x="75" y="29"/>
                    <a:pt x="74" y="27"/>
                  </a:cubicBezTo>
                  <a:cubicBezTo>
                    <a:pt x="74" y="27"/>
                    <a:pt x="73" y="26"/>
                    <a:pt x="73" y="26"/>
                  </a:cubicBezTo>
                  <a:lnTo>
                    <a:pt x="73" y="21"/>
                  </a:lnTo>
                  <a:cubicBezTo>
                    <a:pt x="73" y="15"/>
                    <a:pt x="74" y="10"/>
                    <a:pt x="76" y="7"/>
                  </a:cubicBezTo>
                  <a:cubicBezTo>
                    <a:pt x="77" y="5"/>
                    <a:pt x="81" y="2"/>
                    <a:pt x="82" y="1"/>
                  </a:cubicBezTo>
                  <a:cubicBezTo>
                    <a:pt x="83" y="1"/>
                    <a:pt x="83" y="1"/>
                    <a:pt x="84" y="1"/>
                  </a:cubicBezTo>
                  <a:cubicBezTo>
                    <a:pt x="84" y="1"/>
                    <a:pt x="85" y="0"/>
                    <a:pt x="85" y="0"/>
                  </a:cubicBezTo>
                  <a:cubicBezTo>
                    <a:pt x="86" y="0"/>
                    <a:pt x="88" y="1"/>
                    <a:pt x="89" y="0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4" name="path 94"/>
            <p:cNvSpPr/>
            <p:nvPr/>
          </p:nvSpPr>
          <p:spPr>
            <a:xfrm>
              <a:off x="28721" y="55266"/>
              <a:ext cx="158900" cy="292497"/>
            </a:xfrm>
            <a:custGeom>
              <a:avLst/>
              <a:gdLst/>
              <a:ahLst/>
              <a:cxnLst/>
              <a:rect l="0" t="0" r="0" b="0"/>
              <a:pathLst>
                <a:path w="250" h="460">
                  <a:moveTo>
                    <a:pt x="16" y="438"/>
                  </a:moveTo>
                  <a:cubicBezTo>
                    <a:pt x="16" y="436"/>
                    <a:pt x="16" y="434"/>
                    <a:pt x="15" y="433"/>
                  </a:cubicBezTo>
                  <a:cubicBezTo>
                    <a:pt x="15" y="431"/>
                    <a:pt x="16" y="429"/>
                    <a:pt x="16" y="428"/>
                  </a:cubicBezTo>
                  <a:cubicBezTo>
                    <a:pt x="17" y="427"/>
                    <a:pt x="18" y="426"/>
                    <a:pt x="18" y="426"/>
                  </a:cubicBezTo>
                  <a:cubicBezTo>
                    <a:pt x="19" y="425"/>
                    <a:pt x="20" y="425"/>
                    <a:pt x="21" y="424"/>
                  </a:cubicBezTo>
                  <a:cubicBezTo>
                    <a:pt x="23" y="424"/>
                    <a:pt x="25" y="424"/>
                    <a:pt x="26" y="425"/>
                  </a:cubicBezTo>
                  <a:cubicBezTo>
                    <a:pt x="27" y="426"/>
                    <a:pt x="28" y="427"/>
                    <a:pt x="29" y="429"/>
                  </a:cubicBezTo>
                  <a:cubicBezTo>
                    <a:pt x="30" y="430"/>
                    <a:pt x="31" y="432"/>
                    <a:pt x="31" y="434"/>
                  </a:cubicBezTo>
                  <a:lnTo>
                    <a:pt x="34" y="446"/>
                  </a:lnTo>
                  <a:lnTo>
                    <a:pt x="19" y="449"/>
                  </a:lnTo>
                  <a:lnTo>
                    <a:pt x="16" y="438"/>
                  </a:lnTo>
                  <a:close/>
                  <a:moveTo>
                    <a:pt x="41" y="444"/>
                  </a:moveTo>
                  <a:lnTo>
                    <a:pt x="39" y="433"/>
                  </a:lnTo>
                  <a:cubicBezTo>
                    <a:pt x="38" y="431"/>
                    <a:pt x="38" y="429"/>
                    <a:pt x="38" y="427"/>
                  </a:cubicBezTo>
                  <a:cubicBezTo>
                    <a:pt x="38" y="426"/>
                    <a:pt x="39" y="425"/>
                    <a:pt x="40" y="424"/>
                  </a:cubicBezTo>
                  <a:cubicBezTo>
                    <a:pt x="41" y="423"/>
                    <a:pt x="42" y="422"/>
                    <a:pt x="43" y="422"/>
                  </a:cubicBezTo>
                  <a:lnTo>
                    <a:pt x="62" y="414"/>
                  </a:lnTo>
                  <a:lnTo>
                    <a:pt x="60" y="405"/>
                  </a:lnTo>
                  <a:lnTo>
                    <a:pt x="41" y="413"/>
                  </a:lnTo>
                  <a:cubicBezTo>
                    <a:pt x="38" y="414"/>
                    <a:pt x="37" y="415"/>
                    <a:pt x="36" y="415"/>
                  </a:cubicBezTo>
                  <a:cubicBezTo>
                    <a:pt x="35" y="416"/>
                    <a:pt x="34" y="417"/>
                    <a:pt x="34" y="417"/>
                  </a:cubicBezTo>
                  <a:cubicBezTo>
                    <a:pt x="34" y="418"/>
                    <a:pt x="33" y="418"/>
                    <a:pt x="33" y="419"/>
                  </a:cubicBezTo>
                  <a:lnTo>
                    <a:pt x="30" y="418"/>
                  </a:lnTo>
                  <a:cubicBezTo>
                    <a:pt x="29" y="417"/>
                    <a:pt x="28" y="416"/>
                    <a:pt x="26" y="415"/>
                  </a:cubicBezTo>
                  <a:cubicBezTo>
                    <a:pt x="24" y="415"/>
                    <a:pt x="22" y="415"/>
                    <a:pt x="19" y="415"/>
                  </a:cubicBezTo>
                  <a:cubicBezTo>
                    <a:pt x="17" y="416"/>
                    <a:pt x="15" y="416"/>
                    <a:pt x="13" y="418"/>
                  </a:cubicBezTo>
                  <a:cubicBezTo>
                    <a:pt x="11" y="419"/>
                    <a:pt x="10" y="421"/>
                    <a:pt x="9" y="422"/>
                  </a:cubicBezTo>
                  <a:cubicBezTo>
                    <a:pt x="9" y="424"/>
                    <a:pt x="8" y="427"/>
                    <a:pt x="8" y="429"/>
                  </a:cubicBezTo>
                  <a:cubicBezTo>
                    <a:pt x="8" y="432"/>
                    <a:pt x="8" y="435"/>
                    <a:pt x="9" y="438"/>
                  </a:cubicBezTo>
                  <a:lnTo>
                    <a:pt x="14" y="460"/>
                  </a:lnTo>
                  <a:lnTo>
                    <a:pt x="70" y="448"/>
                  </a:lnTo>
                  <a:lnTo>
                    <a:pt x="68" y="439"/>
                  </a:lnTo>
                  <a:lnTo>
                    <a:pt x="41" y="444"/>
                  </a:lnTo>
                  <a:close/>
                </a:path>
                <a:path w="250" h="460">
                  <a:moveTo>
                    <a:pt x="23" y="365"/>
                  </a:moveTo>
                  <a:lnTo>
                    <a:pt x="31" y="365"/>
                  </a:lnTo>
                  <a:lnTo>
                    <a:pt x="33" y="391"/>
                  </a:lnTo>
                  <a:lnTo>
                    <a:pt x="52" y="390"/>
                  </a:lnTo>
                  <a:lnTo>
                    <a:pt x="50" y="361"/>
                  </a:lnTo>
                  <a:lnTo>
                    <a:pt x="57" y="360"/>
                  </a:lnTo>
                  <a:lnTo>
                    <a:pt x="60" y="399"/>
                  </a:lnTo>
                  <a:lnTo>
                    <a:pt x="2" y="403"/>
                  </a:lnTo>
                  <a:lnTo>
                    <a:pt x="0" y="364"/>
                  </a:lnTo>
                  <a:lnTo>
                    <a:pt x="7" y="364"/>
                  </a:lnTo>
                  <a:lnTo>
                    <a:pt x="9" y="393"/>
                  </a:lnTo>
                  <a:lnTo>
                    <a:pt x="25" y="392"/>
                  </a:lnTo>
                  <a:lnTo>
                    <a:pt x="23" y="365"/>
                  </a:lnTo>
                  <a:close/>
                </a:path>
                <a:path w="250" h="460">
                  <a:moveTo>
                    <a:pt x="14" y="341"/>
                  </a:moveTo>
                  <a:lnTo>
                    <a:pt x="57" y="345"/>
                  </a:lnTo>
                  <a:lnTo>
                    <a:pt x="57" y="354"/>
                  </a:lnTo>
                  <a:lnTo>
                    <a:pt x="0" y="349"/>
                  </a:lnTo>
                  <a:lnTo>
                    <a:pt x="0" y="340"/>
                  </a:lnTo>
                  <a:lnTo>
                    <a:pt x="45" y="312"/>
                  </a:lnTo>
                  <a:lnTo>
                    <a:pt x="3" y="309"/>
                  </a:lnTo>
                  <a:lnTo>
                    <a:pt x="4" y="299"/>
                  </a:lnTo>
                  <a:lnTo>
                    <a:pt x="61" y="304"/>
                  </a:lnTo>
                  <a:lnTo>
                    <a:pt x="60" y="313"/>
                  </a:lnTo>
                  <a:lnTo>
                    <a:pt x="14" y="341"/>
                  </a:lnTo>
                  <a:close/>
                </a:path>
                <a:path w="250" h="460">
                  <a:moveTo>
                    <a:pt x="91" y="211"/>
                  </a:moveTo>
                  <a:lnTo>
                    <a:pt x="87" y="219"/>
                  </a:lnTo>
                  <a:lnTo>
                    <a:pt x="35" y="195"/>
                  </a:lnTo>
                  <a:lnTo>
                    <a:pt x="38" y="186"/>
                  </a:lnTo>
                  <a:lnTo>
                    <a:pt x="91" y="211"/>
                  </a:lnTo>
                  <a:close/>
                </a:path>
                <a:path w="250" h="460">
                  <a:moveTo>
                    <a:pt x="65" y="166"/>
                  </a:moveTo>
                  <a:lnTo>
                    <a:pt x="101" y="189"/>
                  </a:lnTo>
                  <a:lnTo>
                    <a:pt x="96" y="197"/>
                  </a:lnTo>
                  <a:lnTo>
                    <a:pt x="48" y="166"/>
                  </a:lnTo>
                  <a:lnTo>
                    <a:pt x="53" y="159"/>
                  </a:lnTo>
                  <a:lnTo>
                    <a:pt x="105" y="154"/>
                  </a:lnTo>
                  <a:lnTo>
                    <a:pt x="70" y="132"/>
                  </a:lnTo>
                  <a:lnTo>
                    <a:pt x="75" y="124"/>
                  </a:lnTo>
                  <a:lnTo>
                    <a:pt x="123" y="155"/>
                  </a:lnTo>
                  <a:lnTo>
                    <a:pt x="118" y="162"/>
                  </a:lnTo>
                  <a:lnTo>
                    <a:pt x="65" y="166"/>
                  </a:lnTo>
                  <a:close/>
                </a:path>
                <a:path w="250" h="460">
                  <a:moveTo>
                    <a:pt x="136" y="57"/>
                  </a:moveTo>
                  <a:lnTo>
                    <a:pt x="142" y="51"/>
                  </a:lnTo>
                  <a:lnTo>
                    <a:pt x="168" y="79"/>
                  </a:lnTo>
                  <a:cubicBezTo>
                    <a:pt x="169" y="80"/>
                    <a:pt x="170" y="81"/>
                    <a:pt x="171" y="83"/>
                  </a:cubicBezTo>
                  <a:cubicBezTo>
                    <a:pt x="172" y="84"/>
                    <a:pt x="173" y="86"/>
                    <a:pt x="173" y="88"/>
                  </a:cubicBezTo>
                  <a:cubicBezTo>
                    <a:pt x="174" y="91"/>
                    <a:pt x="174" y="93"/>
                    <a:pt x="173" y="95"/>
                  </a:cubicBezTo>
                  <a:cubicBezTo>
                    <a:pt x="173" y="98"/>
                    <a:pt x="172" y="100"/>
                    <a:pt x="170" y="103"/>
                  </a:cubicBezTo>
                  <a:cubicBezTo>
                    <a:pt x="168" y="106"/>
                    <a:pt x="166" y="109"/>
                    <a:pt x="163" y="111"/>
                  </a:cubicBezTo>
                  <a:cubicBezTo>
                    <a:pt x="161" y="113"/>
                    <a:pt x="158" y="115"/>
                    <a:pt x="155" y="117"/>
                  </a:cubicBezTo>
                  <a:cubicBezTo>
                    <a:pt x="152" y="118"/>
                    <a:pt x="150" y="119"/>
                    <a:pt x="147" y="119"/>
                  </a:cubicBezTo>
                  <a:cubicBezTo>
                    <a:pt x="145" y="119"/>
                    <a:pt x="142" y="119"/>
                    <a:pt x="141" y="119"/>
                  </a:cubicBezTo>
                  <a:cubicBezTo>
                    <a:pt x="139" y="118"/>
                    <a:pt x="137" y="118"/>
                    <a:pt x="136" y="117"/>
                  </a:cubicBezTo>
                  <a:cubicBezTo>
                    <a:pt x="134" y="115"/>
                    <a:pt x="133" y="114"/>
                    <a:pt x="131" y="113"/>
                  </a:cubicBezTo>
                  <a:lnTo>
                    <a:pt x="106" y="86"/>
                  </a:lnTo>
                  <a:lnTo>
                    <a:pt x="112" y="79"/>
                  </a:lnTo>
                  <a:lnTo>
                    <a:pt x="137" y="106"/>
                  </a:lnTo>
                  <a:cubicBezTo>
                    <a:pt x="139" y="108"/>
                    <a:pt x="141" y="109"/>
                    <a:pt x="143" y="110"/>
                  </a:cubicBezTo>
                  <a:cubicBezTo>
                    <a:pt x="144" y="111"/>
                    <a:pt x="146" y="111"/>
                    <a:pt x="148" y="111"/>
                  </a:cubicBezTo>
                  <a:cubicBezTo>
                    <a:pt x="150" y="110"/>
                    <a:pt x="152" y="109"/>
                    <a:pt x="154" y="108"/>
                  </a:cubicBezTo>
                  <a:cubicBezTo>
                    <a:pt x="156" y="107"/>
                    <a:pt x="158" y="105"/>
                    <a:pt x="159" y="104"/>
                  </a:cubicBezTo>
                  <a:cubicBezTo>
                    <a:pt x="161" y="102"/>
                    <a:pt x="163" y="100"/>
                    <a:pt x="164" y="99"/>
                  </a:cubicBezTo>
                  <a:cubicBezTo>
                    <a:pt x="164" y="97"/>
                    <a:pt x="165" y="95"/>
                    <a:pt x="165" y="94"/>
                  </a:cubicBezTo>
                  <a:cubicBezTo>
                    <a:pt x="165" y="92"/>
                    <a:pt x="165" y="90"/>
                    <a:pt x="164" y="89"/>
                  </a:cubicBezTo>
                  <a:cubicBezTo>
                    <a:pt x="163" y="87"/>
                    <a:pt x="162" y="85"/>
                    <a:pt x="160" y="83"/>
                  </a:cubicBezTo>
                  <a:lnTo>
                    <a:pt x="136" y="57"/>
                  </a:lnTo>
                  <a:close/>
                </a:path>
                <a:path w="250" h="460">
                  <a:moveTo>
                    <a:pt x="250" y="51"/>
                  </a:moveTo>
                  <a:lnTo>
                    <a:pt x="242" y="55"/>
                  </a:lnTo>
                  <a:lnTo>
                    <a:pt x="216" y="4"/>
                  </a:lnTo>
                  <a:lnTo>
                    <a:pt x="224" y="0"/>
                  </a:lnTo>
                  <a:lnTo>
                    <a:pt x="250" y="51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" name="path 96"/>
            <p:cNvSpPr/>
            <p:nvPr/>
          </p:nvSpPr>
          <p:spPr>
            <a:xfrm>
              <a:off x="32522" y="193228"/>
              <a:ext cx="47029" cy="51908"/>
            </a:xfrm>
            <a:custGeom>
              <a:avLst/>
              <a:gdLst/>
              <a:ahLst/>
              <a:cxnLst/>
              <a:rect l="0" t="0" r="0" b="0"/>
              <a:pathLst>
                <a:path w="74" h="81">
                  <a:moveTo>
                    <a:pt x="0" y="66"/>
                  </a:moveTo>
                  <a:lnTo>
                    <a:pt x="3" y="55"/>
                  </a:lnTo>
                  <a:lnTo>
                    <a:pt x="53" y="45"/>
                  </a:lnTo>
                  <a:lnTo>
                    <a:pt x="15" y="11"/>
                  </a:lnTo>
                  <a:lnTo>
                    <a:pt x="18" y="0"/>
                  </a:lnTo>
                  <a:lnTo>
                    <a:pt x="74" y="15"/>
                  </a:lnTo>
                  <a:lnTo>
                    <a:pt x="71" y="24"/>
                  </a:lnTo>
                  <a:lnTo>
                    <a:pt x="29" y="12"/>
                  </a:lnTo>
                  <a:lnTo>
                    <a:pt x="66" y="44"/>
                  </a:lnTo>
                  <a:lnTo>
                    <a:pt x="63" y="52"/>
                  </a:lnTo>
                  <a:lnTo>
                    <a:pt x="16" y="61"/>
                  </a:lnTo>
                  <a:lnTo>
                    <a:pt x="58" y="73"/>
                  </a:lnTo>
                  <a:lnTo>
                    <a:pt x="55" y="81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8" name="path 98"/>
            <p:cNvSpPr/>
            <p:nvPr/>
          </p:nvSpPr>
          <p:spPr>
            <a:xfrm>
              <a:off x="488476" y="215848"/>
              <a:ext cx="43926" cy="53898"/>
            </a:xfrm>
            <a:custGeom>
              <a:avLst/>
              <a:gdLst/>
              <a:ahLst/>
              <a:cxnLst/>
              <a:rect l="0" t="0" r="0" b="0"/>
              <a:pathLst>
                <a:path w="69" h="84">
                  <a:moveTo>
                    <a:pt x="36" y="13"/>
                  </a:moveTo>
                  <a:lnTo>
                    <a:pt x="42" y="43"/>
                  </a:lnTo>
                  <a:lnTo>
                    <a:pt x="64" y="39"/>
                  </a:lnTo>
                  <a:lnTo>
                    <a:pt x="66" y="47"/>
                  </a:lnTo>
                  <a:lnTo>
                    <a:pt x="9" y="59"/>
                  </a:lnTo>
                  <a:lnTo>
                    <a:pt x="8" y="50"/>
                  </a:lnTo>
                  <a:lnTo>
                    <a:pt x="34" y="45"/>
                  </a:lnTo>
                  <a:lnTo>
                    <a:pt x="28" y="15"/>
                  </a:lnTo>
                  <a:lnTo>
                    <a:pt x="1" y="20"/>
                  </a:lnTo>
                  <a:lnTo>
                    <a:pt x="0" y="11"/>
                  </a:lnTo>
                  <a:lnTo>
                    <a:pt x="56" y="0"/>
                  </a:lnTo>
                  <a:lnTo>
                    <a:pt x="58" y="8"/>
                  </a:lnTo>
                  <a:lnTo>
                    <a:pt x="36" y="13"/>
                  </a:lnTo>
                  <a:close/>
                </a:path>
                <a:path w="69" h="84">
                  <a:moveTo>
                    <a:pt x="11" y="84"/>
                  </a:moveTo>
                  <a:lnTo>
                    <a:pt x="11" y="75"/>
                  </a:lnTo>
                  <a:lnTo>
                    <a:pt x="68" y="71"/>
                  </a:lnTo>
                  <a:lnTo>
                    <a:pt x="69" y="80"/>
                  </a:lnTo>
                  <a:lnTo>
                    <a:pt x="11" y="84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0" name="path 100"/>
            <p:cNvSpPr/>
            <p:nvPr/>
          </p:nvSpPr>
          <p:spPr>
            <a:xfrm>
              <a:off x="126526" y="64730"/>
              <a:ext cx="46682" cy="47927"/>
            </a:xfrm>
            <a:custGeom>
              <a:avLst/>
              <a:gdLst/>
              <a:ahLst/>
              <a:cxnLst/>
              <a:rect l="0" t="0" r="0" b="0"/>
              <a:pathLst>
                <a:path w="73" h="75">
                  <a:moveTo>
                    <a:pt x="15" y="34"/>
                  </a:moveTo>
                  <a:lnTo>
                    <a:pt x="39" y="70"/>
                  </a:lnTo>
                  <a:lnTo>
                    <a:pt x="32" y="75"/>
                  </a:lnTo>
                  <a:lnTo>
                    <a:pt x="0" y="27"/>
                  </a:lnTo>
                  <a:lnTo>
                    <a:pt x="7" y="22"/>
                  </a:lnTo>
                  <a:lnTo>
                    <a:pt x="57" y="39"/>
                  </a:lnTo>
                  <a:lnTo>
                    <a:pt x="33" y="5"/>
                  </a:lnTo>
                  <a:lnTo>
                    <a:pt x="41" y="0"/>
                  </a:lnTo>
                  <a:lnTo>
                    <a:pt x="73" y="47"/>
                  </a:lnTo>
                  <a:lnTo>
                    <a:pt x="66" y="52"/>
                  </a:lnTo>
                  <a:lnTo>
                    <a:pt x="15" y="34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2" name="path 102"/>
            <p:cNvSpPr/>
            <p:nvPr/>
          </p:nvSpPr>
          <p:spPr>
            <a:xfrm>
              <a:off x="406010" y="435418"/>
              <a:ext cx="36856" cy="50463"/>
            </a:xfrm>
            <a:custGeom>
              <a:avLst/>
              <a:gdLst/>
              <a:ahLst/>
              <a:cxnLst/>
              <a:rect l="0" t="0" r="0" b="0"/>
              <a:pathLst>
                <a:path w="58" h="79">
                  <a:moveTo>
                    <a:pt x="48" y="24"/>
                  </a:move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lnTo>
                    <a:pt x="48" y="23"/>
                  </a:lnTo>
                  <a:cubicBezTo>
                    <a:pt x="48" y="23"/>
                    <a:pt x="48" y="23"/>
                    <a:pt x="48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7" y="23"/>
                    <a:pt x="47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6" y="22"/>
                  </a:ln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cubicBezTo>
                    <a:pt x="46" y="22"/>
                    <a:pt x="46" y="22"/>
                    <a:pt x="46" y="22"/>
                  </a:cubicBezTo>
                  <a:lnTo>
                    <a:pt x="45" y="21"/>
                  </a:lnTo>
                  <a:cubicBezTo>
                    <a:pt x="45" y="21"/>
                    <a:pt x="45" y="22"/>
                    <a:pt x="45" y="22"/>
                  </a:cubicBezTo>
                  <a:cubicBezTo>
                    <a:pt x="45" y="21"/>
                    <a:pt x="45" y="21"/>
                    <a:pt x="45" y="21"/>
                  </a:cubicBezTo>
                  <a:lnTo>
                    <a:pt x="44" y="21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4" y="21"/>
                  </a:lnTo>
                  <a:lnTo>
                    <a:pt x="43" y="21"/>
                  </a:lnTo>
                  <a:cubicBezTo>
                    <a:pt x="43" y="21"/>
                    <a:pt x="43" y="21"/>
                    <a:pt x="43" y="21"/>
                  </a:cubicBezTo>
                  <a:lnTo>
                    <a:pt x="43" y="21"/>
                  </a:lnTo>
                  <a:lnTo>
                    <a:pt x="43" y="21"/>
                  </a:ln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1"/>
                    <a:pt x="41" y="20"/>
                    <a:pt x="41" y="21"/>
                  </a:cubicBezTo>
                  <a:cubicBezTo>
                    <a:pt x="41" y="21"/>
                    <a:pt x="41" y="20"/>
                    <a:pt x="41" y="20"/>
                  </a:cubicBezTo>
                  <a:lnTo>
                    <a:pt x="40" y="21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0"/>
                  </a:lnTo>
                  <a:cubicBezTo>
                    <a:pt x="39" y="20"/>
                    <a:pt x="39" y="21"/>
                    <a:pt x="39" y="21"/>
                  </a:cubicBezTo>
                  <a:cubicBezTo>
                    <a:pt x="39" y="21"/>
                    <a:pt x="38" y="20"/>
                    <a:pt x="38" y="20"/>
                  </a:cubicBezTo>
                  <a:cubicBezTo>
                    <a:pt x="38" y="20"/>
                    <a:pt x="38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8" y="21"/>
                  </a:lnTo>
                  <a:lnTo>
                    <a:pt x="37" y="21"/>
                  </a:lnTo>
                  <a:lnTo>
                    <a:pt x="37" y="21"/>
                  </a:ln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lnTo>
                    <a:pt x="36" y="21"/>
                  </a:lnTo>
                  <a:lnTo>
                    <a:pt x="36" y="21"/>
                  </a:lnTo>
                  <a:cubicBezTo>
                    <a:pt x="35" y="20"/>
                    <a:pt x="35" y="19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4" y="18"/>
                    <a:pt x="34" y="18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16"/>
                    <a:pt x="33" y="16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2" y="15"/>
                    <a:pt x="32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2" y="14"/>
                    <a:pt x="31" y="13"/>
                    <a:pt x="31" y="13"/>
                  </a:cubicBezTo>
                  <a:cubicBezTo>
                    <a:pt x="31" y="13"/>
                    <a:pt x="31" y="13"/>
                    <a:pt x="31" y="13"/>
                  </a:cubicBezTo>
                  <a:cubicBezTo>
                    <a:pt x="31" y="13"/>
                    <a:pt x="31" y="13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lnTo>
                    <a:pt x="31" y="12"/>
                  </a:lnTo>
                  <a:cubicBezTo>
                    <a:pt x="31" y="12"/>
                    <a:pt x="31" y="12"/>
                    <a:pt x="31" y="12"/>
                  </a:cubicBezTo>
                  <a:cubicBezTo>
                    <a:pt x="31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lnTo>
                    <a:pt x="30" y="10"/>
                  </a:ln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29" y="9"/>
                  </a:cubicBezTo>
                  <a:cubicBezTo>
                    <a:pt x="30" y="9"/>
                    <a:pt x="30" y="9"/>
                    <a:pt x="30" y="9"/>
                  </a:cubicBezTo>
                  <a:cubicBezTo>
                    <a:pt x="29" y="9"/>
                    <a:pt x="29" y="9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7"/>
                    <a:pt x="29" y="7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8" y="6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7" y="5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lnTo>
                    <a:pt x="27" y="4"/>
                  </a:lnTo>
                  <a:cubicBezTo>
                    <a:pt x="27" y="4"/>
                    <a:pt x="27" y="4"/>
                    <a:pt x="27" y="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0"/>
                  </a:cubicBezTo>
                  <a:cubicBezTo>
                    <a:pt x="25" y="0"/>
                    <a:pt x="25" y="1"/>
                    <a:pt x="24" y="1"/>
                  </a:cubicBezTo>
                  <a:lnTo>
                    <a:pt x="24" y="0"/>
                  </a:ln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3" y="0"/>
                  </a:cubicBezTo>
                  <a:lnTo>
                    <a:pt x="23" y="0"/>
                  </a:lnTo>
                  <a:lnTo>
                    <a:pt x="23" y="0"/>
                  </a:ln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  <a:cubicBezTo>
                    <a:pt x="21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lnTo>
                    <a:pt x="20" y="1"/>
                  </a:lnTo>
                  <a:cubicBezTo>
                    <a:pt x="20" y="1"/>
                    <a:pt x="19" y="1"/>
                    <a:pt x="19" y="1"/>
                  </a:cubicBezTo>
                  <a:cubicBezTo>
                    <a:pt x="19" y="1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6" y="3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6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lnTo>
                    <a:pt x="14" y="5"/>
                  </a:lnTo>
                  <a:cubicBezTo>
                    <a:pt x="14" y="5"/>
                    <a:pt x="14" y="5"/>
                    <a:pt x="14" y="5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4" y="6"/>
                    <a:pt x="14" y="6"/>
                  </a:cubicBezTo>
                  <a:cubicBezTo>
                    <a:pt x="13" y="7"/>
                    <a:pt x="12" y="7"/>
                    <a:pt x="12" y="8"/>
                  </a:cubicBezTo>
                  <a:cubicBezTo>
                    <a:pt x="12" y="7"/>
                    <a:pt x="12" y="7"/>
                    <a:pt x="12" y="7"/>
                  </a:cubicBezTo>
                  <a:lnTo>
                    <a:pt x="11" y="8"/>
                  </a:lnTo>
                  <a:lnTo>
                    <a:pt x="11" y="7"/>
                  </a:lnTo>
                  <a:lnTo>
                    <a:pt x="11" y="8"/>
                  </a:lnTo>
                  <a:lnTo>
                    <a:pt x="10" y="7"/>
                  </a:lnTo>
                  <a:cubicBezTo>
                    <a:pt x="10" y="7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9"/>
                  </a:ln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1"/>
                    <a:pt x="9" y="11"/>
                    <a:pt x="10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0" y="11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lnTo>
                    <a:pt x="10" y="13"/>
                  </a:ln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lnTo>
                    <a:pt x="10" y="14"/>
                  </a:lnTo>
                  <a:lnTo>
                    <a:pt x="10" y="14"/>
                  </a:lnTo>
                  <a:cubicBezTo>
                    <a:pt x="10" y="14"/>
                    <a:pt x="10" y="14"/>
                    <a:pt x="11" y="15"/>
                  </a:cubicBezTo>
                  <a:cubicBezTo>
                    <a:pt x="10" y="15"/>
                    <a:pt x="10" y="15"/>
                    <a:pt x="10" y="15"/>
                  </a:cubicBezTo>
                  <a:lnTo>
                    <a:pt x="11" y="15"/>
                  </a:lnTo>
                  <a:lnTo>
                    <a:pt x="10" y="15"/>
                  </a:lnTo>
                  <a:cubicBezTo>
                    <a:pt x="10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lnTo>
                    <a:pt x="11" y="16"/>
                  </a:lnTo>
                  <a:cubicBezTo>
                    <a:pt x="11" y="16"/>
                    <a:pt x="11" y="16"/>
                    <a:pt x="11" y="16"/>
                  </a:cubicBezTo>
                  <a:lnTo>
                    <a:pt x="11" y="17"/>
                  </a:ln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1" y="17"/>
                    <a:pt x="11" y="18"/>
                  </a:cubicBezTo>
                  <a:lnTo>
                    <a:pt x="11" y="18"/>
                  </a:lnTo>
                  <a:cubicBezTo>
                    <a:pt x="11" y="18"/>
                    <a:pt x="11" y="18"/>
                    <a:pt x="10" y="18"/>
                  </a:cubicBezTo>
                  <a:cubicBezTo>
                    <a:pt x="10" y="18"/>
                    <a:pt x="10" y="18"/>
                    <a:pt x="11" y="18"/>
                  </a:cubicBezTo>
                  <a:cubicBezTo>
                    <a:pt x="10" y="19"/>
                    <a:pt x="10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8" y="20"/>
                    <a:pt x="8" y="21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lnTo>
                    <a:pt x="6" y="21"/>
                  </a:ln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4" y="20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4" y="19"/>
                    <a:pt x="3" y="19"/>
                    <a:pt x="3" y="19"/>
                  </a:cubicBezTo>
                  <a:lnTo>
                    <a:pt x="3" y="19"/>
                  </a:ln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2" y="19"/>
                    <a:pt x="2" y="19"/>
                  </a:cubicBezTo>
                  <a:cubicBezTo>
                    <a:pt x="2" y="19"/>
                    <a:pt x="2" y="19"/>
                    <a:pt x="2" y="19"/>
                  </a:cubicBezTo>
                  <a:lnTo>
                    <a:pt x="2" y="19"/>
                  </a:lnTo>
                  <a:cubicBezTo>
                    <a:pt x="2" y="19"/>
                    <a:pt x="2" y="19"/>
                    <a:pt x="2" y="19"/>
                  </a:cubicBezTo>
                  <a:cubicBezTo>
                    <a:pt x="2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1" y="22"/>
                    <a:pt x="1" y="22"/>
                  </a:cubicBezTo>
                  <a:cubicBezTo>
                    <a:pt x="2" y="23"/>
                    <a:pt x="3" y="25"/>
                    <a:pt x="4" y="26"/>
                  </a:cubicBezTo>
                  <a:cubicBezTo>
                    <a:pt x="4" y="26"/>
                    <a:pt x="5" y="27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6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29"/>
                    <a:pt x="6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8" y="32"/>
                    <a:pt x="8" y="33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1" y="36"/>
                    <a:pt x="12" y="37"/>
                  </a:cubicBezTo>
                  <a:cubicBezTo>
                    <a:pt x="12" y="37"/>
                    <a:pt x="12" y="38"/>
                    <a:pt x="12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38"/>
                    <a:pt x="12" y="39"/>
                    <a:pt x="13" y="39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3" y="39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3" y="40"/>
                    <a:pt x="13" y="41"/>
                    <a:pt x="13" y="41"/>
                  </a:cubicBezTo>
                  <a:cubicBezTo>
                    <a:pt x="13" y="41"/>
                    <a:pt x="14" y="41"/>
                    <a:pt x="14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42"/>
                    <a:pt x="14" y="42"/>
                    <a:pt x="15" y="43"/>
                  </a:cubicBezTo>
                  <a:cubicBezTo>
                    <a:pt x="15" y="43"/>
                    <a:pt x="15" y="43"/>
                    <a:pt x="14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4"/>
                    <a:pt x="16" y="44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6" y="45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6"/>
                    <a:pt x="16" y="46"/>
                    <a:pt x="17" y="47"/>
                  </a:cubicBezTo>
                  <a:cubicBezTo>
                    <a:pt x="17" y="47"/>
                    <a:pt x="16" y="47"/>
                    <a:pt x="16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6" y="47"/>
                  </a:cubicBezTo>
                  <a:lnTo>
                    <a:pt x="17" y="48"/>
                  </a:lnTo>
                  <a:lnTo>
                    <a:pt x="16" y="48"/>
                  </a:lnTo>
                  <a:lnTo>
                    <a:pt x="16" y="48"/>
                  </a:lnTo>
                  <a:cubicBezTo>
                    <a:pt x="16" y="48"/>
                    <a:pt x="16" y="48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lnTo>
                    <a:pt x="16" y="49"/>
                  </a:ln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49"/>
                    <a:pt x="16" y="50"/>
                    <a:pt x="16" y="50"/>
                  </a:cubicBezTo>
                  <a:cubicBezTo>
                    <a:pt x="16" y="50"/>
                    <a:pt x="16" y="50"/>
                    <a:pt x="16" y="50"/>
                  </a:cubicBezTo>
                  <a:lnTo>
                    <a:pt x="16" y="50"/>
                  </a:lnTo>
                  <a:cubicBezTo>
                    <a:pt x="16" y="50"/>
                    <a:pt x="16" y="50"/>
                    <a:pt x="16" y="50"/>
                  </a:cubicBezTo>
                  <a:lnTo>
                    <a:pt x="15" y="50"/>
                  </a:lnTo>
                  <a:cubicBezTo>
                    <a:pt x="15" y="50"/>
                    <a:pt x="15" y="50"/>
                    <a:pt x="16" y="50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5" y="51"/>
                  </a:lnTo>
                  <a:lnTo>
                    <a:pt x="15" y="52"/>
                  </a:lnTo>
                  <a:cubicBezTo>
                    <a:pt x="15" y="52"/>
                    <a:pt x="15" y="52"/>
                    <a:pt x="15" y="52"/>
                  </a:cubicBezTo>
                  <a:cubicBezTo>
                    <a:pt x="15" y="52"/>
                    <a:pt x="15" y="52"/>
                    <a:pt x="15" y="52"/>
                  </a:cubicBezTo>
                  <a:lnTo>
                    <a:pt x="15" y="52"/>
                  </a:lnTo>
                  <a:cubicBezTo>
                    <a:pt x="15" y="52"/>
                    <a:pt x="15" y="53"/>
                    <a:pt x="15" y="53"/>
                  </a:cubicBezTo>
                  <a:lnTo>
                    <a:pt x="14" y="53"/>
                  </a:lnTo>
                  <a:cubicBezTo>
                    <a:pt x="14" y="53"/>
                    <a:pt x="15" y="53"/>
                    <a:pt x="15" y="53"/>
                  </a:cubicBezTo>
                  <a:lnTo>
                    <a:pt x="14" y="53"/>
                  </a:lnTo>
                  <a:cubicBezTo>
                    <a:pt x="14" y="53"/>
                    <a:pt x="14" y="53"/>
                    <a:pt x="14" y="53"/>
                  </a:cubicBezTo>
                  <a:lnTo>
                    <a:pt x="14" y="53"/>
                  </a:lnTo>
                  <a:cubicBezTo>
                    <a:pt x="14" y="53"/>
                    <a:pt x="14" y="53"/>
                    <a:pt x="14" y="54"/>
                  </a:cubicBezTo>
                  <a:lnTo>
                    <a:pt x="14" y="54"/>
                  </a:lnTo>
                  <a:cubicBezTo>
                    <a:pt x="14" y="54"/>
                    <a:pt x="14" y="54"/>
                    <a:pt x="14" y="54"/>
                  </a:cubicBezTo>
                  <a:lnTo>
                    <a:pt x="14" y="54"/>
                  </a:ln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4" y="55"/>
                    <a:pt x="13" y="55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3" y="56"/>
                    <a:pt x="13" y="57"/>
                    <a:pt x="12" y="57"/>
                  </a:cubicBezTo>
                  <a:cubicBezTo>
                    <a:pt x="13" y="57"/>
                    <a:pt x="13" y="57"/>
                    <a:pt x="13" y="57"/>
                  </a:cubicBezTo>
                  <a:lnTo>
                    <a:pt x="12" y="57"/>
                  </a:lnTo>
                  <a:cubicBezTo>
                    <a:pt x="12" y="57"/>
                    <a:pt x="12" y="57"/>
                    <a:pt x="12" y="57"/>
                  </a:cubicBezTo>
                  <a:cubicBezTo>
                    <a:pt x="12" y="58"/>
                    <a:pt x="11" y="58"/>
                    <a:pt x="11" y="59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0" y="59"/>
                    <a:pt x="1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0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59"/>
                    <a:pt x="9" y="59"/>
                    <a:pt x="8" y="59"/>
                  </a:cubicBezTo>
                  <a:cubicBezTo>
                    <a:pt x="9" y="59"/>
                    <a:pt x="9" y="59"/>
                    <a:pt x="8" y="59"/>
                  </a:cubicBezTo>
                  <a:cubicBezTo>
                    <a:pt x="8" y="59"/>
                    <a:pt x="8" y="59"/>
                    <a:pt x="8" y="59"/>
                  </a:cubicBezTo>
                  <a:cubicBezTo>
                    <a:pt x="8" y="59"/>
                    <a:pt x="8" y="58"/>
                    <a:pt x="8" y="58"/>
                  </a:cubicBezTo>
                  <a:cubicBezTo>
                    <a:pt x="8" y="58"/>
                    <a:pt x="7" y="58"/>
                    <a:pt x="7" y="58"/>
                  </a:cubicBez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cubicBezTo>
                    <a:pt x="7" y="58"/>
                    <a:pt x="7" y="58"/>
                    <a:pt x="7" y="58"/>
                  </a:cubicBezTo>
                  <a:lnTo>
                    <a:pt x="6" y="58"/>
                  </a:ln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6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8"/>
                    <a:pt x="5" y="58"/>
                    <a:pt x="5" y="58"/>
                  </a:cubicBezTo>
                  <a:lnTo>
                    <a:pt x="5" y="58"/>
                  </a:lnTo>
                  <a:cubicBezTo>
                    <a:pt x="5" y="58"/>
                    <a:pt x="5" y="58"/>
                    <a:pt x="5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4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lnTo>
                    <a:pt x="3" y="58"/>
                  </a:lnTo>
                  <a:cubicBezTo>
                    <a:pt x="3" y="58"/>
                    <a:pt x="3" y="58"/>
                    <a:pt x="3" y="58"/>
                  </a:cubicBezTo>
                  <a:cubicBezTo>
                    <a:pt x="2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lnTo>
                    <a:pt x="2" y="60"/>
                  </a:lnTo>
                  <a:cubicBezTo>
                    <a:pt x="2" y="60"/>
                    <a:pt x="2" y="60"/>
                    <a:pt x="2" y="60"/>
                  </a:cubicBezTo>
                  <a:cubicBezTo>
                    <a:pt x="2" y="61"/>
                    <a:pt x="3" y="61"/>
                    <a:pt x="3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3"/>
                    <a:pt x="4" y="64"/>
                    <a:pt x="5" y="64"/>
                  </a:cubicBezTo>
                  <a:cubicBezTo>
                    <a:pt x="5" y="64"/>
                    <a:pt x="5" y="65"/>
                    <a:pt x="4" y="65"/>
                  </a:cubicBezTo>
                  <a:cubicBezTo>
                    <a:pt x="5" y="65"/>
                    <a:pt x="5" y="65"/>
                    <a:pt x="5" y="66"/>
                  </a:cubicBezTo>
                  <a:cubicBezTo>
                    <a:pt x="5" y="66"/>
                    <a:pt x="5" y="66"/>
                    <a:pt x="5" y="66"/>
                  </a:cubicBezTo>
                  <a:cubicBezTo>
                    <a:pt x="5" y="66"/>
                    <a:pt x="6" y="66"/>
                    <a:pt x="6" y="66"/>
                  </a:cubicBezTo>
                  <a:cubicBezTo>
                    <a:pt x="6" y="66"/>
                    <a:pt x="5" y="66"/>
                    <a:pt x="5" y="66"/>
                  </a:cubicBezTo>
                  <a:lnTo>
                    <a:pt x="6" y="66"/>
                  </a:ln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6" y="67"/>
                    <a:pt x="6" y="67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lnTo>
                    <a:pt x="6" y="68"/>
                  </a:lnTo>
                  <a:cubicBezTo>
                    <a:pt x="6" y="68"/>
                    <a:pt x="6" y="68"/>
                    <a:pt x="6" y="68"/>
                  </a:cubicBezTo>
                  <a:cubicBezTo>
                    <a:pt x="6" y="68"/>
                    <a:pt x="6" y="69"/>
                    <a:pt x="7" y="69"/>
                  </a:cubicBezTo>
                  <a:lnTo>
                    <a:pt x="6" y="69"/>
                  </a:lnTo>
                  <a:cubicBezTo>
                    <a:pt x="6" y="69"/>
                    <a:pt x="7" y="69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cubicBezTo>
                    <a:pt x="7" y="70"/>
                    <a:pt x="7" y="70"/>
                    <a:pt x="7" y="70"/>
                  </a:cubicBezTo>
                  <a:lnTo>
                    <a:pt x="7" y="71"/>
                  </a:lnTo>
                  <a:cubicBezTo>
                    <a:pt x="7" y="71"/>
                    <a:pt x="7" y="71"/>
                    <a:pt x="7" y="71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1"/>
                    <a:pt x="7" y="71"/>
                    <a:pt x="8" y="72"/>
                  </a:cubicBezTo>
                  <a:cubicBezTo>
                    <a:pt x="8" y="72"/>
                    <a:pt x="7" y="72"/>
                    <a:pt x="7" y="7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8" y="72"/>
                    <a:pt x="8" y="73"/>
                    <a:pt x="8" y="73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8" y="74"/>
                    <a:pt x="8" y="74"/>
                    <a:pt x="9" y="74"/>
                  </a:cubicBezTo>
                  <a:cubicBezTo>
                    <a:pt x="9" y="74"/>
                    <a:pt x="9" y="75"/>
                    <a:pt x="9" y="75"/>
                  </a:cubicBezTo>
                  <a:lnTo>
                    <a:pt x="9" y="75"/>
                  </a:lnTo>
                  <a:lnTo>
                    <a:pt x="9" y="75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9" y="77"/>
                  </a:lnTo>
                  <a:lnTo>
                    <a:pt x="9" y="77"/>
                  </a:lnTo>
                  <a:cubicBezTo>
                    <a:pt x="9" y="77"/>
                    <a:pt x="9" y="77"/>
                    <a:pt x="9" y="77"/>
                  </a:cubicBezTo>
                  <a:lnTo>
                    <a:pt x="9" y="77"/>
                  </a:lnTo>
                  <a:cubicBezTo>
                    <a:pt x="9" y="77"/>
                    <a:pt x="9" y="77"/>
                    <a:pt x="9" y="77"/>
                  </a:cubicBezTo>
                  <a:cubicBezTo>
                    <a:pt x="9" y="77"/>
                    <a:pt x="10" y="77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8"/>
                    <a:pt x="10" y="78"/>
                  </a:cubicBezTo>
                  <a:cubicBezTo>
                    <a:pt x="10" y="78"/>
                    <a:pt x="10" y="79"/>
                    <a:pt x="10" y="79"/>
                  </a:cubicBezTo>
                  <a:cubicBezTo>
                    <a:pt x="10" y="79"/>
                    <a:pt x="11" y="79"/>
                    <a:pt x="11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79"/>
                    <a:pt x="11" y="79"/>
                    <a:pt x="11" y="79"/>
                  </a:cubicBezTo>
                  <a:lnTo>
                    <a:pt x="11" y="79"/>
                  </a:lnTo>
                  <a:cubicBezTo>
                    <a:pt x="11" y="79"/>
                    <a:pt x="11" y="79"/>
                    <a:pt x="11" y="79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2" y="79"/>
                    <a:pt x="12" y="79"/>
                    <a:pt x="12" y="79"/>
                  </a:cubicBezTo>
                  <a:cubicBezTo>
                    <a:pt x="12" y="79"/>
                    <a:pt x="12" y="79"/>
                    <a:pt x="12" y="79"/>
                  </a:cubicBezTo>
                  <a:lnTo>
                    <a:pt x="12" y="79"/>
                  </a:lnTo>
                  <a:lnTo>
                    <a:pt x="13" y="79"/>
                  </a:lnTo>
                  <a:lnTo>
                    <a:pt x="13" y="79"/>
                  </a:lnTo>
                  <a:cubicBezTo>
                    <a:pt x="13" y="79"/>
                    <a:pt x="13" y="79"/>
                    <a:pt x="13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79"/>
                    <a:pt x="14" y="78"/>
                    <a:pt x="14" y="78"/>
                  </a:cubicBezTo>
                  <a:cubicBezTo>
                    <a:pt x="14" y="78"/>
                    <a:pt x="14" y="78"/>
                    <a:pt x="14" y="78"/>
                  </a:cubicBezTo>
                  <a:cubicBezTo>
                    <a:pt x="15" y="78"/>
                    <a:pt x="15" y="78"/>
                    <a:pt x="16" y="77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6" y="77"/>
                    <a:pt x="16" y="77"/>
                    <a:pt x="16" y="77"/>
                  </a:cubicBezTo>
                  <a:cubicBezTo>
                    <a:pt x="16" y="77"/>
                    <a:pt x="16" y="77"/>
                    <a:pt x="16" y="76"/>
                  </a:cubicBezTo>
                  <a:cubicBezTo>
                    <a:pt x="16" y="76"/>
                    <a:pt x="16" y="76"/>
                    <a:pt x="16" y="76"/>
                  </a:cubicBezTo>
                  <a:lnTo>
                    <a:pt x="16" y="76"/>
                  </a:lnTo>
                  <a:cubicBezTo>
                    <a:pt x="16" y="75"/>
                    <a:pt x="16" y="75"/>
                    <a:pt x="16" y="75"/>
                  </a:cubicBezTo>
                  <a:lnTo>
                    <a:pt x="16" y="75"/>
                  </a:lnTo>
                  <a:cubicBezTo>
                    <a:pt x="16" y="75"/>
                    <a:pt x="16" y="75"/>
                    <a:pt x="16" y="75"/>
                  </a:cubicBezTo>
                  <a:cubicBezTo>
                    <a:pt x="16" y="75"/>
                    <a:pt x="16" y="75"/>
                    <a:pt x="16" y="75"/>
                  </a:cubicBezTo>
                  <a:cubicBezTo>
                    <a:pt x="16" y="75"/>
                    <a:pt x="16" y="75"/>
                    <a:pt x="16" y="75"/>
                  </a:cubicBezTo>
                  <a:lnTo>
                    <a:pt x="16" y="74"/>
                  </a:lnTo>
                  <a:cubicBezTo>
                    <a:pt x="16" y="74"/>
                    <a:pt x="16" y="74"/>
                    <a:pt x="16" y="74"/>
                  </a:cubicBezTo>
                  <a:lnTo>
                    <a:pt x="16" y="74"/>
                  </a:lnTo>
                  <a:cubicBezTo>
                    <a:pt x="16" y="74"/>
                    <a:pt x="16" y="74"/>
                    <a:pt x="16" y="74"/>
                  </a:cubicBezTo>
                  <a:lnTo>
                    <a:pt x="16" y="73"/>
                  </a:lnTo>
                  <a:cubicBezTo>
                    <a:pt x="16" y="73"/>
                    <a:pt x="16" y="73"/>
                    <a:pt x="16" y="73"/>
                  </a:cubicBezTo>
                  <a:cubicBezTo>
                    <a:pt x="16" y="73"/>
                    <a:pt x="16" y="72"/>
                    <a:pt x="16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72"/>
                    <a:pt x="16" y="72"/>
                    <a:pt x="16" y="71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5" y="69"/>
                    <a:pt x="15" y="69"/>
                  </a:cubicBezTo>
                  <a:cubicBezTo>
                    <a:pt x="15" y="69"/>
                    <a:pt x="14" y="69"/>
                    <a:pt x="14" y="68"/>
                  </a:cubicBezTo>
                  <a:cubicBezTo>
                    <a:pt x="14" y="68"/>
                    <a:pt x="14" y="68"/>
                    <a:pt x="15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8"/>
                    <a:pt x="14" y="68"/>
                  </a:cubicBezTo>
                  <a:cubicBezTo>
                    <a:pt x="14" y="68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14" y="66"/>
                    <a:pt x="14" y="66"/>
                    <a:pt x="13" y="66"/>
                  </a:cubicBezTo>
                  <a:cubicBezTo>
                    <a:pt x="13" y="66"/>
                    <a:pt x="14" y="66"/>
                    <a:pt x="14" y="66"/>
                  </a:cubicBezTo>
                  <a:cubicBezTo>
                    <a:pt x="13" y="66"/>
                    <a:pt x="13" y="66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3" y="64"/>
                    <a:pt x="13" y="64"/>
                    <a:pt x="13" y="64"/>
                  </a:cubicBezTo>
                  <a:cubicBezTo>
                    <a:pt x="13" y="64"/>
                    <a:pt x="12" y="64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3"/>
                    <a:pt x="12" y="63"/>
                    <a:pt x="12" y="63"/>
                  </a:cubicBezTo>
                  <a:lnTo>
                    <a:pt x="12" y="63"/>
                  </a:lnTo>
                  <a:cubicBezTo>
                    <a:pt x="12" y="63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1"/>
                    <a:pt x="13" y="61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5" y="60"/>
                    <a:pt x="15" y="59"/>
                  </a:cubicBezTo>
                  <a:lnTo>
                    <a:pt x="15" y="59"/>
                  </a:lnTo>
                  <a:lnTo>
                    <a:pt x="15" y="59"/>
                  </a:lnTo>
                  <a:cubicBezTo>
                    <a:pt x="15" y="59"/>
                    <a:pt x="15" y="59"/>
                    <a:pt x="15" y="59"/>
                  </a:cubicBezTo>
                  <a:cubicBezTo>
                    <a:pt x="15" y="59"/>
                    <a:pt x="15" y="58"/>
                    <a:pt x="15" y="58"/>
                  </a:cubicBezTo>
                  <a:lnTo>
                    <a:pt x="15" y="58"/>
                  </a:lnTo>
                  <a:lnTo>
                    <a:pt x="15" y="58"/>
                  </a:lnTo>
                  <a:cubicBezTo>
                    <a:pt x="15" y="57"/>
                    <a:pt x="15" y="57"/>
                    <a:pt x="15" y="57"/>
                  </a:cubicBezTo>
                  <a:lnTo>
                    <a:pt x="15" y="57"/>
                  </a:lnTo>
                  <a:cubicBezTo>
                    <a:pt x="15" y="57"/>
                    <a:pt x="15" y="56"/>
                    <a:pt x="15" y="56"/>
                  </a:cubicBezTo>
                  <a:cubicBezTo>
                    <a:pt x="15" y="56"/>
                    <a:pt x="16" y="56"/>
                    <a:pt x="16" y="56"/>
                  </a:cubicBezTo>
                  <a:cubicBezTo>
                    <a:pt x="16" y="56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4"/>
                    <a:pt x="16" y="54"/>
                    <a:pt x="17" y="54"/>
                  </a:cubicBezTo>
                  <a:cubicBezTo>
                    <a:pt x="17" y="54"/>
                    <a:pt x="16" y="54"/>
                    <a:pt x="16" y="54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7" y="54"/>
                    <a:pt x="17" y="54"/>
                    <a:pt x="17" y="54"/>
                  </a:cubicBezTo>
                  <a:lnTo>
                    <a:pt x="17" y="53"/>
                  </a:lnTo>
                  <a:cubicBezTo>
                    <a:pt x="17" y="53"/>
                    <a:pt x="17" y="53"/>
                    <a:pt x="17" y="53"/>
                  </a:cubicBezTo>
                  <a:cubicBezTo>
                    <a:pt x="17" y="53"/>
                    <a:pt x="17" y="53"/>
                    <a:pt x="17" y="53"/>
                  </a:cubicBezTo>
                  <a:cubicBezTo>
                    <a:pt x="17" y="53"/>
                    <a:pt x="17" y="52"/>
                    <a:pt x="17" y="52"/>
                  </a:cubicBezTo>
                  <a:cubicBezTo>
                    <a:pt x="17" y="52"/>
                    <a:pt x="18" y="52"/>
                    <a:pt x="18" y="52"/>
                  </a:cubicBezTo>
                  <a:lnTo>
                    <a:pt x="18" y="51"/>
                  </a:lnTo>
                  <a:cubicBezTo>
                    <a:pt x="18" y="51"/>
                    <a:pt x="18" y="51"/>
                    <a:pt x="19" y="51"/>
                  </a:cubicBezTo>
                  <a:cubicBezTo>
                    <a:pt x="19" y="51"/>
                    <a:pt x="19" y="50"/>
                    <a:pt x="19" y="50"/>
                  </a:cubicBezTo>
                  <a:lnTo>
                    <a:pt x="19" y="50"/>
                  </a:lnTo>
                  <a:cubicBezTo>
                    <a:pt x="19" y="50"/>
                    <a:pt x="19" y="50"/>
                    <a:pt x="19" y="50"/>
                  </a:cubicBezTo>
                  <a:lnTo>
                    <a:pt x="19" y="50"/>
                  </a:lnTo>
                  <a:cubicBezTo>
                    <a:pt x="19" y="50"/>
                    <a:pt x="19" y="50"/>
                    <a:pt x="19" y="50"/>
                  </a:cubicBezTo>
                  <a:cubicBezTo>
                    <a:pt x="19" y="50"/>
                    <a:pt x="19" y="50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9" y="49"/>
                    <a:pt x="20" y="49"/>
                    <a:pt x="20" y="48"/>
                  </a:cubicBezTo>
                  <a:cubicBezTo>
                    <a:pt x="20" y="48"/>
                    <a:pt x="20" y="48"/>
                    <a:pt x="20" y="48"/>
                  </a:cubicBezTo>
                  <a:lnTo>
                    <a:pt x="20" y="48"/>
                  </a:lnTo>
                  <a:cubicBezTo>
                    <a:pt x="20" y="48"/>
                    <a:pt x="20" y="48"/>
                    <a:pt x="20" y="48"/>
                  </a:cubicBezTo>
                  <a:cubicBezTo>
                    <a:pt x="20" y="47"/>
                    <a:pt x="21" y="47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lnTo>
                    <a:pt x="22" y="46"/>
                  </a:lnTo>
                  <a:cubicBezTo>
                    <a:pt x="22" y="46"/>
                    <a:pt x="22" y="46"/>
                    <a:pt x="22" y="46"/>
                  </a:cubicBezTo>
                  <a:lnTo>
                    <a:pt x="22" y="46"/>
                  </a:lnTo>
                  <a:cubicBezTo>
                    <a:pt x="22" y="46"/>
                    <a:pt x="22" y="46"/>
                    <a:pt x="22" y="46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3" y="45"/>
                    <a:pt x="22" y="45"/>
                  </a:cubicBezTo>
                  <a:lnTo>
                    <a:pt x="23" y="45"/>
                  </a:ln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lnTo>
                    <a:pt x="24" y="43"/>
                  </a:lnTo>
                  <a:cubicBezTo>
                    <a:pt x="23" y="43"/>
                    <a:pt x="23" y="43"/>
                    <a:pt x="23" y="43"/>
                  </a:cubicBezTo>
                  <a:lnTo>
                    <a:pt x="24" y="43"/>
                  </a:lnTo>
                  <a:cubicBezTo>
                    <a:pt x="24" y="43"/>
                    <a:pt x="24" y="43"/>
                    <a:pt x="24" y="43"/>
                  </a:cubicBezTo>
                  <a:lnTo>
                    <a:pt x="24" y="43"/>
                  </a:lnTo>
                  <a:cubicBezTo>
                    <a:pt x="24" y="43"/>
                    <a:pt x="24" y="42"/>
                    <a:pt x="24" y="42"/>
                  </a:cubicBezTo>
                  <a:lnTo>
                    <a:pt x="24" y="42"/>
                  </a:ln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lnTo>
                    <a:pt x="25" y="41"/>
                  </a:ln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lnTo>
                    <a:pt x="25" y="40"/>
                  </a:lnTo>
                  <a:cubicBezTo>
                    <a:pt x="25" y="40"/>
                    <a:pt x="25" y="40"/>
                    <a:pt x="25" y="40"/>
                  </a:cubicBezTo>
                  <a:lnTo>
                    <a:pt x="25" y="40"/>
                  </a:lnTo>
                  <a:cubicBezTo>
                    <a:pt x="25" y="40"/>
                    <a:pt x="25" y="40"/>
                    <a:pt x="25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8"/>
                    <a:pt x="25" y="38"/>
                  </a:cubicBezTo>
                  <a:lnTo>
                    <a:pt x="25" y="38"/>
                  </a:lnTo>
                  <a:cubicBezTo>
                    <a:pt x="25" y="38"/>
                    <a:pt x="26" y="37"/>
                    <a:pt x="26" y="37"/>
                  </a:cubicBezTo>
                  <a:cubicBezTo>
                    <a:pt x="26" y="37"/>
                    <a:pt x="26" y="37"/>
                    <a:pt x="26" y="37"/>
                  </a:cubicBezTo>
                  <a:lnTo>
                    <a:pt x="26" y="37"/>
                  </a:lnTo>
                  <a:cubicBezTo>
                    <a:pt x="26" y="37"/>
                    <a:pt x="26" y="37"/>
                    <a:pt x="26" y="37"/>
                  </a:cubicBezTo>
                  <a:cubicBezTo>
                    <a:pt x="26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lnTo>
                    <a:pt x="28" y="36"/>
                  </a:ln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1" y="34"/>
                    <a:pt x="31" y="34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lnTo>
                    <a:pt x="32" y="33"/>
                  </a:lnTo>
                  <a:cubicBezTo>
                    <a:pt x="32" y="33"/>
                    <a:pt x="32" y="33"/>
                    <a:pt x="32" y="33"/>
                  </a:cubicBezTo>
                  <a:cubicBezTo>
                    <a:pt x="32" y="33"/>
                    <a:pt x="32" y="33"/>
                    <a:pt x="32" y="33"/>
                  </a:cubicBezTo>
                  <a:lnTo>
                    <a:pt x="32" y="32"/>
                  </a:lnTo>
                  <a:lnTo>
                    <a:pt x="32" y="32"/>
                  </a:lnTo>
                  <a:lnTo>
                    <a:pt x="32" y="31"/>
                  </a:lnTo>
                  <a:lnTo>
                    <a:pt x="32" y="31"/>
                  </a:lnTo>
                  <a:cubicBezTo>
                    <a:pt x="32" y="31"/>
                    <a:pt x="32" y="31"/>
                    <a:pt x="32" y="31"/>
                  </a:cubicBezTo>
                  <a:cubicBezTo>
                    <a:pt x="33" y="31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5" y="28"/>
                    <a:pt x="35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28"/>
                    <a:pt x="36" y="27"/>
                    <a:pt x="36" y="27"/>
                  </a:cubicBezTo>
                  <a:cubicBezTo>
                    <a:pt x="36" y="27"/>
                    <a:pt x="36" y="27"/>
                    <a:pt x="36" y="28"/>
                  </a:cubicBezTo>
                  <a:lnTo>
                    <a:pt x="37" y="27"/>
                  </a:ln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lnTo>
                    <a:pt x="38" y="27"/>
                  </a:lnTo>
                  <a:lnTo>
                    <a:pt x="38" y="27"/>
                  </a:ln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9" y="27"/>
                    <a:pt x="39" y="27"/>
                  </a:cubicBezTo>
                  <a:cubicBezTo>
                    <a:pt x="39" y="27"/>
                    <a:pt x="39" y="28"/>
                    <a:pt x="39" y="28"/>
                  </a:cubicBezTo>
                  <a:lnTo>
                    <a:pt x="39" y="28"/>
                  </a:lnTo>
                  <a:lnTo>
                    <a:pt x="39" y="28"/>
                  </a:lnTo>
                  <a:cubicBezTo>
                    <a:pt x="39" y="28"/>
                    <a:pt x="38" y="29"/>
                    <a:pt x="38" y="29"/>
                  </a:cubicBezTo>
                  <a:cubicBezTo>
                    <a:pt x="38" y="29"/>
                    <a:pt x="38" y="29"/>
                    <a:pt x="38" y="29"/>
                  </a:cubicBezTo>
                  <a:lnTo>
                    <a:pt x="38" y="29"/>
                  </a:lnTo>
                  <a:cubicBezTo>
                    <a:pt x="38" y="29"/>
                    <a:pt x="38" y="29"/>
                    <a:pt x="38" y="29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lnTo>
                    <a:pt x="37" y="30"/>
                  </a:lnTo>
                  <a:cubicBezTo>
                    <a:pt x="37" y="30"/>
                    <a:pt x="37" y="30"/>
                    <a:pt x="37" y="30"/>
                  </a:cubicBez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1"/>
                    <a:pt x="37" y="31"/>
                  </a:cubicBezTo>
                  <a:lnTo>
                    <a:pt x="37" y="31"/>
                  </a:lnTo>
                  <a:cubicBezTo>
                    <a:pt x="37" y="31"/>
                    <a:pt x="37" y="32"/>
                    <a:pt x="37" y="32"/>
                  </a:cubicBezTo>
                  <a:lnTo>
                    <a:pt x="37" y="32"/>
                  </a:lnTo>
                  <a:lnTo>
                    <a:pt x="37" y="32"/>
                  </a:lnTo>
                  <a:cubicBezTo>
                    <a:pt x="37" y="32"/>
                    <a:pt x="37" y="33"/>
                    <a:pt x="36" y="33"/>
                  </a:cubicBezTo>
                  <a:lnTo>
                    <a:pt x="36" y="33"/>
                  </a:lnTo>
                  <a:cubicBezTo>
                    <a:pt x="36" y="33"/>
                    <a:pt x="36" y="34"/>
                    <a:pt x="36" y="34"/>
                  </a:cubicBezTo>
                  <a:lnTo>
                    <a:pt x="36" y="34"/>
                  </a:lnTo>
                  <a:lnTo>
                    <a:pt x="36" y="34"/>
                  </a:lnTo>
                  <a:cubicBezTo>
                    <a:pt x="36" y="34"/>
                    <a:pt x="36" y="34"/>
                    <a:pt x="36" y="34"/>
                  </a:cubicBezTo>
                  <a:lnTo>
                    <a:pt x="36" y="35"/>
                  </a:lnTo>
                  <a:cubicBezTo>
                    <a:pt x="36" y="35"/>
                    <a:pt x="36" y="35"/>
                    <a:pt x="36" y="35"/>
                  </a:cubicBezTo>
                  <a:lnTo>
                    <a:pt x="36" y="35"/>
                  </a:lnTo>
                  <a:lnTo>
                    <a:pt x="36" y="35"/>
                  </a:lnTo>
                  <a:lnTo>
                    <a:pt x="35" y="36"/>
                  </a:lnTo>
                  <a:cubicBezTo>
                    <a:pt x="35" y="36"/>
                    <a:pt x="35" y="36"/>
                    <a:pt x="36" y="36"/>
                  </a:cubicBezTo>
                  <a:cubicBezTo>
                    <a:pt x="35" y="36"/>
                    <a:pt x="35" y="37"/>
                    <a:pt x="35" y="37"/>
                  </a:cubicBezTo>
                  <a:cubicBezTo>
                    <a:pt x="35" y="37"/>
                    <a:pt x="35" y="37"/>
                    <a:pt x="35" y="37"/>
                  </a:cubicBezTo>
                  <a:lnTo>
                    <a:pt x="35" y="37"/>
                  </a:lnTo>
                  <a:cubicBezTo>
                    <a:pt x="35" y="37"/>
                    <a:pt x="35" y="38"/>
                    <a:pt x="35" y="38"/>
                  </a:cubicBezTo>
                  <a:lnTo>
                    <a:pt x="35" y="38"/>
                  </a:lnTo>
                  <a:lnTo>
                    <a:pt x="35" y="38"/>
                  </a:lnTo>
                  <a:cubicBezTo>
                    <a:pt x="35" y="39"/>
                    <a:pt x="35" y="39"/>
                    <a:pt x="35" y="39"/>
                  </a:cubicBezTo>
                  <a:cubicBezTo>
                    <a:pt x="35" y="39"/>
                    <a:pt x="35" y="39"/>
                    <a:pt x="35" y="39"/>
                  </a:cubicBezTo>
                  <a:lnTo>
                    <a:pt x="35" y="39"/>
                  </a:lnTo>
                  <a:cubicBezTo>
                    <a:pt x="35" y="39"/>
                    <a:pt x="35" y="39"/>
                    <a:pt x="35" y="39"/>
                  </a:cubicBezTo>
                  <a:lnTo>
                    <a:pt x="34" y="39"/>
                  </a:lnTo>
                  <a:cubicBezTo>
                    <a:pt x="34" y="39"/>
                    <a:pt x="34" y="39"/>
                    <a:pt x="35" y="39"/>
                  </a:cubicBezTo>
                  <a:cubicBezTo>
                    <a:pt x="34" y="40"/>
                    <a:pt x="34" y="40"/>
                    <a:pt x="34" y="40"/>
                  </a:cubicBezTo>
                  <a:lnTo>
                    <a:pt x="34" y="41"/>
                  </a:lnTo>
                  <a:cubicBezTo>
                    <a:pt x="34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3" y="42"/>
                    <a:pt x="32" y="42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3"/>
                    <a:pt x="32" y="43"/>
                    <a:pt x="32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lnTo>
                    <a:pt x="30" y="45"/>
                  </a:lnTo>
                  <a:cubicBezTo>
                    <a:pt x="30" y="45"/>
                    <a:pt x="30" y="45"/>
                    <a:pt x="30" y="45"/>
                  </a:cubicBezTo>
                  <a:cubicBezTo>
                    <a:pt x="29" y="46"/>
                    <a:pt x="29" y="46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8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9"/>
                    <a:pt x="27" y="49"/>
                    <a:pt x="26" y="49"/>
                  </a:cubicBezTo>
                  <a:cubicBezTo>
                    <a:pt x="26" y="49"/>
                    <a:pt x="26" y="49"/>
                    <a:pt x="27" y="49"/>
                  </a:cubicBezTo>
                  <a:lnTo>
                    <a:pt x="26" y="49"/>
                  </a:lnTo>
                  <a:cubicBezTo>
                    <a:pt x="26" y="49"/>
                    <a:pt x="26" y="49"/>
                    <a:pt x="26" y="50"/>
                  </a:cubicBezTo>
                  <a:cubicBezTo>
                    <a:pt x="26" y="50"/>
                    <a:pt x="26" y="50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52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lnTo>
                    <a:pt x="24" y="52"/>
                  </a:lnTo>
                  <a:cubicBezTo>
                    <a:pt x="24" y="52"/>
                    <a:pt x="24" y="52"/>
                    <a:pt x="24" y="52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24" y="54"/>
                    <a:pt x="24" y="54"/>
                  </a:cubicBezTo>
                  <a:lnTo>
                    <a:pt x="24" y="54"/>
                  </a:lnTo>
                  <a:cubicBezTo>
                    <a:pt x="24" y="54"/>
                    <a:pt x="25" y="54"/>
                    <a:pt x="25" y="54"/>
                  </a:cubicBezTo>
                  <a:cubicBezTo>
                    <a:pt x="25" y="54"/>
                    <a:pt x="25" y="54"/>
                    <a:pt x="25" y="54"/>
                  </a:cubicBezTo>
                  <a:lnTo>
                    <a:pt x="25" y="54"/>
                  </a:lnTo>
                  <a:lnTo>
                    <a:pt x="25" y="54"/>
                  </a:lnTo>
                  <a:cubicBezTo>
                    <a:pt x="26" y="54"/>
                    <a:pt x="26" y="54"/>
                    <a:pt x="26" y="54"/>
                  </a:cubicBezTo>
                  <a:lnTo>
                    <a:pt x="27" y="54"/>
                  </a:lnTo>
                  <a:lnTo>
                    <a:pt x="27" y="54"/>
                  </a:lnTo>
                  <a:cubicBezTo>
                    <a:pt x="27" y="54"/>
                    <a:pt x="27" y="54"/>
                    <a:pt x="27" y="54"/>
                  </a:cubicBezTo>
                  <a:lnTo>
                    <a:pt x="27" y="54"/>
                  </a:lnTo>
                  <a:cubicBezTo>
                    <a:pt x="27" y="54"/>
                    <a:pt x="27" y="54"/>
                    <a:pt x="27" y="54"/>
                  </a:cubicBezTo>
                  <a:lnTo>
                    <a:pt x="28" y="54"/>
                  </a:ln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9" y="54"/>
                    <a:pt x="29" y="54"/>
                    <a:pt x="29" y="53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0" y="53"/>
                    <a:pt x="30" y="53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lnTo>
                    <a:pt x="31" y="52"/>
                  </a:lnTo>
                  <a:cubicBezTo>
                    <a:pt x="31" y="52"/>
                    <a:pt x="31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0"/>
                    <a:pt x="31" y="50"/>
                  </a:cubicBezTo>
                  <a:cubicBezTo>
                    <a:pt x="31" y="50"/>
                    <a:pt x="32" y="50"/>
                    <a:pt x="32" y="50"/>
                  </a:cubicBezTo>
                  <a:cubicBezTo>
                    <a:pt x="32" y="50"/>
                    <a:pt x="31" y="50"/>
                    <a:pt x="31" y="50"/>
                  </a:cubicBezTo>
                  <a:cubicBezTo>
                    <a:pt x="32" y="50"/>
                    <a:pt x="32" y="49"/>
                    <a:pt x="32" y="49"/>
                  </a:cubicBezTo>
                  <a:lnTo>
                    <a:pt x="32" y="49"/>
                  </a:lnTo>
                  <a:cubicBezTo>
                    <a:pt x="32" y="49"/>
                    <a:pt x="32" y="49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48"/>
                    <a:pt x="33" y="48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6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3" y="46"/>
                    <a:pt x="33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5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7"/>
                    <a:pt x="35" y="48"/>
                    <a:pt x="35" y="48"/>
                  </a:cubicBezTo>
                  <a:cubicBezTo>
                    <a:pt x="35" y="48"/>
                    <a:pt x="35" y="48"/>
                    <a:pt x="35" y="48"/>
                  </a:cubicBezTo>
                  <a:lnTo>
                    <a:pt x="35" y="48"/>
                  </a:lnTo>
                  <a:cubicBezTo>
                    <a:pt x="35" y="48"/>
                    <a:pt x="35" y="48"/>
                    <a:pt x="35" y="48"/>
                  </a:cubicBezTo>
                  <a:cubicBezTo>
                    <a:pt x="35" y="48"/>
                    <a:pt x="36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50"/>
                    <a:pt x="36" y="50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2"/>
                    <a:pt x="38" y="52"/>
                    <a:pt x="38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38" y="53"/>
                    <a:pt x="38" y="54"/>
                  </a:cubicBezTo>
                  <a:lnTo>
                    <a:pt x="38" y="54"/>
                  </a:lnTo>
                  <a:cubicBezTo>
                    <a:pt x="38" y="54"/>
                    <a:pt x="39" y="54"/>
                    <a:pt x="39" y="54"/>
                  </a:cubicBezTo>
                  <a:cubicBezTo>
                    <a:pt x="39" y="54"/>
                    <a:pt x="38" y="54"/>
                    <a:pt x="38" y="55"/>
                  </a:cubicBezTo>
                  <a:lnTo>
                    <a:pt x="38" y="55"/>
                  </a:lnTo>
                  <a:cubicBezTo>
                    <a:pt x="38" y="55"/>
                    <a:pt x="38" y="55"/>
                    <a:pt x="38" y="56"/>
                  </a:cubicBezTo>
                  <a:cubicBezTo>
                    <a:pt x="38" y="56"/>
                    <a:pt x="38" y="56"/>
                    <a:pt x="38" y="56"/>
                  </a:cubicBezTo>
                  <a:lnTo>
                    <a:pt x="38" y="56"/>
                  </a:lnTo>
                  <a:cubicBezTo>
                    <a:pt x="38" y="56"/>
                    <a:pt x="38" y="56"/>
                    <a:pt x="38" y="56"/>
                  </a:cubicBezTo>
                  <a:lnTo>
                    <a:pt x="37" y="56"/>
                  </a:ln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7"/>
                    <a:pt x="37" y="57"/>
                    <a:pt x="37" y="58"/>
                  </a:cubicBezTo>
                  <a:lnTo>
                    <a:pt x="37" y="58"/>
                  </a:ln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8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6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60"/>
                    <a:pt x="35" y="60"/>
                    <a:pt x="34" y="61"/>
                  </a:cubicBezTo>
                  <a:cubicBezTo>
                    <a:pt x="35" y="61"/>
                    <a:pt x="35" y="61"/>
                    <a:pt x="35" y="61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4" y="61"/>
                    <a:pt x="34" y="61"/>
                    <a:pt x="34" y="61"/>
                  </a:cubicBezTo>
                  <a:lnTo>
                    <a:pt x="34" y="62"/>
                  </a:lnTo>
                  <a:cubicBezTo>
                    <a:pt x="34" y="62"/>
                    <a:pt x="34" y="62"/>
                    <a:pt x="34" y="62"/>
                  </a:cubicBezTo>
                  <a:cubicBezTo>
                    <a:pt x="34" y="62"/>
                    <a:pt x="33" y="62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2" y="64"/>
                    <a:pt x="32" y="64"/>
                    <a:pt x="32" y="64"/>
                  </a:cubicBezTo>
                  <a:cubicBezTo>
                    <a:pt x="32" y="64"/>
                    <a:pt x="32" y="64"/>
                    <a:pt x="32" y="64"/>
                  </a:cubicBezTo>
                  <a:lnTo>
                    <a:pt x="32" y="64"/>
                  </a:lnTo>
                  <a:cubicBezTo>
                    <a:pt x="32" y="64"/>
                    <a:pt x="32" y="65"/>
                    <a:pt x="32" y="65"/>
                  </a:cubicBezTo>
                  <a:cubicBezTo>
                    <a:pt x="31" y="65"/>
                    <a:pt x="31" y="65"/>
                    <a:pt x="31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66"/>
                    <a:pt x="30" y="66"/>
                    <a:pt x="30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30" y="66"/>
                    <a:pt x="30" y="67"/>
                    <a:pt x="30" y="67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30" y="67"/>
                    <a:pt x="29" y="67"/>
                    <a:pt x="29" y="68"/>
                  </a:cubicBezTo>
                  <a:lnTo>
                    <a:pt x="29" y="68"/>
                  </a:lnTo>
                  <a:cubicBezTo>
                    <a:pt x="29" y="68"/>
                    <a:pt x="29" y="68"/>
                    <a:pt x="29" y="68"/>
                  </a:cubicBezTo>
                  <a:lnTo>
                    <a:pt x="29" y="69"/>
                  </a:lnTo>
                  <a:cubicBezTo>
                    <a:pt x="29" y="69"/>
                    <a:pt x="29" y="69"/>
                    <a:pt x="28" y="69"/>
                  </a:cubicBezTo>
                  <a:cubicBezTo>
                    <a:pt x="28" y="69"/>
                    <a:pt x="29" y="69"/>
                    <a:pt x="29" y="70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8" y="70"/>
                    <a:pt x="28" y="70"/>
                    <a:pt x="28" y="70"/>
                  </a:cubicBezTo>
                  <a:lnTo>
                    <a:pt x="28" y="70"/>
                  </a:lnTo>
                  <a:lnTo>
                    <a:pt x="28" y="70"/>
                  </a:lnTo>
                  <a:lnTo>
                    <a:pt x="28" y="71"/>
                  </a:ln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1"/>
                    <a:pt x="28" y="71"/>
                  </a:cubicBezTo>
                  <a:cubicBezTo>
                    <a:pt x="28" y="71"/>
                    <a:pt x="28" y="72"/>
                    <a:pt x="28" y="72"/>
                  </a:cubicBezTo>
                  <a:lnTo>
                    <a:pt x="28" y="72"/>
                  </a:ln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3"/>
                    <a:pt x="27" y="73"/>
                  </a:cubicBezTo>
                  <a:cubicBezTo>
                    <a:pt x="27" y="73"/>
                    <a:pt x="28" y="73"/>
                    <a:pt x="28" y="73"/>
                  </a:cubicBezTo>
                  <a:cubicBezTo>
                    <a:pt x="28" y="73"/>
                    <a:pt x="27" y="73"/>
                    <a:pt x="27" y="73"/>
                  </a:cubicBezTo>
                  <a:cubicBezTo>
                    <a:pt x="27" y="73"/>
                    <a:pt x="28" y="73"/>
                    <a:pt x="28" y="73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7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28" y="74"/>
                    <a:pt x="28" y="74"/>
                    <a:pt x="28" y="74"/>
                  </a:cubicBezTo>
                  <a:lnTo>
                    <a:pt x="28" y="74"/>
                  </a:lnTo>
                  <a:lnTo>
                    <a:pt x="28" y="74"/>
                  </a:lnTo>
                  <a:cubicBezTo>
                    <a:pt x="29" y="74"/>
                    <a:pt x="29" y="74"/>
                    <a:pt x="29" y="74"/>
                  </a:cubicBezTo>
                  <a:cubicBezTo>
                    <a:pt x="29" y="74"/>
                    <a:pt x="29" y="74"/>
                    <a:pt x="29" y="74"/>
                  </a:cubicBezTo>
                  <a:cubicBezTo>
                    <a:pt x="29" y="74"/>
                    <a:pt x="30" y="74"/>
                    <a:pt x="30" y="73"/>
                  </a:cubicBezTo>
                  <a:cubicBezTo>
                    <a:pt x="30" y="74"/>
                    <a:pt x="30" y="74"/>
                    <a:pt x="30" y="74"/>
                  </a:cubicBezTo>
                  <a:cubicBezTo>
                    <a:pt x="30" y="74"/>
                    <a:pt x="30" y="73"/>
                    <a:pt x="30" y="73"/>
                  </a:cubicBezTo>
                  <a:cubicBezTo>
                    <a:pt x="30" y="73"/>
                    <a:pt x="30" y="73"/>
                    <a:pt x="30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1" y="73"/>
                    <a:pt x="32" y="73"/>
                    <a:pt x="32" y="72"/>
                  </a:cubicBezTo>
                  <a:cubicBezTo>
                    <a:pt x="32" y="72"/>
                    <a:pt x="32" y="72"/>
                    <a:pt x="32" y="73"/>
                  </a:cubicBezTo>
                  <a:cubicBezTo>
                    <a:pt x="32" y="72"/>
                    <a:pt x="33" y="72"/>
                    <a:pt x="33" y="72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0"/>
                    <a:pt x="34" y="70"/>
                  </a:cubicBezTo>
                  <a:lnTo>
                    <a:pt x="34" y="70"/>
                  </a:lnTo>
                  <a:cubicBezTo>
                    <a:pt x="34" y="70"/>
                    <a:pt x="34" y="70"/>
                    <a:pt x="34" y="70"/>
                  </a:cubicBezTo>
                  <a:cubicBezTo>
                    <a:pt x="34" y="70"/>
                    <a:pt x="34" y="70"/>
                    <a:pt x="35" y="70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5" y="69"/>
                    <a:pt x="35" y="70"/>
                    <a:pt x="35" y="69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5" y="69"/>
                    <a:pt x="35" y="69"/>
                    <a:pt x="35" y="69"/>
                  </a:cubicBezTo>
                  <a:cubicBezTo>
                    <a:pt x="35" y="69"/>
                    <a:pt x="35" y="69"/>
                    <a:pt x="35" y="69"/>
                  </a:cubicBezTo>
                  <a:lnTo>
                    <a:pt x="35" y="69"/>
                  </a:lnTo>
                  <a:cubicBezTo>
                    <a:pt x="35" y="69"/>
                    <a:pt x="35" y="68"/>
                    <a:pt x="35" y="68"/>
                  </a:cubicBezTo>
                  <a:lnTo>
                    <a:pt x="35" y="68"/>
                  </a:lnTo>
                  <a:cubicBezTo>
                    <a:pt x="35" y="68"/>
                    <a:pt x="35" y="68"/>
                    <a:pt x="35" y="68"/>
                  </a:cubicBezTo>
                  <a:lnTo>
                    <a:pt x="35" y="68"/>
                  </a:lnTo>
                  <a:cubicBezTo>
                    <a:pt x="35" y="68"/>
                    <a:pt x="35" y="68"/>
                    <a:pt x="35" y="68"/>
                  </a:cubicBezTo>
                  <a:lnTo>
                    <a:pt x="36" y="68"/>
                  </a:lnTo>
                  <a:cubicBezTo>
                    <a:pt x="36" y="68"/>
                    <a:pt x="36" y="68"/>
                    <a:pt x="36" y="68"/>
                  </a:cubicBezTo>
                  <a:lnTo>
                    <a:pt x="36" y="67"/>
                  </a:lnTo>
                  <a:cubicBezTo>
                    <a:pt x="36" y="67"/>
                    <a:pt x="36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lnTo>
                    <a:pt x="36" y="66"/>
                  </a:lnTo>
                  <a:lnTo>
                    <a:pt x="36" y="66"/>
                  </a:lnTo>
                  <a:cubicBezTo>
                    <a:pt x="36" y="66"/>
                    <a:pt x="36" y="66"/>
                    <a:pt x="36" y="66"/>
                  </a:cubicBezTo>
                  <a:lnTo>
                    <a:pt x="36" y="66"/>
                  </a:lnTo>
                  <a:cubicBezTo>
                    <a:pt x="36" y="66"/>
                    <a:pt x="36" y="66"/>
                    <a:pt x="36" y="66"/>
                  </a:cubicBezTo>
                  <a:cubicBezTo>
                    <a:pt x="36" y="66"/>
                    <a:pt x="37" y="66"/>
                    <a:pt x="37" y="66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5"/>
                    <a:pt x="37" y="64"/>
                    <a:pt x="37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7" y="64"/>
                    <a:pt x="37" y="64"/>
                    <a:pt x="38" y="63"/>
                  </a:cubicBezTo>
                  <a:lnTo>
                    <a:pt x="38" y="63"/>
                  </a:lnTo>
                  <a:lnTo>
                    <a:pt x="38" y="63"/>
                  </a:lnTo>
                  <a:cubicBezTo>
                    <a:pt x="38" y="63"/>
                    <a:pt x="38" y="63"/>
                    <a:pt x="38" y="63"/>
                  </a:cubicBezTo>
                  <a:lnTo>
                    <a:pt x="38" y="63"/>
                  </a:lnTo>
                  <a:cubicBezTo>
                    <a:pt x="38" y="63"/>
                    <a:pt x="38" y="63"/>
                    <a:pt x="38" y="63"/>
                  </a:cubicBezTo>
                  <a:lnTo>
                    <a:pt x="38" y="62"/>
                  </a:lnTo>
                  <a:lnTo>
                    <a:pt x="38" y="62"/>
                  </a:lnTo>
                  <a:lnTo>
                    <a:pt x="38" y="62"/>
                  </a:lnTo>
                  <a:cubicBezTo>
                    <a:pt x="38" y="62"/>
                    <a:pt x="38" y="61"/>
                    <a:pt x="38" y="61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40" y="59"/>
                    <a:pt x="40" y="5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9"/>
                    <a:pt x="40" y="59"/>
                    <a:pt x="40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0" y="58"/>
                    <a:pt x="40" y="58"/>
                    <a:pt x="41" y="58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8"/>
                    <a:pt x="41" y="58"/>
                    <a:pt x="41" y="57"/>
                  </a:cubicBezTo>
                  <a:cubicBezTo>
                    <a:pt x="41" y="58"/>
                    <a:pt x="41" y="58"/>
                    <a:pt x="41" y="58"/>
                  </a:cubicBezTo>
                  <a:cubicBezTo>
                    <a:pt x="41" y="58"/>
                    <a:pt x="42" y="58"/>
                    <a:pt x="42" y="58"/>
                  </a:cubicBezTo>
                  <a:lnTo>
                    <a:pt x="42" y="58"/>
                  </a:lnTo>
                  <a:cubicBezTo>
                    <a:pt x="42" y="58"/>
                    <a:pt x="42" y="58"/>
                    <a:pt x="42" y="58"/>
                  </a:cubicBezTo>
                  <a:cubicBezTo>
                    <a:pt x="42" y="58"/>
                    <a:pt x="42" y="58"/>
                    <a:pt x="43" y="59"/>
                  </a:cubicBezTo>
                  <a:cubicBezTo>
                    <a:pt x="43" y="59"/>
                    <a:pt x="43" y="59"/>
                    <a:pt x="42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60"/>
                    <a:pt x="43" y="60"/>
                  </a:cubicBezTo>
                  <a:lnTo>
                    <a:pt x="43" y="60"/>
                  </a:lnTo>
                  <a:cubicBezTo>
                    <a:pt x="43" y="60"/>
                    <a:pt x="43" y="60"/>
                    <a:pt x="43" y="60"/>
                  </a:cubicBezTo>
                  <a:cubicBezTo>
                    <a:pt x="43" y="60"/>
                    <a:pt x="43" y="60"/>
                    <a:pt x="44" y="61"/>
                  </a:cubicBezTo>
                  <a:cubicBezTo>
                    <a:pt x="44" y="61"/>
                    <a:pt x="44" y="61"/>
                    <a:pt x="43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61"/>
                    <a:pt x="44" y="61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2"/>
                    <a:pt x="44" y="62"/>
                    <a:pt x="44" y="63"/>
                  </a:cubicBezTo>
                  <a:cubicBezTo>
                    <a:pt x="44" y="63"/>
                    <a:pt x="44" y="63"/>
                    <a:pt x="44" y="63"/>
                  </a:cubicBezTo>
                  <a:lnTo>
                    <a:pt x="44" y="63"/>
                  </a:ln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4"/>
                    <a:pt x="45" y="64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6"/>
                    <a:pt x="44" y="66"/>
                    <a:pt x="43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2" y="68"/>
                    <a:pt x="42" y="68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9"/>
                    <a:pt x="41" y="69"/>
                  </a:cubicBezTo>
                  <a:cubicBezTo>
                    <a:pt x="41" y="69"/>
                    <a:pt x="41" y="69"/>
                    <a:pt x="40" y="68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38" y="70"/>
                    <a:pt x="37" y="71"/>
                    <a:pt x="36" y="72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5" y="72"/>
                    <a:pt x="35" y="72"/>
                    <a:pt x="35" y="72"/>
                  </a:cubicBezTo>
                  <a:lnTo>
                    <a:pt x="35" y="73"/>
                  </a:lnTo>
                  <a:cubicBezTo>
                    <a:pt x="34" y="74"/>
                    <a:pt x="34" y="74"/>
                    <a:pt x="35" y="73"/>
                  </a:cubicBezTo>
                  <a:lnTo>
                    <a:pt x="35" y="73"/>
                  </a:lnTo>
                  <a:cubicBezTo>
                    <a:pt x="35" y="73"/>
                    <a:pt x="35" y="73"/>
                    <a:pt x="35" y="73"/>
                  </a:cubicBezTo>
                  <a:cubicBezTo>
                    <a:pt x="35" y="73"/>
                    <a:pt x="36" y="73"/>
                    <a:pt x="36" y="73"/>
                  </a:cubicBezTo>
                  <a:cubicBezTo>
                    <a:pt x="36" y="73"/>
                    <a:pt x="36" y="73"/>
                    <a:pt x="36" y="73"/>
                  </a:cubicBezTo>
                  <a:cubicBezTo>
                    <a:pt x="36" y="73"/>
                    <a:pt x="37" y="73"/>
                    <a:pt x="37" y="73"/>
                  </a:cubicBezTo>
                  <a:lnTo>
                    <a:pt x="37" y="73"/>
                  </a:lnTo>
                  <a:cubicBezTo>
                    <a:pt x="37" y="73"/>
                    <a:pt x="37" y="73"/>
                    <a:pt x="37" y="73"/>
                  </a:cubicBezTo>
                  <a:cubicBezTo>
                    <a:pt x="37" y="73"/>
                    <a:pt x="37" y="73"/>
                    <a:pt x="38" y="73"/>
                  </a:cubicBezTo>
                  <a:cubicBezTo>
                    <a:pt x="38" y="73"/>
                    <a:pt x="38" y="73"/>
                    <a:pt x="38" y="73"/>
                  </a:cubicBezTo>
                  <a:cubicBezTo>
                    <a:pt x="38" y="73"/>
                    <a:pt x="38" y="73"/>
                    <a:pt x="38" y="72"/>
                  </a:cubicBezTo>
                  <a:cubicBezTo>
                    <a:pt x="38" y="72"/>
                    <a:pt x="38" y="73"/>
                    <a:pt x="38" y="73"/>
                  </a:cubicBezTo>
                  <a:lnTo>
                    <a:pt x="38" y="72"/>
                  </a:lnTo>
                  <a:cubicBezTo>
                    <a:pt x="38" y="72"/>
                    <a:pt x="38" y="72"/>
                    <a:pt x="38" y="73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39" y="72"/>
                    <a:pt x="39" y="72"/>
                    <a:pt x="39" y="72"/>
                  </a:cubicBezTo>
                  <a:cubicBezTo>
                    <a:pt x="40" y="72"/>
                    <a:pt x="40" y="72"/>
                    <a:pt x="40" y="71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1" y="71"/>
                    <a:pt x="42" y="71"/>
                    <a:pt x="42" y="7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2" y="71"/>
                    <a:pt x="42" y="70"/>
                    <a:pt x="42" y="70"/>
                  </a:cubicBezTo>
                  <a:cubicBezTo>
                    <a:pt x="42" y="70"/>
                    <a:pt x="42" y="70"/>
                    <a:pt x="42" y="70"/>
                  </a:cubicBezTo>
                  <a:lnTo>
                    <a:pt x="43" y="70"/>
                  </a:lnTo>
                  <a:cubicBezTo>
                    <a:pt x="43" y="70"/>
                    <a:pt x="43" y="70"/>
                    <a:pt x="43" y="70"/>
                  </a:cubicBezTo>
                  <a:lnTo>
                    <a:pt x="43" y="70"/>
                  </a:lnTo>
                  <a:cubicBezTo>
                    <a:pt x="43" y="70"/>
                    <a:pt x="44" y="70"/>
                    <a:pt x="44" y="70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4" y="70"/>
                    <a:pt x="45" y="70"/>
                    <a:pt x="45" y="70"/>
                  </a:cubicBezTo>
                  <a:lnTo>
                    <a:pt x="45" y="70"/>
                  </a:lnTo>
                  <a:cubicBezTo>
                    <a:pt x="45" y="70"/>
                    <a:pt x="45" y="70"/>
                    <a:pt x="45" y="70"/>
                  </a:cubicBezTo>
                  <a:lnTo>
                    <a:pt x="46" y="70"/>
                  </a:ln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6" y="70"/>
                    <a:pt x="46" y="70"/>
                  </a:cubicBezTo>
                  <a:lnTo>
                    <a:pt x="47" y="70"/>
                  </a:lnTo>
                  <a:cubicBezTo>
                    <a:pt x="47" y="70"/>
                    <a:pt x="47" y="70"/>
                    <a:pt x="47" y="70"/>
                  </a:cubicBezTo>
                  <a:lnTo>
                    <a:pt x="47" y="70"/>
                  </a:lnTo>
                  <a:cubicBezTo>
                    <a:pt x="47" y="70"/>
                    <a:pt x="47" y="70"/>
                    <a:pt x="47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9" y="70"/>
                    <a:pt x="49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0" y="69"/>
                  </a:cubicBezTo>
                  <a:cubicBezTo>
                    <a:pt x="50" y="69"/>
                    <a:pt x="50" y="69"/>
                    <a:pt x="51" y="69"/>
                  </a:cubicBezTo>
                  <a:cubicBezTo>
                    <a:pt x="51" y="69"/>
                    <a:pt x="51" y="69"/>
                    <a:pt x="51" y="69"/>
                  </a:cubicBezTo>
                  <a:cubicBezTo>
                    <a:pt x="51" y="69"/>
                    <a:pt x="51" y="69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2" y="68"/>
                    <a:pt x="52" y="67"/>
                    <a:pt x="52" y="67"/>
                  </a:cubicBezTo>
                  <a:cubicBezTo>
                    <a:pt x="52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7"/>
                  </a:cubicBezTo>
                  <a:lnTo>
                    <a:pt x="53" y="67"/>
                  </a:ln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67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lnTo>
                    <a:pt x="53" y="66"/>
                  </a:lnTo>
                  <a:cubicBezTo>
                    <a:pt x="53" y="66"/>
                    <a:pt x="53" y="66"/>
                    <a:pt x="53" y="66"/>
                  </a:cubicBezTo>
                  <a:lnTo>
                    <a:pt x="53" y="66"/>
                  </a:lnTo>
                  <a:lnTo>
                    <a:pt x="53" y="65"/>
                  </a:lnTo>
                  <a:lnTo>
                    <a:pt x="54" y="65"/>
                  </a:lnTo>
                  <a:lnTo>
                    <a:pt x="53" y="65"/>
                  </a:lnTo>
                  <a:cubicBezTo>
                    <a:pt x="54" y="65"/>
                    <a:pt x="54" y="65"/>
                    <a:pt x="54" y="64"/>
                  </a:cubicBezTo>
                  <a:lnTo>
                    <a:pt x="54" y="64"/>
                  </a:lnTo>
                  <a:lnTo>
                    <a:pt x="54" y="64"/>
                  </a:lnTo>
                  <a:lnTo>
                    <a:pt x="54" y="64"/>
                  </a:lnTo>
                  <a:cubicBezTo>
                    <a:pt x="54" y="64"/>
                    <a:pt x="54" y="64"/>
                    <a:pt x="54" y="64"/>
                  </a:cubicBezTo>
                  <a:cubicBezTo>
                    <a:pt x="54" y="63"/>
                    <a:pt x="53" y="63"/>
                    <a:pt x="53" y="63"/>
                  </a:cubicBezTo>
                  <a:cubicBezTo>
                    <a:pt x="53" y="63"/>
                    <a:pt x="54" y="63"/>
                    <a:pt x="54" y="63"/>
                  </a:cubicBezTo>
                  <a:lnTo>
                    <a:pt x="53" y="63"/>
                  </a:lnTo>
                  <a:cubicBezTo>
                    <a:pt x="53" y="62"/>
                    <a:pt x="53" y="62"/>
                    <a:pt x="53" y="62"/>
                  </a:cubicBezTo>
                  <a:lnTo>
                    <a:pt x="53" y="62"/>
                  </a:lnTo>
                  <a:cubicBezTo>
                    <a:pt x="53" y="62"/>
                    <a:pt x="53" y="62"/>
                    <a:pt x="53" y="62"/>
                  </a:cubicBezTo>
                  <a:cubicBezTo>
                    <a:pt x="53" y="62"/>
                    <a:pt x="53" y="61"/>
                    <a:pt x="53" y="61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1"/>
                    <a:pt x="53" y="61"/>
                    <a:pt x="53" y="60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60"/>
                    <a:pt x="53" y="60"/>
                    <a:pt x="53" y="60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9"/>
                    <a:pt x="52" y="58"/>
                    <a:pt x="52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2" y="57"/>
                    <a:pt x="51" y="56"/>
                    <a:pt x="51" y="56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51" y="56"/>
                    <a:pt x="50" y="56"/>
                    <a:pt x="50" y="5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0" y="56"/>
                    <a:pt x="50" y="55"/>
                    <a:pt x="50" y="55"/>
                  </a:cubicBezTo>
                  <a:cubicBezTo>
                    <a:pt x="49" y="55"/>
                    <a:pt x="49" y="55"/>
                    <a:pt x="49" y="55"/>
                  </a:cubicBezTo>
                  <a:cubicBezTo>
                    <a:pt x="49" y="54"/>
                    <a:pt x="48" y="53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47" y="50"/>
                    <a:pt x="48" y="50"/>
                    <a:pt x="48" y="50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0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50" y="49"/>
                    <a:pt x="50" y="49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50" y="49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8"/>
                    <a:pt x="53" y="48"/>
                    <a:pt x="53" y="48"/>
                  </a:cubicBezTo>
                  <a:lnTo>
                    <a:pt x="53" y="48"/>
                  </a:lnTo>
                  <a:cubicBezTo>
                    <a:pt x="53" y="48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lnTo>
                    <a:pt x="56" y="47"/>
                  </a:lnTo>
                  <a:cubicBezTo>
                    <a:pt x="56" y="47"/>
                    <a:pt x="56" y="47"/>
                    <a:pt x="56" y="47"/>
                  </a:cubicBezTo>
                  <a:lnTo>
                    <a:pt x="56" y="47"/>
                  </a:lnTo>
                  <a:cubicBezTo>
                    <a:pt x="56" y="47"/>
                    <a:pt x="56" y="47"/>
                    <a:pt x="56" y="47"/>
                  </a:cubicBezTo>
                  <a:lnTo>
                    <a:pt x="56" y="47"/>
                  </a:lnTo>
                  <a:cubicBezTo>
                    <a:pt x="56" y="47"/>
                    <a:pt x="56" y="47"/>
                    <a:pt x="56" y="47"/>
                  </a:cubicBezTo>
                  <a:cubicBezTo>
                    <a:pt x="57" y="47"/>
                    <a:pt x="57" y="47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5"/>
                    <a:pt x="57" y="45"/>
                    <a:pt x="58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8" y="45"/>
                    <a:pt x="58" y="45"/>
                  </a:cubicBezTo>
                  <a:lnTo>
                    <a:pt x="57" y="45"/>
                  </a:lnTo>
                  <a:cubicBezTo>
                    <a:pt x="57" y="45"/>
                    <a:pt x="57" y="45"/>
                    <a:pt x="57" y="44"/>
                  </a:cubicBezTo>
                  <a:cubicBezTo>
                    <a:pt x="57" y="44"/>
                    <a:pt x="57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56" y="43"/>
                    <a:pt x="56" y="43"/>
                    <a:pt x="56" y="43"/>
                  </a:cubicBezTo>
                  <a:lnTo>
                    <a:pt x="55" y="43"/>
                  </a:lnTo>
                  <a:cubicBezTo>
                    <a:pt x="55" y="43"/>
                    <a:pt x="55" y="43"/>
                    <a:pt x="55" y="43"/>
                  </a:cubicBezTo>
                  <a:lnTo>
                    <a:pt x="55" y="42"/>
                  </a:lnTo>
                  <a:cubicBezTo>
                    <a:pt x="55" y="42"/>
                    <a:pt x="55" y="42"/>
                    <a:pt x="55" y="42"/>
                  </a:cubicBezTo>
                  <a:lnTo>
                    <a:pt x="54" y="42"/>
                  </a:ln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4" y="42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2"/>
                    <a:pt x="52" y="42"/>
                    <a:pt x="52" y="42"/>
                  </a:cubicBezTo>
                  <a:cubicBezTo>
                    <a:pt x="52" y="42"/>
                    <a:pt x="52" y="42"/>
                    <a:pt x="52" y="42"/>
                  </a:cubicBezTo>
                  <a:cubicBezTo>
                    <a:pt x="52" y="42"/>
                    <a:pt x="51" y="42"/>
                    <a:pt x="51" y="42"/>
                  </a:cubicBezTo>
                  <a:cubicBezTo>
                    <a:pt x="51" y="42"/>
                    <a:pt x="50" y="43"/>
                    <a:pt x="49" y="43"/>
                  </a:cubicBezTo>
                  <a:cubicBezTo>
                    <a:pt x="49" y="43"/>
                    <a:pt x="49" y="43"/>
                    <a:pt x="49" y="44"/>
                  </a:cubicBezTo>
                  <a:cubicBezTo>
                    <a:pt x="48" y="44"/>
                    <a:pt x="47" y="45"/>
                    <a:pt x="47" y="46"/>
                  </a:cubicBezTo>
                  <a:cubicBezTo>
                    <a:pt x="47" y="46"/>
                    <a:pt x="47" y="46"/>
                    <a:pt x="47" y="46"/>
                  </a:cubicBezTo>
                  <a:lnTo>
                    <a:pt x="46" y="46"/>
                  </a:lnTo>
                  <a:cubicBezTo>
                    <a:pt x="46" y="46"/>
                    <a:pt x="47" y="46"/>
                    <a:pt x="47" y="46"/>
                  </a:cubicBezTo>
                  <a:cubicBezTo>
                    <a:pt x="46" y="46"/>
                    <a:pt x="46" y="46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6" y="47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8"/>
                    <a:pt x="45" y="48"/>
                    <a:pt x="44" y="48"/>
                  </a:cubicBezTo>
                  <a:cubicBezTo>
                    <a:pt x="44" y="48"/>
                    <a:pt x="44" y="48"/>
                    <a:pt x="44" y="48"/>
                  </a:cubicBezTo>
                  <a:lnTo>
                    <a:pt x="44" y="48"/>
                  </a:lnTo>
                  <a:cubicBezTo>
                    <a:pt x="44" y="48"/>
                    <a:pt x="44" y="48"/>
                    <a:pt x="44" y="48"/>
                  </a:cubicBezTo>
                  <a:cubicBezTo>
                    <a:pt x="44" y="48"/>
                    <a:pt x="43" y="48"/>
                    <a:pt x="43" y="4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2" y="48"/>
                    <a:pt x="43" y="48"/>
                    <a:pt x="42" y="4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8"/>
                    <a:pt x="41" y="48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1" y="46"/>
                    <a:pt x="40" y="46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4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40" y="43"/>
                    <a:pt x="40" y="43"/>
                    <a:pt x="40" y="43"/>
                  </a:cubicBezTo>
                  <a:lnTo>
                    <a:pt x="40" y="43"/>
                  </a:lnTo>
                  <a:cubicBezTo>
                    <a:pt x="40" y="43"/>
                    <a:pt x="40" y="42"/>
                    <a:pt x="40" y="42"/>
                  </a:cubicBezTo>
                  <a:lnTo>
                    <a:pt x="40" y="42"/>
                  </a:lnTo>
                  <a:lnTo>
                    <a:pt x="40" y="42"/>
                  </a:lnTo>
                  <a:cubicBezTo>
                    <a:pt x="40" y="42"/>
                    <a:pt x="40" y="42"/>
                    <a:pt x="40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39" y="41"/>
                  </a:lnTo>
                  <a:cubicBezTo>
                    <a:pt x="40" y="41"/>
                    <a:pt x="40" y="41"/>
                    <a:pt x="40" y="41"/>
                  </a:cubicBezTo>
                  <a:lnTo>
                    <a:pt x="39" y="41"/>
                  </a:lnTo>
                  <a:cubicBezTo>
                    <a:pt x="39" y="41"/>
                    <a:pt x="40" y="40"/>
                    <a:pt x="40" y="40"/>
                  </a:cubicBezTo>
                  <a:cubicBezTo>
                    <a:pt x="39" y="40"/>
                    <a:pt x="39" y="39"/>
                    <a:pt x="39" y="39"/>
                  </a:cubicBezTo>
                  <a:cubicBezTo>
                    <a:pt x="38" y="39"/>
                    <a:pt x="38" y="39"/>
                    <a:pt x="38" y="39"/>
                  </a:cubicBezTo>
                  <a:lnTo>
                    <a:pt x="38" y="39"/>
                  </a:ln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8"/>
                    <a:pt x="37" y="38"/>
                    <a:pt x="37" y="38"/>
                  </a:cubicBezTo>
                  <a:lnTo>
                    <a:pt x="37" y="37"/>
                  </a:lnTo>
                  <a:lnTo>
                    <a:pt x="37" y="37"/>
                  </a:ln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8" y="35"/>
                  </a:ln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4"/>
                    <a:pt x="38" y="34"/>
                    <a:pt x="38" y="34"/>
                  </a:cubicBezTo>
                  <a:lnTo>
                    <a:pt x="38" y="33"/>
                  </a:lnTo>
                  <a:cubicBezTo>
                    <a:pt x="38" y="33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lnTo>
                    <a:pt x="38" y="32"/>
                  </a:lnTo>
                  <a:cubicBezTo>
                    <a:pt x="38" y="32"/>
                    <a:pt x="38" y="32"/>
                    <a:pt x="38" y="32"/>
                  </a:cubicBezTo>
                  <a:cubicBezTo>
                    <a:pt x="39" y="32"/>
                    <a:pt x="39" y="32"/>
                    <a:pt x="40" y="31"/>
                  </a:cubicBezTo>
                  <a:cubicBezTo>
                    <a:pt x="40" y="31"/>
                    <a:pt x="39" y="31"/>
                    <a:pt x="39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31"/>
                    <a:pt x="40" y="30"/>
                    <a:pt x="40" y="30"/>
                  </a:cubicBezTo>
                  <a:lnTo>
                    <a:pt x="41" y="30"/>
                  </a:lnTo>
                  <a:lnTo>
                    <a:pt x="41" y="30"/>
                  </a:lnTo>
                  <a:lnTo>
                    <a:pt x="41" y="30"/>
                  </a:lnTo>
                  <a:cubicBezTo>
                    <a:pt x="41" y="30"/>
                    <a:pt x="42" y="30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lnTo>
                    <a:pt x="42" y="30"/>
                  </a:lnTo>
                  <a:cubicBezTo>
                    <a:pt x="42" y="30"/>
                    <a:pt x="42" y="30"/>
                    <a:pt x="42" y="30"/>
                  </a:cubicBezTo>
                  <a:lnTo>
                    <a:pt x="42" y="30"/>
                  </a:lnTo>
                  <a:cubicBezTo>
                    <a:pt x="43" y="30"/>
                    <a:pt x="43" y="30"/>
                    <a:pt x="43" y="30"/>
                  </a:cubicBezTo>
                  <a:lnTo>
                    <a:pt x="43" y="30"/>
                  </a:lnTo>
                  <a:cubicBezTo>
                    <a:pt x="43" y="30"/>
                    <a:pt x="43" y="30"/>
                    <a:pt x="43" y="30"/>
                  </a:cubicBezTo>
                  <a:lnTo>
                    <a:pt x="43" y="30"/>
                  </a:lnTo>
                  <a:cubicBezTo>
                    <a:pt x="43" y="30"/>
                    <a:pt x="43" y="30"/>
                    <a:pt x="43" y="30"/>
                  </a:cubicBezTo>
                  <a:cubicBezTo>
                    <a:pt x="44" y="30"/>
                    <a:pt x="45" y="29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cubicBezTo>
                    <a:pt x="46" y="28"/>
                    <a:pt x="46" y="28"/>
                    <a:pt x="46" y="28"/>
                  </a:cubicBezTo>
                  <a:lnTo>
                    <a:pt x="47" y="28"/>
                  </a:ln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7" y="28"/>
                    <a:pt x="47" y="28"/>
                  </a:cubicBezTo>
                  <a:lnTo>
                    <a:pt x="48" y="28"/>
                  </a:ln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48" y="27"/>
                    <a:pt x="49" y="27"/>
                    <a:pt x="49" y="27"/>
                  </a:cubicBezTo>
                  <a:cubicBezTo>
                    <a:pt x="49" y="27"/>
                    <a:pt x="49" y="27"/>
                    <a:pt x="49" y="27"/>
                  </a:cubicBezTo>
                  <a:lnTo>
                    <a:pt x="49" y="27"/>
                  </a:lnTo>
                  <a:cubicBezTo>
                    <a:pt x="49" y="27"/>
                    <a:pt x="49" y="27"/>
                    <a:pt x="49" y="27"/>
                  </a:cubicBezTo>
                  <a:cubicBezTo>
                    <a:pt x="49" y="26"/>
                    <a:pt x="49" y="26"/>
                    <a:pt x="49" y="26"/>
                  </a:cubicBezTo>
                  <a:lnTo>
                    <a:pt x="49" y="26"/>
                  </a:lnTo>
                  <a:lnTo>
                    <a:pt x="49" y="25"/>
                  </a:lnTo>
                  <a:lnTo>
                    <a:pt x="49" y="25"/>
                  </a:lnTo>
                  <a:cubicBezTo>
                    <a:pt x="49" y="25"/>
                    <a:pt x="49" y="25"/>
                    <a:pt x="49" y="25"/>
                  </a:cubicBezTo>
                  <a:lnTo>
                    <a:pt x="49" y="25"/>
                  </a:lnTo>
                  <a:cubicBezTo>
                    <a:pt x="49" y="25"/>
                    <a:pt x="49" y="25"/>
                    <a:pt x="49" y="25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4"/>
                    <a:pt x="48" y="24"/>
                    <a:pt x="48" y="24"/>
                  </a:cubicBezTo>
                  <a:moveTo>
                    <a:pt x="9" y="27"/>
                  </a:moveTo>
                  <a:lnTo>
                    <a:pt x="9" y="27"/>
                  </a:lnTo>
                  <a:cubicBezTo>
                    <a:pt x="8" y="26"/>
                    <a:pt x="8" y="25"/>
                    <a:pt x="7" y="25"/>
                  </a:cubicBezTo>
                  <a:cubicBezTo>
                    <a:pt x="7" y="25"/>
                    <a:pt x="7" y="24"/>
                    <a:pt x="7" y="24"/>
                  </a:cubicBezTo>
                  <a:lnTo>
                    <a:pt x="7" y="24"/>
                  </a:lnTo>
                  <a:lnTo>
                    <a:pt x="7" y="24"/>
                  </a:lnTo>
                  <a:cubicBezTo>
                    <a:pt x="7" y="24"/>
                    <a:pt x="7" y="24"/>
                    <a:pt x="7" y="24"/>
                  </a:cubicBezTo>
                  <a:cubicBezTo>
                    <a:pt x="8" y="23"/>
                    <a:pt x="9" y="23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lnTo>
                    <a:pt x="10" y="22"/>
                  </a:lnTo>
                  <a:cubicBezTo>
                    <a:pt x="13" y="21"/>
                    <a:pt x="12" y="21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3"/>
                    <a:pt x="11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3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6"/>
                    <a:pt x="11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0" y="28"/>
                    <a:pt x="10" y="28"/>
                  </a:cubicBezTo>
                  <a:lnTo>
                    <a:pt x="10" y="28"/>
                  </a:lnTo>
                  <a:cubicBezTo>
                    <a:pt x="10" y="28"/>
                    <a:pt x="9" y="28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moveTo>
                    <a:pt x="19" y="29"/>
                  </a:moveTo>
                  <a:cubicBezTo>
                    <a:pt x="19" y="29"/>
                    <a:pt x="19" y="29"/>
                    <a:pt x="19" y="29"/>
                  </a:cubicBezTo>
                  <a:cubicBezTo>
                    <a:pt x="19" y="29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lnTo>
                    <a:pt x="20" y="32"/>
                  </a:lnTo>
                  <a:cubicBezTo>
                    <a:pt x="19" y="32"/>
                    <a:pt x="19" y="32"/>
                    <a:pt x="19" y="32"/>
                  </a:cubicBezTo>
                  <a:cubicBezTo>
                    <a:pt x="19" y="32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lnTo>
                    <a:pt x="20" y="33"/>
                  </a:lnTo>
                  <a:cubicBezTo>
                    <a:pt x="20" y="33"/>
                    <a:pt x="20" y="33"/>
                    <a:pt x="20" y="34"/>
                  </a:cubicBezTo>
                  <a:lnTo>
                    <a:pt x="20" y="34"/>
                  </a:lnTo>
                  <a:cubicBezTo>
                    <a:pt x="20" y="34"/>
                    <a:pt x="20" y="34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35"/>
                  </a:lnTo>
                  <a:cubicBezTo>
                    <a:pt x="20" y="35"/>
                    <a:pt x="20" y="35"/>
                    <a:pt x="20" y="35"/>
                  </a:cubicBezTo>
                  <a:lnTo>
                    <a:pt x="20" y="35"/>
                  </a:lnTo>
                  <a:cubicBezTo>
                    <a:pt x="20" y="35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lnTo>
                    <a:pt x="20" y="37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0" y="38"/>
                  </a:ln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8"/>
                    <a:pt x="19" y="38"/>
                    <a:pt x="19" y="38"/>
                  </a:cubicBezTo>
                  <a:cubicBezTo>
                    <a:pt x="19" y="38"/>
                    <a:pt x="19" y="38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8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39"/>
                    <a:pt x="18" y="39"/>
                    <a:pt x="18" y="39"/>
                  </a:cubicBezTo>
                  <a:lnTo>
                    <a:pt x="18" y="39"/>
                  </a:lnTo>
                  <a:cubicBezTo>
                    <a:pt x="18" y="39"/>
                    <a:pt x="18" y="39"/>
                    <a:pt x="18" y="39"/>
                  </a:cubicBezTo>
                  <a:cubicBezTo>
                    <a:pt x="17" y="38"/>
                    <a:pt x="17" y="38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6"/>
                  </a:cubicBezTo>
                  <a:cubicBezTo>
                    <a:pt x="16" y="36"/>
                    <a:pt x="16" y="37"/>
                    <a:pt x="16" y="37"/>
                  </a:cubicBezTo>
                  <a:cubicBezTo>
                    <a:pt x="15" y="36"/>
                    <a:pt x="15" y="35"/>
                    <a:pt x="14" y="35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14" y="35"/>
                  </a:lnTo>
                  <a:cubicBezTo>
                    <a:pt x="14" y="35"/>
                    <a:pt x="14" y="35"/>
                    <a:pt x="14" y="35"/>
                  </a:cubicBezTo>
                  <a:cubicBezTo>
                    <a:pt x="14" y="35"/>
                    <a:pt x="14" y="34"/>
                    <a:pt x="14" y="34"/>
                  </a:cubicBezTo>
                  <a:cubicBezTo>
                    <a:pt x="14" y="34"/>
                    <a:pt x="14" y="34"/>
                    <a:pt x="13" y="34"/>
                  </a:cubicBezTo>
                  <a:cubicBezTo>
                    <a:pt x="13" y="34"/>
                    <a:pt x="13" y="34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lnTo>
                    <a:pt x="12" y="32"/>
                  </a:lnTo>
                  <a:cubicBezTo>
                    <a:pt x="12" y="32"/>
                    <a:pt x="12" y="32"/>
                    <a:pt x="12" y="32"/>
                  </a:cubicBezTo>
                  <a:cubicBezTo>
                    <a:pt x="12" y="32"/>
                    <a:pt x="12" y="32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0"/>
                    <a:pt x="12" y="30"/>
                  </a:cubicBezTo>
                  <a:cubicBezTo>
                    <a:pt x="12" y="30"/>
                    <a:pt x="13" y="30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lnTo>
                    <a:pt x="13" y="30"/>
                  </a:lnTo>
                  <a:cubicBezTo>
                    <a:pt x="13" y="30"/>
                    <a:pt x="13" y="30"/>
                    <a:pt x="13" y="30"/>
                  </a:cubicBezTo>
                  <a:cubicBezTo>
                    <a:pt x="13" y="29"/>
                    <a:pt x="13" y="30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lnTo>
                    <a:pt x="13" y="29"/>
                  </a:lnTo>
                  <a:cubicBezTo>
                    <a:pt x="13" y="29"/>
                    <a:pt x="13" y="29"/>
                    <a:pt x="13" y="29"/>
                  </a:cubicBezTo>
                  <a:lnTo>
                    <a:pt x="13" y="28"/>
                  </a:lnTo>
                  <a:lnTo>
                    <a:pt x="13" y="28"/>
                  </a:lnTo>
                  <a:cubicBezTo>
                    <a:pt x="13" y="28"/>
                    <a:pt x="14" y="27"/>
                    <a:pt x="14" y="27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6" y="27"/>
                    <a:pt x="16" y="27"/>
                    <a:pt x="16" y="27"/>
                  </a:cubicBezTo>
                  <a:lnTo>
                    <a:pt x="16" y="27"/>
                  </a:lnTo>
                  <a:cubicBezTo>
                    <a:pt x="16" y="27"/>
                    <a:pt x="16" y="27"/>
                    <a:pt x="16" y="27"/>
                  </a:cubicBezTo>
                  <a:lnTo>
                    <a:pt x="17" y="28"/>
                  </a:lnTo>
                  <a:lnTo>
                    <a:pt x="17" y="28"/>
                  </a:lnTo>
                  <a:lnTo>
                    <a:pt x="17" y="28"/>
                  </a:lnTo>
                  <a:cubicBezTo>
                    <a:pt x="17" y="28"/>
                    <a:pt x="17" y="28"/>
                    <a:pt x="17" y="28"/>
                  </a:cubicBezTo>
                  <a:cubicBezTo>
                    <a:pt x="17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9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9"/>
                    <a:pt x="19" y="29"/>
                    <a:pt x="19" y="29"/>
                  </a:cubicBezTo>
                  <a:moveTo>
                    <a:pt x="26" y="33"/>
                  </a:moveTo>
                  <a:lnTo>
                    <a:pt x="26" y="34"/>
                  </a:lnTo>
                  <a:lnTo>
                    <a:pt x="26" y="34"/>
                  </a:ln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5" y="34"/>
                    <a:pt x="25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lnTo>
                    <a:pt x="24" y="35"/>
                  </a:ln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lnTo>
                    <a:pt x="24" y="34"/>
                  </a:lnTo>
                  <a:lnTo>
                    <a:pt x="24" y="34"/>
                  </a:lnTo>
                  <a:lnTo>
                    <a:pt x="24" y="33"/>
                  </a:ln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5" y="33"/>
                    <a:pt x="25" y="33"/>
                  </a:cubicBezTo>
                  <a:lnTo>
                    <a:pt x="25" y="32"/>
                  </a:lnTo>
                  <a:lnTo>
                    <a:pt x="25" y="33"/>
                  </a:lnTo>
                  <a:cubicBezTo>
                    <a:pt x="25" y="33"/>
                    <a:pt x="25" y="33"/>
                    <a:pt x="25" y="33"/>
                  </a:cubicBezTo>
                  <a:lnTo>
                    <a:pt x="25" y="33"/>
                  </a:lnTo>
                  <a:cubicBezTo>
                    <a:pt x="25" y="33"/>
                    <a:pt x="25" y="33"/>
                    <a:pt x="25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moveTo>
                    <a:pt x="19" y="20"/>
                  </a:moveTo>
                  <a:lnTo>
                    <a:pt x="19" y="21"/>
                  </a:ln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2"/>
                    <a:pt x="19" y="22"/>
                  </a:cubicBezTo>
                  <a:lnTo>
                    <a:pt x="19" y="22"/>
                  </a:lnTo>
                  <a:cubicBezTo>
                    <a:pt x="19" y="22"/>
                    <a:pt x="19" y="22"/>
                    <a:pt x="19" y="22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9" y="25"/>
                    <a:pt x="19" y="25"/>
                  </a:cubicBezTo>
                  <a:cubicBezTo>
                    <a:pt x="18" y="25"/>
                    <a:pt x="18" y="24"/>
                    <a:pt x="18" y="24"/>
                  </a:cubicBezTo>
                  <a:cubicBezTo>
                    <a:pt x="18" y="24"/>
                    <a:pt x="18" y="25"/>
                    <a:pt x="18" y="25"/>
                  </a:cubicBezTo>
                  <a:lnTo>
                    <a:pt x="18" y="24"/>
                  </a:lnTo>
                  <a:cubicBezTo>
                    <a:pt x="17" y="24"/>
                    <a:pt x="17" y="25"/>
                    <a:pt x="17" y="25"/>
                  </a:cubicBezTo>
                  <a:lnTo>
                    <a:pt x="17" y="24"/>
                  </a:lnTo>
                  <a:cubicBezTo>
                    <a:pt x="17" y="24"/>
                    <a:pt x="17" y="24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6" y="24"/>
                  </a:lnTo>
                  <a:cubicBezTo>
                    <a:pt x="16" y="24"/>
                    <a:pt x="16" y="24"/>
                    <a:pt x="16" y="24"/>
                  </a:cubicBezTo>
                  <a:lnTo>
                    <a:pt x="15" y="25"/>
                  </a:ln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1"/>
                  </a:cubicBezTo>
                  <a:cubicBezTo>
                    <a:pt x="14" y="21"/>
                    <a:pt x="14" y="21"/>
                    <a:pt x="15" y="21"/>
                  </a:cubicBezTo>
                  <a:lnTo>
                    <a:pt x="14" y="21"/>
                  </a:ln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1"/>
                    <a:pt x="14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lnTo>
                    <a:pt x="15" y="19"/>
                  </a:lnTo>
                  <a:cubicBezTo>
                    <a:pt x="15" y="19"/>
                    <a:pt x="15" y="19"/>
                    <a:pt x="15" y="19"/>
                  </a:cubicBezTo>
                  <a:cubicBezTo>
                    <a:pt x="15" y="19"/>
                    <a:pt x="15" y="19"/>
                    <a:pt x="15" y="19"/>
                  </a:cubicBezTo>
                  <a:lnTo>
                    <a:pt x="15" y="19"/>
                  </a:lnTo>
                  <a:cubicBezTo>
                    <a:pt x="15" y="19"/>
                    <a:pt x="15" y="19"/>
                    <a:pt x="15" y="19"/>
                  </a:cubicBezTo>
                  <a:lnTo>
                    <a:pt x="15" y="18"/>
                  </a:lnTo>
                  <a:lnTo>
                    <a:pt x="15" y="18"/>
                  </a:lnTo>
                  <a:lnTo>
                    <a:pt x="15" y="18"/>
                  </a:lnTo>
                  <a:cubicBezTo>
                    <a:pt x="15" y="18"/>
                    <a:pt x="15" y="18"/>
                    <a:pt x="15" y="18"/>
                  </a:cubicBezTo>
                  <a:lnTo>
                    <a:pt x="15" y="17"/>
                  </a:ln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6"/>
                  </a:cubicBezTo>
                  <a:cubicBezTo>
                    <a:pt x="15" y="16"/>
                    <a:pt x="15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6" y="15"/>
                    <a:pt x="16" y="16"/>
                  </a:cubicBezTo>
                  <a:cubicBezTo>
                    <a:pt x="17" y="15"/>
                    <a:pt x="17" y="15"/>
                    <a:pt x="18" y="15"/>
                  </a:cubicBezTo>
                  <a:cubicBezTo>
                    <a:pt x="18" y="15"/>
                    <a:pt x="18" y="15"/>
                    <a:pt x="18" y="15"/>
                  </a:cubicBezTo>
                  <a:lnTo>
                    <a:pt x="18" y="15"/>
                  </a:lnTo>
                  <a:cubicBezTo>
                    <a:pt x="18" y="15"/>
                    <a:pt x="18" y="15"/>
                    <a:pt x="18" y="15"/>
                  </a:cubicBezTo>
                  <a:lnTo>
                    <a:pt x="19" y="15"/>
                  </a:lnTo>
                  <a:cubicBezTo>
                    <a:pt x="19" y="15"/>
                    <a:pt x="20" y="16"/>
                    <a:pt x="20" y="16"/>
                  </a:cubicBezTo>
                  <a:lnTo>
                    <a:pt x="20" y="17"/>
                  </a:lnTo>
                  <a:lnTo>
                    <a:pt x="20" y="17"/>
                  </a:lnTo>
                  <a:lnTo>
                    <a:pt x="20" y="17"/>
                  </a:lnTo>
                  <a:cubicBezTo>
                    <a:pt x="20" y="17"/>
                    <a:pt x="20" y="18"/>
                    <a:pt x="20" y="18"/>
                  </a:cubicBezTo>
                  <a:cubicBezTo>
                    <a:pt x="20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lnTo>
                    <a:pt x="19" y="20"/>
                  </a:lnTo>
                  <a:close/>
                  <a:moveTo>
                    <a:pt x="29" y="19"/>
                  </a:moveTo>
                  <a:cubicBezTo>
                    <a:pt x="29" y="19"/>
                    <a:pt x="29" y="19"/>
                    <a:pt x="28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20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lnTo>
                    <a:pt x="29" y="21"/>
                  </a:ln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2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lnTo>
                    <a:pt x="30" y="23"/>
                  </a:ln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4"/>
                    <a:pt x="31" y="24"/>
                    <a:pt x="31" y="25"/>
                  </a:cubicBezTo>
                  <a:lnTo>
                    <a:pt x="31" y="25"/>
                  </a:lnTo>
                  <a:lnTo>
                    <a:pt x="31" y="25"/>
                  </a:ln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6"/>
                  </a:cubicBezTo>
                  <a:cubicBezTo>
                    <a:pt x="31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6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28" y="28"/>
                    <a:pt x="29" y="28"/>
                    <a:pt x="29" y="28"/>
                  </a:cubicBezTo>
                  <a:lnTo>
                    <a:pt x="28" y="28"/>
                  </a:ln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lnTo>
                    <a:pt x="27" y="27"/>
                  </a:lnTo>
                  <a:cubicBezTo>
                    <a:pt x="27" y="27"/>
                    <a:pt x="26" y="27"/>
                    <a:pt x="26" y="27"/>
                  </a:cubicBezTo>
                  <a:lnTo>
                    <a:pt x="26" y="27"/>
                  </a:lnTo>
                  <a:lnTo>
                    <a:pt x="26" y="27"/>
                  </a:lnTo>
                  <a:lnTo>
                    <a:pt x="26" y="27"/>
                  </a:lnTo>
                  <a:cubicBezTo>
                    <a:pt x="25" y="27"/>
                    <a:pt x="25" y="27"/>
                    <a:pt x="25" y="27"/>
                  </a:cubicBezTo>
                  <a:cubicBezTo>
                    <a:pt x="25" y="26"/>
                    <a:pt x="25" y="26"/>
                    <a:pt x="24" y="26"/>
                  </a:cubicBezTo>
                  <a:lnTo>
                    <a:pt x="24" y="26"/>
                  </a:lnTo>
                  <a:cubicBezTo>
                    <a:pt x="24" y="26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lnTo>
                    <a:pt x="23" y="23"/>
                  </a:lnTo>
                  <a:lnTo>
                    <a:pt x="23" y="23"/>
                  </a:lnTo>
                  <a:lnTo>
                    <a:pt x="23" y="23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3" y="21"/>
                  </a:lnTo>
                  <a:cubicBezTo>
                    <a:pt x="24" y="21"/>
                    <a:pt x="24" y="21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9"/>
                    <a:pt x="25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19"/>
                    <a:pt x="26" y="19"/>
                    <a:pt x="27" y="19"/>
                  </a:cubicBezTo>
                  <a:lnTo>
                    <a:pt x="27" y="19"/>
                  </a:lnTo>
                  <a:lnTo>
                    <a:pt x="28" y="19"/>
                  </a:lnTo>
                  <a:lnTo>
                    <a:pt x="28" y="19"/>
                  </a:lnTo>
                  <a:cubicBezTo>
                    <a:pt x="28" y="19"/>
                    <a:pt x="28" y="19"/>
                    <a:pt x="28" y="19"/>
                  </a:cubicBezTo>
                  <a:lnTo>
                    <a:pt x="28" y="19"/>
                  </a:ln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8" y="19"/>
                    <a:pt x="29" y="19"/>
                  </a:cubicBezTo>
                  <a:moveTo>
                    <a:pt x="26" y="12"/>
                  </a:moveTo>
                  <a:cubicBezTo>
                    <a:pt x="26" y="12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13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6" y="14"/>
                    <a:pt x="26" y="14"/>
                  </a:cubicBezTo>
                  <a:lnTo>
                    <a:pt x="26" y="15"/>
                  </a:lnTo>
                  <a:lnTo>
                    <a:pt x="26" y="15"/>
                  </a:ln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5" y="16"/>
                    <a:pt x="25" y="16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5"/>
                  </a:cubicBezTo>
                  <a:cubicBezTo>
                    <a:pt x="23" y="15"/>
                    <a:pt x="23" y="15"/>
                    <a:pt x="23" y="15"/>
                  </a:cubicBezTo>
                  <a:lnTo>
                    <a:pt x="23" y="15"/>
                  </a:lnTo>
                  <a:cubicBezTo>
                    <a:pt x="23" y="15"/>
                    <a:pt x="23" y="15"/>
                    <a:pt x="23" y="15"/>
                  </a:cubicBezTo>
                  <a:cubicBezTo>
                    <a:pt x="23" y="15"/>
                    <a:pt x="23" y="15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2" y="13"/>
                    <a:pt x="22" y="13"/>
                  </a:cubicBezTo>
                  <a:cubicBezTo>
                    <a:pt x="22" y="13"/>
                    <a:pt x="23" y="13"/>
                    <a:pt x="23" y="13"/>
                  </a:cubicBezTo>
                  <a:cubicBezTo>
                    <a:pt x="23" y="12"/>
                    <a:pt x="22" y="12"/>
                    <a:pt x="22" y="12"/>
                  </a:cubicBezTo>
                  <a:cubicBezTo>
                    <a:pt x="22" y="12"/>
                    <a:pt x="23" y="12"/>
                    <a:pt x="23" y="12"/>
                  </a:cubicBezTo>
                  <a:lnTo>
                    <a:pt x="23" y="12"/>
                  </a:ln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lnTo>
                    <a:pt x="24" y="10"/>
                  </a:lnTo>
                  <a:lnTo>
                    <a:pt x="24" y="11"/>
                  </a:lnTo>
                  <a:cubicBezTo>
                    <a:pt x="24" y="10"/>
                    <a:pt x="24" y="10"/>
                    <a:pt x="24" y="10"/>
                  </a:cubicBezTo>
                  <a:cubicBezTo>
                    <a:pt x="25" y="11"/>
                    <a:pt x="26" y="12"/>
                    <a:pt x="26" y="12"/>
                  </a:cubicBezTo>
                  <a:moveTo>
                    <a:pt x="22" y="5"/>
                  </a:move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6"/>
                  </a:cubicBezTo>
                  <a:lnTo>
                    <a:pt x="22" y="6"/>
                  </a:ln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3" y="6"/>
                    <a:pt x="23" y="6"/>
                  </a:cubicBezTo>
                  <a:lnTo>
                    <a:pt x="22" y="6"/>
                  </a:lnTo>
                  <a:lnTo>
                    <a:pt x="22" y="7"/>
                  </a:ln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9"/>
                    <a:pt x="21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10"/>
                    <a:pt x="20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lnTo>
                    <a:pt x="19" y="10"/>
                  </a:lnTo>
                  <a:cubicBezTo>
                    <a:pt x="19" y="10"/>
                    <a:pt x="19" y="10"/>
                    <a:pt x="19" y="10"/>
                  </a:cubicBezTo>
                  <a:cubicBezTo>
                    <a:pt x="19" y="11"/>
                    <a:pt x="19" y="11"/>
                    <a:pt x="19" y="11"/>
                  </a:cubicBezTo>
                  <a:lnTo>
                    <a:pt x="19" y="12"/>
                  </a:lnTo>
                  <a:lnTo>
                    <a:pt x="19" y="12"/>
                  </a:lnTo>
                  <a:cubicBezTo>
                    <a:pt x="19" y="12"/>
                    <a:pt x="19" y="12"/>
                    <a:pt x="19" y="12"/>
                  </a:cubicBezTo>
                  <a:lnTo>
                    <a:pt x="18" y="12"/>
                  </a:lnTo>
                  <a:cubicBezTo>
                    <a:pt x="19" y="12"/>
                    <a:pt x="19" y="12"/>
                    <a:pt x="19" y="12"/>
                  </a:cubicBezTo>
                  <a:lnTo>
                    <a:pt x="18" y="12"/>
                  </a:ln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3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6" y="14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4"/>
                    <a:pt x="16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lnTo>
                    <a:pt x="15" y="14"/>
                  </a:lnTo>
                  <a:lnTo>
                    <a:pt x="15" y="14"/>
                  </a:ln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13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lnTo>
                    <a:pt x="14" y="12"/>
                  </a:ln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3" y="12"/>
                    <a:pt x="13" y="12"/>
                  </a:cubicBezTo>
                  <a:cubicBezTo>
                    <a:pt x="13" y="12"/>
                    <a:pt x="13" y="12"/>
                    <a:pt x="14" y="12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lnTo>
                    <a:pt x="13" y="11"/>
                  </a:lnTo>
                  <a:cubicBezTo>
                    <a:pt x="13" y="11"/>
                    <a:pt x="13" y="11"/>
                    <a:pt x="13" y="11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3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5" y="7"/>
                  </a:cubicBezTo>
                  <a:cubicBezTo>
                    <a:pt x="15" y="7"/>
                    <a:pt x="15" y="8"/>
                    <a:pt x="15" y="8"/>
                  </a:cubicBezTo>
                  <a:cubicBezTo>
                    <a:pt x="15" y="8"/>
                    <a:pt x="15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8" y="6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lnTo>
                    <a:pt x="18" y="5"/>
                  </a:ln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8" y="5"/>
                    <a:pt x="18" y="4"/>
                    <a:pt x="18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4"/>
                    <a:pt x="21" y="3"/>
                    <a:pt x="21" y="3"/>
                  </a:cubicBezTo>
                  <a:lnTo>
                    <a:pt x="21" y="4"/>
                  </a:lnTo>
                  <a:cubicBezTo>
                    <a:pt x="21" y="4"/>
                    <a:pt x="21" y="4"/>
                    <a:pt x="21" y="4"/>
                  </a:cubicBezTo>
                  <a:lnTo>
                    <a:pt x="21" y="4"/>
                  </a:lnTo>
                  <a:cubicBezTo>
                    <a:pt x="21" y="4"/>
                    <a:pt x="21" y="4"/>
                    <a:pt x="21" y="4"/>
                  </a:cubicBezTo>
                  <a:cubicBezTo>
                    <a:pt x="22" y="4"/>
                    <a:pt x="22" y="5"/>
                    <a:pt x="22" y="5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4" name="path 104"/>
            <p:cNvSpPr/>
            <p:nvPr/>
          </p:nvSpPr>
          <p:spPr>
            <a:xfrm>
              <a:off x="162460" y="471945"/>
              <a:ext cx="40954" cy="43767"/>
            </a:xfrm>
            <a:custGeom>
              <a:avLst/>
              <a:gdLst/>
              <a:ahLst/>
              <a:cxnLst/>
              <a:rect l="0" t="0" r="0" b="0"/>
              <a:pathLst>
                <a:path w="64" h="68">
                  <a:moveTo>
                    <a:pt x="57" y="42"/>
                  </a:moveTo>
                  <a:cubicBezTo>
                    <a:pt x="57" y="42"/>
                    <a:pt x="57" y="42"/>
                    <a:pt x="57" y="42"/>
                  </a:cubicBezTo>
                  <a:cubicBezTo>
                    <a:pt x="57" y="41"/>
                    <a:pt x="57" y="41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39"/>
                    <a:pt x="58" y="39"/>
                    <a:pt x="58" y="39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39"/>
                    <a:pt x="58" y="38"/>
                    <a:pt x="58" y="38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58" y="36"/>
                    <a:pt x="59" y="35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2"/>
                    <a:pt x="59" y="32"/>
                    <a:pt x="59" y="32"/>
                  </a:cubicBezTo>
                  <a:cubicBezTo>
                    <a:pt x="59" y="31"/>
                    <a:pt x="60" y="30"/>
                    <a:pt x="60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29"/>
                    <a:pt x="61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1" y="28"/>
                    <a:pt x="61" y="28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1" y="26"/>
                    <a:pt x="61" y="26"/>
                    <a:pt x="61" y="26"/>
                  </a:cubicBezTo>
                  <a:cubicBezTo>
                    <a:pt x="61" y="25"/>
                    <a:pt x="62" y="24"/>
                    <a:pt x="62" y="23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2" y="22"/>
                    <a:pt x="63" y="22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1"/>
                    <a:pt x="63" y="20"/>
                    <a:pt x="63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19"/>
                    <a:pt x="64" y="18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6"/>
                    <a:pt x="64" y="17"/>
                    <a:pt x="64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6"/>
                    <a:pt x="64" y="16"/>
                    <a:pt x="64" y="16"/>
                  </a:cubicBezTo>
                  <a:lnTo>
                    <a:pt x="64" y="15"/>
                  </a:ln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cubicBezTo>
                    <a:pt x="64" y="15"/>
                    <a:pt x="64" y="15"/>
                    <a:pt x="64" y="15"/>
                  </a:cubicBezTo>
                  <a:lnTo>
                    <a:pt x="64" y="14"/>
                  </a:ln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cubicBezTo>
                    <a:pt x="64" y="14"/>
                    <a:pt x="64" y="14"/>
                    <a:pt x="64" y="14"/>
                  </a:cubicBezTo>
                  <a:lnTo>
                    <a:pt x="64" y="13"/>
                  </a:lnTo>
                  <a:cubicBezTo>
                    <a:pt x="64" y="13"/>
                    <a:pt x="64" y="13"/>
                    <a:pt x="64" y="13"/>
                  </a:cubicBezTo>
                  <a:lnTo>
                    <a:pt x="64" y="13"/>
                  </a:lnTo>
                  <a:cubicBezTo>
                    <a:pt x="64" y="13"/>
                    <a:pt x="64" y="13"/>
                    <a:pt x="64" y="13"/>
                  </a:cubicBezTo>
                  <a:lnTo>
                    <a:pt x="64" y="13"/>
                  </a:lnTo>
                  <a:cubicBezTo>
                    <a:pt x="64" y="13"/>
                    <a:pt x="64" y="13"/>
                    <a:pt x="63" y="13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4" y="12"/>
                    <a:pt x="64" y="12"/>
                  </a:cubicBezTo>
                  <a:lnTo>
                    <a:pt x="64" y="12"/>
                  </a:lnTo>
                  <a:cubicBezTo>
                    <a:pt x="64" y="12"/>
                    <a:pt x="63" y="12"/>
                    <a:pt x="63" y="12"/>
                  </a:cubicBezTo>
                  <a:cubicBezTo>
                    <a:pt x="63" y="11"/>
                    <a:pt x="64" y="11"/>
                    <a:pt x="64" y="11"/>
                  </a:cubicBezTo>
                  <a:lnTo>
                    <a:pt x="63" y="10"/>
                  </a:lnTo>
                  <a:cubicBezTo>
                    <a:pt x="63" y="10"/>
                    <a:pt x="64" y="10"/>
                    <a:pt x="64" y="10"/>
                  </a:cubicBezTo>
                  <a:cubicBezTo>
                    <a:pt x="64" y="10"/>
                    <a:pt x="63" y="10"/>
                    <a:pt x="63" y="10"/>
                  </a:cubicBezTo>
                  <a:lnTo>
                    <a:pt x="64" y="10"/>
                  </a:lnTo>
                  <a:cubicBezTo>
                    <a:pt x="64" y="10"/>
                    <a:pt x="63" y="10"/>
                    <a:pt x="63" y="10"/>
                  </a:cubicBezTo>
                  <a:lnTo>
                    <a:pt x="64" y="9"/>
                  </a:ln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lnTo>
                    <a:pt x="63" y="9"/>
                  </a:lnTo>
                  <a:cubicBezTo>
                    <a:pt x="63" y="9"/>
                    <a:pt x="63" y="9"/>
                    <a:pt x="63" y="8"/>
                  </a:cubicBezTo>
                  <a:cubicBezTo>
                    <a:pt x="63" y="8"/>
                    <a:pt x="63" y="8"/>
                    <a:pt x="63" y="8"/>
                  </a:cubicBezTo>
                  <a:lnTo>
                    <a:pt x="63" y="8"/>
                  </a:lnTo>
                  <a:lnTo>
                    <a:pt x="62" y="8"/>
                  </a:lnTo>
                  <a:cubicBezTo>
                    <a:pt x="62" y="8"/>
                    <a:pt x="62" y="8"/>
                    <a:pt x="62" y="8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7"/>
                    <a:pt x="61" y="7"/>
                  </a:cubicBezTo>
                  <a:cubicBezTo>
                    <a:pt x="61" y="7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lnTo>
                    <a:pt x="61" y="6"/>
                  </a:lnTo>
                  <a:cubicBezTo>
                    <a:pt x="61" y="6"/>
                    <a:pt x="61" y="6"/>
                    <a:pt x="61" y="5"/>
                  </a:cubicBezTo>
                  <a:cubicBezTo>
                    <a:pt x="61" y="5"/>
                    <a:pt x="60" y="5"/>
                    <a:pt x="60" y="5"/>
                  </a:cubicBezTo>
                  <a:cubicBezTo>
                    <a:pt x="60" y="5"/>
                    <a:pt x="60" y="5"/>
                    <a:pt x="60" y="5"/>
                  </a:cubicBezTo>
                  <a:cubicBezTo>
                    <a:pt x="60" y="5"/>
                    <a:pt x="60" y="5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3"/>
                    <a:pt x="58" y="3"/>
                    <a:pt x="59" y="3"/>
                  </a:cubicBezTo>
                  <a:lnTo>
                    <a:pt x="58" y="3"/>
                  </a:ln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7" y="3"/>
                    <a:pt x="57" y="2"/>
                  </a:cubicBezTo>
                  <a:cubicBezTo>
                    <a:pt x="56" y="2"/>
                    <a:pt x="57" y="3"/>
                    <a:pt x="57" y="2"/>
                  </a:cubicBezTo>
                  <a:cubicBezTo>
                    <a:pt x="57" y="2"/>
                    <a:pt x="56" y="2"/>
                    <a:pt x="56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55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lnTo>
                    <a:pt x="54" y="2"/>
                  </a:lnTo>
                  <a:cubicBezTo>
                    <a:pt x="54" y="2"/>
                    <a:pt x="54" y="2"/>
                    <a:pt x="54" y="2"/>
                  </a:cubicBezTo>
                  <a:cubicBezTo>
                    <a:pt x="54" y="2"/>
                    <a:pt x="54" y="2"/>
                    <a:pt x="54" y="2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3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1" y="2"/>
                    <a:pt x="51" y="2"/>
                  </a:cubicBezTo>
                  <a:cubicBezTo>
                    <a:pt x="51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49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7" y="2"/>
                    <a:pt x="47" y="2"/>
                    <a:pt x="47" y="1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46" y="2"/>
                    <a:pt x="46" y="1"/>
                    <a:pt x="46" y="1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1"/>
                    <a:pt x="45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3" y="1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1"/>
                    <a:pt x="41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lnTo>
                    <a:pt x="40" y="0"/>
                  </a:ln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8" y="0"/>
                    <a:pt x="38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5" y="0"/>
                    <a:pt x="35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2" y="0"/>
                    <a:pt x="32" y="0"/>
                  </a:cubicBezTo>
                  <a:lnTo>
                    <a:pt x="32" y="0"/>
                  </a:lnTo>
                  <a:lnTo>
                    <a:pt x="31" y="0"/>
                  </a:lnTo>
                  <a:lnTo>
                    <a:pt x="31" y="0"/>
                  </a:lnTo>
                  <a:cubicBezTo>
                    <a:pt x="31" y="0"/>
                    <a:pt x="31" y="0"/>
                    <a:pt x="31" y="0"/>
                  </a:cubicBezTo>
                  <a:lnTo>
                    <a:pt x="31" y="0"/>
                  </a:lnTo>
                  <a:cubicBezTo>
                    <a:pt x="31" y="0"/>
                    <a:pt x="30" y="0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30" y="1"/>
                  </a:lnTo>
                  <a:cubicBezTo>
                    <a:pt x="29" y="1"/>
                    <a:pt x="28" y="1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9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1" y="2"/>
                    <a:pt x="31" y="2"/>
                    <a:pt x="31" y="2"/>
                  </a:cubicBezTo>
                  <a:lnTo>
                    <a:pt x="31" y="2"/>
                  </a:lnTo>
                  <a:cubicBezTo>
                    <a:pt x="31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2"/>
                    <a:pt x="35" y="2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6" y="2"/>
                    <a:pt x="36" y="2"/>
                    <a:pt x="37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8" y="3"/>
                    <a:pt x="39" y="3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3"/>
                    <a:pt x="40" y="3"/>
                    <a:pt x="41" y="3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3"/>
                    <a:pt x="41" y="3"/>
                    <a:pt x="42" y="4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4"/>
                    <a:pt x="42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3" y="4"/>
                    <a:pt x="44" y="4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45" y="4"/>
                    <a:pt x="45" y="4"/>
                    <a:pt x="45" y="4"/>
                  </a:cubicBezTo>
                  <a:lnTo>
                    <a:pt x="45" y="4"/>
                  </a:ln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8" y="4"/>
                    <a:pt x="48" y="4"/>
                    <a:pt x="49" y="5"/>
                  </a:cubicBezTo>
                  <a:cubicBezTo>
                    <a:pt x="49" y="5"/>
                    <a:pt x="49" y="4"/>
                    <a:pt x="49" y="4"/>
                  </a:cubicBezTo>
                  <a:cubicBezTo>
                    <a:pt x="49" y="4"/>
                    <a:pt x="49" y="5"/>
                    <a:pt x="49" y="5"/>
                  </a:cubicBezTo>
                  <a:cubicBezTo>
                    <a:pt x="49" y="5"/>
                    <a:pt x="49" y="5"/>
                    <a:pt x="49" y="4"/>
                  </a:cubicBezTo>
                  <a:cubicBezTo>
                    <a:pt x="50" y="5"/>
                    <a:pt x="51" y="5"/>
                    <a:pt x="51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2" y="5"/>
                    <a:pt x="52" y="5"/>
                    <a:pt x="52" y="5"/>
                  </a:cubicBezTo>
                  <a:cubicBezTo>
                    <a:pt x="53" y="5"/>
                    <a:pt x="53" y="6"/>
                    <a:pt x="53" y="6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4" y="6"/>
                    <a:pt x="55" y="6"/>
                    <a:pt x="55" y="7"/>
                  </a:cubicBezTo>
                  <a:lnTo>
                    <a:pt x="55" y="7"/>
                  </a:ln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lnTo>
                    <a:pt x="55" y="7"/>
                  </a:lnTo>
                  <a:cubicBezTo>
                    <a:pt x="55" y="7"/>
                    <a:pt x="55" y="7"/>
                    <a:pt x="55" y="7"/>
                  </a:cubicBezTo>
                  <a:lnTo>
                    <a:pt x="56" y="8"/>
                  </a:lnTo>
                  <a:cubicBezTo>
                    <a:pt x="56" y="8"/>
                    <a:pt x="56" y="8"/>
                    <a:pt x="56" y="8"/>
                  </a:cubicBezTo>
                  <a:cubicBezTo>
                    <a:pt x="56" y="8"/>
                    <a:pt x="56" y="8"/>
                    <a:pt x="56" y="8"/>
                  </a:cubicBezTo>
                  <a:lnTo>
                    <a:pt x="56" y="8"/>
                  </a:lnTo>
                  <a:lnTo>
                    <a:pt x="56" y="9"/>
                  </a:ln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1"/>
                  </a:cubicBezTo>
                  <a:cubicBezTo>
                    <a:pt x="56" y="11"/>
                    <a:pt x="57" y="11"/>
                    <a:pt x="57" y="11"/>
                  </a:cubicBezTo>
                  <a:lnTo>
                    <a:pt x="56" y="11"/>
                  </a:lnTo>
                  <a:cubicBezTo>
                    <a:pt x="56" y="11"/>
                    <a:pt x="57" y="11"/>
                    <a:pt x="57" y="12"/>
                  </a:cubicBezTo>
                  <a:lnTo>
                    <a:pt x="57" y="12"/>
                  </a:lnTo>
                  <a:lnTo>
                    <a:pt x="57" y="12"/>
                  </a:lnTo>
                  <a:cubicBezTo>
                    <a:pt x="57" y="12"/>
                    <a:pt x="57" y="13"/>
                    <a:pt x="57" y="13"/>
                  </a:cubicBezTo>
                  <a:lnTo>
                    <a:pt x="57" y="13"/>
                  </a:lnTo>
                  <a:lnTo>
                    <a:pt x="57" y="13"/>
                  </a:lnTo>
                  <a:cubicBezTo>
                    <a:pt x="57" y="13"/>
                    <a:pt x="57" y="13"/>
                    <a:pt x="57" y="13"/>
                  </a:cubicBezTo>
                  <a:lnTo>
                    <a:pt x="57" y="14"/>
                  </a:lnTo>
                  <a:cubicBezTo>
                    <a:pt x="57" y="14"/>
                    <a:pt x="57" y="14"/>
                    <a:pt x="57" y="14"/>
                  </a:cubicBezTo>
                  <a:lnTo>
                    <a:pt x="57" y="14"/>
                  </a:lnTo>
                  <a:cubicBezTo>
                    <a:pt x="57" y="14"/>
                    <a:pt x="57" y="14"/>
                    <a:pt x="57" y="14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57" y="15"/>
                    <a:pt x="57" y="15"/>
                    <a:pt x="57" y="15"/>
                  </a:cubicBezTo>
                  <a:lnTo>
                    <a:pt x="57" y="16"/>
                  </a:lnTo>
                  <a:cubicBezTo>
                    <a:pt x="57" y="16"/>
                    <a:pt x="57" y="16"/>
                    <a:pt x="57" y="16"/>
                  </a:cubicBezTo>
                  <a:cubicBezTo>
                    <a:pt x="57" y="16"/>
                    <a:pt x="57" y="17"/>
                    <a:pt x="57" y="18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6" y="18"/>
                    <a:pt x="56" y="19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6" y="20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2"/>
                    <a:pt x="56" y="22"/>
                    <a:pt x="55" y="22"/>
                  </a:cubicBezTo>
                  <a:cubicBezTo>
                    <a:pt x="55" y="22"/>
                    <a:pt x="55" y="22"/>
                    <a:pt x="55" y="22"/>
                  </a:cubicBezTo>
                  <a:cubicBezTo>
                    <a:pt x="54" y="25"/>
                    <a:pt x="54" y="27"/>
                    <a:pt x="53" y="29"/>
                  </a:cubicBezTo>
                  <a:cubicBezTo>
                    <a:pt x="53" y="29"/>
                    <a:pt x="52" y="29"/>
                    <a:pt x="52" y="29"/>
                  </a:cubicBezTo>
                  <a:cubicBezTo>
                    <a:pt x="52" y="30"/>
                    <a:pt x="52" y="31"/>
                    <a:pt x="51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1" y="33"/>
                    <a:pt x="51" y="33"/>
                    <a:pt x="5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0" y="35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7"/>
                    <a:pt x="50" y="37"/>
                    <a:pt x="50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49" y="39"/>
                    <a:pt x="49" y="40"/>
                    <a:pt x="48" y="41"/>
                  </a:cubicBezTo>
                  <a:cubicBezTo>
                    <a:pt x="48" y="41"/>
                    <a:pt x="48" y="41"/>
                    <a:pt x="48" y="41"/>
                  </a:cubicBezTo>
                  <a:cubicBezTo>
                    <a:pt x="48" y="42"/>
                    <a:pt x="48" y="42"/>
                    <a:pt x="48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43"/>
                    <a:pt x="47" y="44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6" y="45"/>
                    <a:pt x="46" y="46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8"/>
                    <a:pt x="45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9"/>
                    <a:pt x="44" y="50"/>
                  </a:cubicBezTo>
                  <a:cubicBezTo>
                    <a:pt x="44" y="50"/>
                    <a:pt x="44" y="50"/>
                    <a:pt x="43" y="50"/>
                  </a:cubicBezTo>
                  <a:cubicBezTo>
                    <a:pt x="43" y="50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2"/>
                    <a:pt x="42" y="52"/>
                    <a:pt x="42" y="53"/>
                  </a:cubicBezTo>
                  <a:cubicBezTo>
                    <a:pt x="42" y="53"/>
                    <a:pt x="42" y="53"/>
                    <a:pt x="42" y="52"/>
                  </a:cubicBezTo>
                  <a:lnTo>
                    <a:pt x="42" y="53"/>
                  </a:lnTo>
                  <a:cubicBezTo>
                    <a:pt x="42" y="53"/>
                    <a:pt x="42" y="53"/>
                    <a:pt x="42" y="53"/>
                  </a:cubicBezTo>
                  <a:cubicBezTo>
                    <a:pt x="42" y="53"/>
                    <a:pt x="42" y="53"/>
                    <a:pt x="41" y="54"/>
                  </a:cubicBezTo>
                  <a:cubicBezTo>
                    <a:pt x="41" y="54"/>
                    <a:pt x="41" y="54"/>
                    <a:pt x="41" y="54"/>
                  </a:cubicBezTo>
                  <a:cubicBezTo>
                    <a:pt x="41" y="54"/>
                    <a:pt x="40" y="54"/>
                    <a:pt x="40" y="53"/>
                  </a:cubicBezTo>
                  <a:lnTo>
                    <a:pt x="40" y="53"/>
                  </a:lnTo>
                  <a:lnTo>
                    <a:pt x="40" y="53"/>
                  </a:lnTo>
                  <a:cubicBezTo>
                    <a:pt x="40" y="53"/>
                    <a:pt x="40" y="53"/>
                    <a:pt x="40" y="53"/>
                  </a:cubicBezTo>
                  <a:cubicBezTo>
                    <a:pt x="40" y="53"/>
                    <a:pt x="40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lnTo>
                    <a:pt x="39" y="52"/>
                  </a:lnTo>
                  <a:cubicBezTo>
                    <a:pt x="39" y="52"/>
                    <a:pt x="39" y="52"/>
                    <a:pt x="39" y="52"/>
                  </a:cubicBezTo>
                  <a:cubicBezTo>
                    <a:pt x="39" y="52"/>
                    <a:pt x="39" y="52"/>
                    <a:pt x="39" y="52"/>
                  </a:cubicBezTo>
                  <a:cubicBezTo>
                    <a:pt x="39" y="51"/>
                    <a:pt x="39" y="51"/>
                    <a:pt x="39" y="51"/>
                  </a:cubicBezTo>
                  <a:lnTo>
                    <a:pt x="39" y="51"/>
                  </a:lnTo>
                  <a:cubicBezTo>
                    <a:pt x="39" y="51"/>
                    <a:pt x="39" y="51"/>
                    <a:pt x="39" y="51"/>
                  </a:cubicBezTo>
                  <a:lnTo>
                    <a:pt x="38" y="51"/>
                  </a:lnTo>
                  <a:cubicBezTo>
                    <a:pt x="38" y="51"/>
                    <a:pt x="38" y="51"/>
                    <a:pt x="38" y="51"/>
                  </a:cubicBezTo>
                  <a:cubicBezTo>
                    <a:pt x="38" y="51"/>
                    <a:pt x="38" y="51"/>
                    <a:pt x="38" y="51"/>
                  </a:cubicBezTo>
                  <a:lnTo>
                    <a:pt x="38" y="50"/>
                  </a:lnTo>
                  <a:cubicBezTo>
                    <a:pt x="38" y="50"/>
                    <a:pt x="38" y="50"/>
                    <a:pt x="37" y="50"/>
                  </a:cubicBezTo>
                  <a:lnTo>
                    <a:pt x="37" y="49"/>
                  </a:ln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37" y="49"/>
                    <a:pt x="37" y="49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7"/>
                    <a:pt x="35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5" y="47"/>
                    <a:pt x="35" y="47"/>
                    <a:pt x="34" y="47"/>
                  </a:cubicBezTo>
                  <a:cubicBezTo>
                    <a:pt x="34" y="47"/>
                    <a:pt x="34" y="46"/>
                    <a:pt x="34" y="46"/>
                  </a:cubicBezTo>
                  <a:lnTo>
                    <a:pt x="34" y="46"/>
                  </a:lnTo>
                  <a:cubicBezTo>
                    <a:pt x="34" y="46"/>
                    <a:pt x="34" y="46"/>
                    <a:pt x="34" y="4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4" y="45"/>
                    <a:pt x="34" y="45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lnTo>
                    <a:pt x="34" y="43"/>
                  </a:ln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1"/>
                  </a:lnTo>
                  <a:cubicBezTo>
                    <a:pt x="34" y="41"/>
                    <a:pt x="34" y="41"/>
                    <a:pt x="34" y="40"/>
                  </a:cubicBezTo>
                  <a:lnTo>
                    <a:pt x="34" y="40"/>
                  </a:lnTo>
                  <a:cubicBezTo>
                    <a:pt x="34" y="40"/>
                    <a:pt x="34" y="40"/>
                    <a:pt x="34" y="40"/>
                  </a:cubicBezTo>
                  <a:cubicBezTo>
                    <a:pt x="34" y="40"/>
                    <a:pt x="34" y="39"/>
                    <a:pt x="35" y="39"/>
                  </a:cubicBezTo>
                  <a:cubicBezTo>
                    <a:pt x="35" y="39"/>
                    <a:pt x="35" y="39"/>
                    <a:pt x="35" y="39"/>
                  </a:cubicBezTo>
                  <a:lnTo>
                    <a:pt x="35" y="39"/>
                  </a:lnTo>
                  <a:cubicBezTo>
                    <a:pt x="35" y="39"/>
                    <a:pt x="35" y="39"/>
                    <a:pt x="36" y="39"/>
                  </a:cubicBezTo>
                  <a:cubicBezTo>
                    <a:pt x="36" y="39"/>
                    <a:pt x="36" y="39"/>
                    <a:pt x="36" y="39"/>
                  </a:cubicBezTo>
                  <a:lnTo>
                    <a:pt x="36" y="39"/>
                  </a:lnTo>
                  <a:cubicBezTo>
                    <a:pt x="36" y="39"/>
                    <a:pt x="36" y="39"/>
                    <a:pt x="36" y="39"/>
                  </a:cubicBezTo>
                  <a:lnTo>
                    <a:pt x="36" y="39"/>
                  </a:lnTo>
                  <a:cubicBezTo>
                    <a:pt x="36" y="39"/>
                    <a:pt x="36" y="39"/>
                    <a:pt x="36" y="39"/>
                  </a:cubicBezTo>
                  <a:cubicBezTo>
                    <a:pt x="37" y="39"/>
                    <a:pt x="37" y="38"/>
                    <a:pt x="37" y="38"/>
                  </a:cubicBezTo>
                  <a:cubicBezTo>
                    <a:pt x="37" y="38"/>
                    <a:pt x="37" y="38"/>
                    <a:pt x="37" y="38"/>
                  </a:cubicBezTo>
                  <a:lnTo>
                    <a:pt x="38" y="38"/>
                  </a:lnTo>
                  <a:lnTo>
                    <a:pt x="38" y="38"/>
                  </a:lnTo>
                  <a:lnTo>
                    <a:pt x="39" y="38"/>
                  </a:lnTo>
                  <a:cubicBezTo>
                    <a:pt x="39" y="38"/>
                    <a:pt x="39" y="37"/>
                    <a:pt x="39" y="37"/>
                  </a:cubicBezTo>
                  <a:lnTo>
                    <a:pt x="39" y="38"/>
                  </a:lnTo>
                  <a:lnTo>
                    <a:pt x="40" y="37"/>
                  </a:lnTo>
                  <a:lnTo>
                    <a:pt x="40" y="37"/>
                  </a:lnTo>
                  <a:cubicBezTo>
                    <a:pt x="40" y="37"/>
                    <a:pt x="41" y="37"/>
                    <a:pt x="41" y="37"/>
                  </a:cubicBezTo>
                  <a:lnTo>
                    <a:pt x="41" y="37"/>
                  </a:lnTo>
                  <a:cubicBezTo>
                    <a:pt x="41" y="36"/>
                    <a:pt x="41" y="36"/>
                    <a:pt x="41" y="36"/>
                  </a:cubicBezTo>
                  <a:cubicBezTo>
                    <a:pt x="41" y="36"/>
                    <a:pt x="42" y="36"/>
                    <a:pt x="42" y="36"/>
                  </a:cubicBezTo>
                  <a:lnTo>
                    <a:pt x="42" y="36"/>
                  </a:lnTo>
                  <a:cubicBezTo>
                    <a:pt x="42" y="36"/>
                    <a:pt x="42" y="36"/>
                    <a:pt x="42" y="36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2" y="35"/>
                    <a:pt x="42" y="35"/>
                    <a:pt x="42" y="35"/>
                  </a:cubicBezTo>
                  <a:cubicBezTo>
                    <a:pt x="43" y="34"/>
                    <a:pt x="43" y="32"/>
                    <a:pt x="44" y="31"/>
                  </a:cubicBezTo>
                  <a:cubicBezTo>
                    <a:pt x="44" y="31"/>
                    <a:pt x="44" y="31"/>
                    <a:pt x="43" y="31"/>
                  </a:cubicBezTo>
                  <a:cubicBezTo>
                    <a:pt x="44" y="30"/>
                    <a:pt x="44" y="29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7"/>
                    <a:pt x="45" y="27"/>
                    <a:pt x="46" y="26"/>
                  </a:cubicBezTo>
                  <a:cubicBezTo>
                    <a:pt x="46" y="26"/>
                    <a:pt x="46" y="26"/>
                    <a:pt x="46" y="26"/>
                  </a:cubicBezTo>
                  <a:lnTo>
                    <a:pt x="46" y="26"/>
                  </a:lnTo>
                  <a:cubicBezTo>
                    <a:pt x="46" y="26"/>
                    <a:pt x="46" y="26"/>
                    <a:pt x="46" y="26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6"/>
                    <a:pt x="46" y="26"/>
                    <a:pt x="47" y="26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4"/>
                    <a:pt x="47" y="24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9" y="22"/>
                    <a:pt x="49" y="21"/>
                    <a:pt x="49" y="21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1" y="18"/>
                    <a:pt x="51" y="18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1" y="18"/>
                    <a:pt x="51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lnTo>
                    <a:pt x="51" y="17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0" y="16"/>
                  </a:lnTo>
                  <a:lnTo>
                    <a:pt x="50" y="16"/>
                  </a:ln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50" y="15"/>
                    <a:pt x="50" y="15"/>
                    <a:pt x="50" y="15"/>
                  </a:cubicBezTo>
                  <a:lnTo>
                    <a:pt x="50" y="15"/>
                  </a:lnTo>
                  <a:cubicBezTo>
                    <a:pt x="50" y="15"/>
                    <a:pt x="50" y="15"/>
                    <a:pt x="50" y="15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cubicBezTo>
                    <a:pt x="50" y="14"/>
                    <a:pt x="50" y="14"/>
                    <a:pt x="50" y="14"/>
                  </a:cubicBezTo>
                  <a:lnTo>
                    <a:pt x="49" y="14"/>
                  </a:ln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3"/>
                    <a:pt x="49" y="13"/>
                    <a:pt x="49" y="12"/>
                  </a:cubicBezTo>
                  <a:lnTo>
                    <a:pt x="49" y="12"/>
                  </a:lnTo>
                  <a:cubicBezTo>
                    <a:pt x="49" y="12"/>
                    <a:pt x="49" y="12"/>
                    <a:pt x="49" y="12"/>
                  </a:cubicBezTo>
                  <a:lnTo>
                    <a:pt x="48" y="12"/>
                  </a:ln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2"/>
                    <a:pt x="48" y="12"/>
                    <a:pt x="48" y="12"/>
                  </a:cubicBezTo>
                  <a:lnTo>
                    <a:pt x="48" y="12"/>
                  </a:lnTo>
                  <a:cubicBezTo>
                    <a:pt x="48" y="12"/>
                    <a:pt x="48" y="11"/>
                    <a:pt x="48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6" y="11"/>
                    <a:pt x="46" y="11"/>
                  </a:cubicBezTo>
                  <a:cubicBezTo>
                    <a:pt x="46" y="10"/>
                    <a:pt x="46" y="10"/>
                    <a:pt x="46" y="10"/>
                  </a:cubicBezTo>
                  <a:cubicBezTo>
                    <a:pt x="46" y="10"/>
                    <a:pt x="45" y="10"/>
                    <a:pt x="45" y="10"/>
                  </a:cubicBezTo>
                  <a:cubicBezTo>
                    <a:pt x="45" y="10"/>
                    <a:pt x="45" y="10"/>
                    <a:pt x="45" y="10"/>
                  </a:cubicBezTo>
                  <a:lnTo>
                    <a:pt x="45" y="10"/>
                  </a:lnTo>
                  <a:cubicBezTo>
                    <a:pt x="45" y="10"/>
                    <a:pt x="45" y="10"/>
                    <a:pt x="45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3" y="10"/>
                    <a:pt x="43" y="10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4" y="11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lnTo>
                    <a:pt x="44" y="12"/>
                  </a:lnTo>
                  <a:lnTo>
                    <a:pt x="44" y="13"/>
                  </a:ln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4"/>
                  </a:cubicBezTo>
                  <a:cubicBezTo>
                    <a:pt x="45" y="14"/>
                    <a:pt x="45" y="14"/>
                    <a:pt x="45" y="15"/>
                  </a:cubicBezTo>
                  <a:lnTo>
                    <a:pt x="45" y="15"/>
                  </a:lnTo>
                  <a:lnTo>
                    <a:pt x="45" y="15"/>
                  </a:lnTo>
                  <a:lnTo>
                    <a:pt x="45" y="15"/>
                  </a:lnTo>
                  <a:cubicBezTo>
                    <a:pt x="45" y="16"/>
                    <a:pt x="45" y="16"/>
                    <a:pt x="45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6"/>
                    <a:pt x="46" y="16"/>
                  </a:cubicBezTo>
                  <a:cubicBezTo>
                    <a:pt x="46" y="16"/>
                    <a:pt x="46" y="17"/>
                    <a:pt x="46" y="17"/>
                  </a:cubicBezTo>
                  <a:cubicBezTo>
                    <a:pt x="46" y="17"/>
                    <a:pt x="46" y="17"/>
                    <a:pt x="46" y="17"/>
                  </a:cubicBezTo>
                  <a:lnTo>
                    <a:pt x="46" y="17"/>
                  </a:lnTo>
                  <a:lnTo>
                    <a:pt x="46" y="17"/>
                  </a:lnTo>
                  <a:cubicBezTo>
                    <a:pt x="46" y="18"/>
                    <a:pt x="46" y="18"/>
                    <a:pt x="46" y="18"/>
                  </a:cubicBezTo>
                  <a:cubicBezTo>
                    <a:pt x="46" y="18"/>
                    <a:pt x="46" y="18"/>
                    <a:pt x="46" y="18"/>
                  </a:cubicBezTo>
                  <a:cubicBezTo>
                    <a:pt x="46" y="18"/>
                    <a:pt x="46" y="19"/>
                    <a:pt x="46" y="19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45" y="19"/>
                    <a:pt x="45" y="19"/>
                    <a:pt x="45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4" y="20"/>
                    <a:pt x="44" y="21"/>
                    <a:pt x="44" y="21"/>
                  </a:cubicBezTo>
                  <a:cubicBezTo>
                    <a:pt x="44" y="21"/>
                    <a:pt x="44" y="21"/>
                    <a:pt x="44" y="21"/>
                  </a:cubicBezTo>
                  <a:lnTo>
                    <a:pt x="44" y="21"/>
                  </a:lnTo>
                  <a:cubicBezTo>
                    <a:pt x="44" y="21"/>
                    <a:pt x="44" y="21"/>
                    <a:pt x="44" y="21"/>
                  </a:cubicBezTo>
                  <a:cubicBezTo>
                    <a:pt x="43" y="22"/>
                    <a:pt x="43" y="23"/>
                    <a:pt x="43" y="23"/>
                  </a:cubicBezTo>
                  <a:cubicBezTo>
                    <a:pt x="43" y="23"/>
                    <a:pt x="43" y="23"/>
                    <a:pt x="43" y="23"/>
                  </a:cubicBezTo>
                  <a:lnTo>
                    <a:pt x="42" y="24"/>
                  </a:lnTo>
                  <a:cubicBezTo>
                    <a:pt x="42" y="24"/>
                    <a:pt x="42" y="24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lnTo>
                    <a:pt x="42" y="25"/>
                  </a:lnTo>
                  <a:cubicBezTo>
                    <a:pt x="42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0" y="25"/>
                    <a:pt x="40" y="26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lnTo>
                    <a:pt x="40" y="26"/>
                  </a:lnTo>
                  <a:cubicBezTo>
                    <a:pt x="40" y="26"/>
                    <a:pt x="40" y="26"/>
                    <a:pt x="40" y="26"/>
                  </a:cubicBezTo>
                  <a:cubicBezTo>
                    <a:pt x="39" y="26"/>
                    <a:pt x="39" y="26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39" y="27"/>
                  </a:lnTo>
                  <a:cubicBezTo>
                    <a:pt x="39" y="27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lnTo>
                    <a:pt x="38" y="27"/>
                  </a:ln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7" y="27"/>
                    <a:pt x="37" y="27"/>
                    <a:pt x="36" y="26"/>
                  </a:cubicBezTo>
                  <a:cubicBezTo>
                    <a:pt x="37" y="26"/>
                    <a:pt x="37" y="26"/>
                    <a:pt x="36" y="26"/>
                  </a:cubicBezTo>
                  <a:cubicBezTo>
                    <a:pt x="37" y="26"/>
                    <a:pt x="37" y="26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lnTo>
                    <a:pt x="37" y="24"/>
                  </a:lnTo>
                  <a:cubicBezTo>
                    <a:pt x="37" y="24"/>
                    <a:pt x="37" y="24"/>
                    <a:pt x="37" y="24"/>
                  </a:cubicBezTo>
                  <a:cubicBezTo>
                    <a:pt x="37" y="24"/>
                    <a:pt x="37" y="24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7" y="22"/>
                    <a:pt x="37" y="22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7" y="20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17"/>
                  </a:lnTo>
                  <a:cubicBezTo>
                    <a:pt x="37" y="17"/>
                    <a:pt x="37" y="17"/>
                    <a:pt x="37" y="17"/>
                  </a:cubicBezTo>
                  <a:cubicBezTo>
                    <a:pt x="37" y="17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5"/>
                    <a:pt x="38" y="14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2"/>
                    <a:pt x="39" y="12"/>
                  </a:cubicBezTo>
                  <a:lnTo>
                    <a:pt x="39" y="12"/>
                  </a:ln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2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lnTo>
                    <a:pt x="38" y="11"/>
                  </a:lnTo>
                  <a:cubicBezTo>
                    <a:pt x="38" y="11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lnTo>
                    <a:pt x="38" y="9"/>
                  </a:lnTo>
                  <a:cubicBezTo>
                    <a:pt x="38" y="9"/>
                    <a:pt x="38" y="9"/>
                    <a:pt x="38" y="9"/>
                  </a:cubicBezTo>
                  <a:lnTo>
                    <a:pt x="38" y="8"/>
                  </a:lnTo>
                  <a:cubicBezTo>
                    <a:pt x="38" y="8"/>
                    <a:pt x="38" y="8"/>
                    <a:pt x="38" y="8"/>
                  </a:cubicBezTo>
                  <a:lnTo>
                    <a:pt x="38" y="8"/>
                  </a:lnTo>
                  <a:cubicBezTo>
                    <a:pt x="38" y="8"/>
                    <a:pt x="38" y="8"/>
                    <a:pt x="38" y="8"/>
                  </a:cubicBezTo>
                  <a:lnTo>
                    <a:pt x="38" y="8"/>
                  </a:lnTo>
                  <a:lnTo>
                    <a:pt x="38" y="7"/>
                  </a:ln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lnTo>
                    <a:pt x="38" y="6"/>
                  </a:ln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5"/>
                  </a:cubicBezTo>
                  <a:lnTo>
                    <a:pt x="37" y="5"/>
                  </a:ln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6" y="4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lnTo>
                    <a:pt x="35" y="4"/>
                  </a:lnTo>
                  <a:cubicBezTo>
                    <a:pt x="35" y="4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9"/>
                    <a:pt x="32" y="10"/>
                    <a:pt x="32" y="10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lnTo>
                    <a:pt x="32" y="11"/>
                  </a:lnTo>
                  <a:cubicBezTo>
                    <a:pt x="32" y="11"/>
                    <a:pt x="32" y="11"/>
                    <a:pt x="32" y="11"/>
                  </a:cubicBezTo>
                  <a:lnTo>
                    <a:pt x="31" y="12"/>
                  </a:ln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1" y="12"/>
                    <a:pt x="30" y="12"/>
                    <a:pt x="30" y="12"/>
                  </a:cubicBezTo>
                  <a:cubicBezTo>
                    <a:pt x="30" y="12"/>
                    <a:pt x="30" y="12"/>
                    <a:pt x="30" y="12"/>
                  </a:cubicBezTo>
                  <a:lnTo>
                    <a:pt x="30" y="12"/>
                  </a:lnTo>
                  <a:cubicBezTo>
                    <a:pt x="30" y="12"/>
                    <a:pt x="30" y="12"/>
                    <a:pt x="29" y="12"/>
                  </a:cubicBezTo>
                  <a:cubicBezTo>
                    <a:pt x="29" y="12"/>
                    <a:pt x="29" y="11"/>
                    <a:pt x="28" y="11"/>
                  </a:cubicBezTo>
                  <a:cubicBezTo>
                    <a:pt x="28" y="11"/>
                    <a:pt x="28" y="11"/>
                    <a:pt x="28" y="12"/>
                  </a:cubicBezTo>
                  <a:cubicBezTo>
                    <a:pt x="28" y="12"/>
                    <a:pt x="28" y="11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7" y="11"/>
                    <a:pt x="27" y="1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2"/>
                    <a:pt x="26" y="11"/>
                    <a:pt x="26" y="11"/>
                  </a:cubicBezTo>
                  <a:lnTo>
                    <a:pt x="25" y="12"/>
                  </a:lnTo>
                  <a:cubicBezTo>
                    <a:pt x="25" y="12"/>
                    <a:pt x="25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2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lnTo>
                    <a:pt x="23" y="11"/>
                  </a:lnTo>
                  <a:cubicBezTo>
                    <a:pt x="23" y="11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cubicBezTo>
                    <a:pt x="23" y="13"/>
                    <a:pt x="24" y="13"/>
                    <a:pt x="24" y="13"/>
                  </a:cubicBezTo>
                  <a:cubicBezTo>
                    <a:pt x="24" y="14"/>
                    <a:pt x="24" y="14"/>
                    <a:pt x="24" y="14"/>
                  </a:cubicBezTo>
                  <a:lnTo>
                    <a:pt x="24" y="14"/>
                  </a:lnTo>
                  <a:lnTo>
                    <a:pt x="24" y="14"/>
                  </a:lnTo>
                  <a:cubicBezTo>
                    <a:pt x="24" y="14"/>
                    <a:pt x="24" y="14"/>
                    <a:pt x="24" y="14"/>
                  </a:cubicBezTo>
                  <a:lnTo>
                    <a:pt x="24" y="15"/>
                  </a:lnTo>
                  <a:cubicBezTo>
                    <a:pt x="24" y="15"/>
                    <a:pt x="24" y="15"/>
                    <a:pt x="24" y="15"/>
                  </a:cubicBezTo>
                  <a:lnTo>
                    <a:pt x="24" y="15"/>
                  </a:lnTo>
                  <a:cubicBezTo>
                    <a:pt x="24" y="15"/>
                    <a:pt x="24" y="15"/>
                    <a:pt x="24" y="15"/>
                  </a:cubicBezTo>
                  <a:lnTo>
                    <a:pt x="24" y="15"/>
                  </a:lnTo>
                  <a:cubicBezTo>
                    <a:pt x="24" y="15"/>
                    <a:pt x="24" y="15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4" y="16"/>
                    <a:pt x="25" y="16"/>
                    <a:pt x="25" y="16"/>
                  </a:cubicBezTo>
                  <a:lnTo>
                    <a:pt x="24" y="17"/>
                  </a:ln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4" y="17"/>
                    <a:pt x="24" y="18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18"/>
                    <a:pt x="24" y="19"/>
                    <a:pt x="24" y="19"/>
                  </a:cubicBezTo>
                  <a:cubicBezTo>
                    <a:pt x="24" y="19"/>
                    <a:pt x="24" y="20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0"/>
                    <a:pt x="24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5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7" y="20"/>
                    <a:pt x="27" y="20"/>
                  </a:cubicBezTo>
                  <a:cubicBezTo>
                    <a:pt x="27" y="20"/>
                    <a:pt x="26" y="20"/>
                    <a:pt x="27" y="20"/>
                  </a:cubicBezTo>
                  <a:cubicBezTo>
                    <a:pt x="27" y="20"/>
                    <a:pt x="27" y="20"/>
                    <a:pt x="27" y="21"/>
                  </a:cubicBezTo>
                  <a:cubicBezTo>
                    <a:pt x="27" y="21"/>
                    <a:pt x="27" y="21"/>
                    <a:pt x="27" y="21"/>
                  </a:cubicBezTo>
                  <a:lnTo>
                    <a:pt x="27" y="21"/>
                  </a:lnTo>
                  <a:cubicBezTo>
                    <a:pt x="27" y="21"/>
                    <a:pt x="27" y="21"/>
                    <a:pt x="27" y="21"/>
                  </a:cubicBezTo>
                  <a:cubicBezTo>
                    <a:pt x="27" y="21"/>
                    <a:pt x="27" y="21"/>
                    <a:pt x="27" y="22"/>
                  </a:cubicBezTo>
                  <a:cubicBezTo>
                    <a:pt x="27" y="22"/>
                    <a:pt x="27" y="22"/>
                    <a:pt x="27" y="21"/>
                  </a:cubicBezTo>
                  <a:lnTo>
                    <a:pt x="27" y="22"/>
                  </a:lnTo>
                  <a:lnTo>
                    <a:pt x="27" y="22"/>
                  </a:lnTo>
                  <a:lnTo>
                    <a:pt x="26" y="22"/>
                  </a:ln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26" y="22"/>
                  </a:lnTo>
                  <a:lnTo>
                    <a:pt x="26" y="22"/>
                  </a:ln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2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5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lnTo>
                    <a:pt x="24" y="23"/>
                  </a:lnTo>
                  <a:lnTo>
                    <a:pt x="23" y="23"/>
                  </a:ln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2" y="24"/>
                    <a:pt x="23" y="24"/>
                  </a:cubicBezTo>
                  <a:lnTo>
                    <a:pt x="23" y="24"/>
                  </a:lnTo>
                  <a:cubicBezTo>
                    <a:pt x="23" y="24"/>
                    <a:pt x="23" y="25"/>
                    <a:pt x="23" y="25"/>
                  </a:cubicBezTo>
                  <a:cubicBezTo>
                    <a:pt x="23" y="25"/>
                    <a:pt x="23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lnTo>
                    <a:pt x="25" y="25"/>
                  </a:ln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lnTo>
                    <a:pt x="27" y="25"/>
                  </a:lnTo>
                  <a:lnTo>
                    <a:pt x="27" y="25"/>
                  </a:lnTo>
                  <a:lnTo>
                    <a:pt x="27" y="24"/>
                  </a:lnTo>
                  <a:cubicBezTo>
                    <a:pt x="27" y="24"/>
                    <a:pt x="27" y="24"/>
                    <a:pt x="27" y="24"/>
                  </a:cubicBezTo>
                  <a:lnTo>
                    <a:pt x="28" y="24"/>
                  </a:lnTo>
                  <a:cubicBezTo>
                    <a:pt x="28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5"/>
                    <a:pt x="29" y="25"/>
                  </a:cubicBezTo>
                  <a:cubicBezTo>
                    <a:pt x="30" y="25"/>
                    <a:pt x="29" y="25"/>
                    <a:pt x="29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lnTo>
                    <a:pt x="30" y="27"/>
                  </a:ln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30" y="28"/>
                    <a:pt x="30" y="28"/>
                    <a:pt x="29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29"/>
                    <a:pt x="29" y="29"/>
                    <a:pt x="29" y="29"/>
                  </a:cubicBezTo>
                  <a:cubicBezTo>
                    <a:pt x="29" y="29"/>
                    <a:pt x="29" y="29"/>
                    <a:pt x="29" y="29"/>
                  </a:cubicBezTo>
                  <a:lnTo>
                    <a:pt x="29" y="29"/>
                  </a:lnTo>
                  <a:cubicBezTo>
                    <a:pt x="29" y="29"/>
                    <a:pt x="29" y="29"/>
                    <a:pt x="29" y="29"/>
                  </a:cubicBezTo>
                  <a:lnTo>
                    <a:pt x="29" y="30"/>
                  </a:lnTo>
                  <a:cubicBezTo>
                    <a:pt x="29" y="30"/>
                    <a:pt x="29" y="29"/>
                    <a:pt x="29" y="29"/>
                  </a:cubicBezTo>
                  <a:lnTo>
                    <a:pt x="28" y="30"/>
                  </a:ln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0"/>
                    <a:pt x="27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1"/>
                  </a:cubicBezTo>
                  <a:cubicBezTo>
                    <a:pt x="26" y="31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lnTo>
                    <a:pt x="25" y="30"/>
                  </a:lnTo>
                  <a:cubicBezTo>
                    <a:pt x="25" y="30"/>
                    <a:pt x="25" y="30"/>
                    <a:pt x="25" y="31"/>
                  </a:cubicBezTo>
                  <a:cubicBezTo>
                    <a:pt x="25" y="31"/>
                    <a:pt x="25" y="30"/>
                    <a:pt x="25" y="30"/>
                  </a:cubicBezTo>
                  <a:cubicBezTo>
                    <a:pt x="25" y="30"/>
                    <a:pt x="25" y="31"/>
                    <a:pt x="25" y="31"/>
                  </a:cubicBezTo>
                  <a:cubicBezTo>
                    <a:pt x="24" y="31"/>
                    <a:pt x="24" y="30"/>
                    <a:pt x="24" y="30"/>
                  </a:cubicBezTo>
                  <a:cubicBezTo>
                    <a:pt x="24" y="30"/>
                    <a:pt x="24" y="30"/>
                    <a:pt x="24" y="31"/>
                  </a:cubicBezTo>
                  <a:cubicBezTo>
                    <a:pt x="24" y="31"/>
                    <a:pt x="24" y="30"/>
                    <a:pt x="23" y="30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lnTo>
                    <a:pt x="22" y="30"/>
                  </a:lnTo>
                  <a:cubicBezTo>
                    <a:pt x="22" y="30"/>
                    <a:pt x="22" y="30"/>
                    <a:pt x="22" y="30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0"/>
                    <a:pt x="18" y="30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lnTo>
                    <a:pt x="18" y="29"/>
                  </a:ln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lnTo>
                    <a:pt x="18" y="28"/>
                  </a:ln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7"/>
                    <a:pt x="19" y="27"/>
                  </a:cubicBezTo>
                  <a:cubicBezTo>
                    <a:pt x="19" y="27"/>
                    <a:pt x="19" y="26"/>
                    <a:pt x="19" y="26"/>
                  </a:cubicBezTo>
                  <a:cubicBezTo>
                    <a:pt x="19" y="26"/>
                    <a:pt x="19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lnTo>
                    <a:pt x="18" y="27"/>
                  </a:ln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6" y="27"/>
                    <a:pt x="16" y="27"/>
                    <a:pt x="15" y="27"/>
                  </a:cubicBezTo>
                  <a:cubicBezTo>
                    <a:pt x="15" y="27"/>
                    <a:pt x="15" y="28"/>
                    <a:pt x="15" y="28"/>
                  </a:cubicBezTo>
                  <a:lnTo>
                    <a:pt x="15" y="27"/>
                  </a:lnTo>
                  <a:lnTo>
                    <a:pt x="15" y="28"/>
                  </a:lnTo>
                  <a:cubicBezTo>
                    <a:pt x="15" y="28"/>
                    <a:pt x="14" y="28"/>
                    <a:pt x="14" y="28"/>
                  </a:cubicBezTo>
                  <a:lnTo>
                    <a:pt x="14" y="28"/>
                  </a:lnTo>
                  <a:lnTo>
                    <a:pt x="14" y="28"/>
                  </a:lnTo>
                  <a:lnTo>
                    <a:pt x="13" y="28"/>
                  </a:lnTo>
                  <a:cubicBezTo>
                    <a:pt x="13" y="28"/>
                    <a:pt x="13" y="28"/>
                    <a:pt x="13" y="28"/>
                  </a:cubicBezTo>
                  <a:cubicBezTo>
                    <a:pt x="13" y="28"/>
                    <a:pt x="13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2" y="25"/>
                    <a:pt x="13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3"/>
                    <a:pt x="13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5" y="21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8"/>
                    <a:pt x="16" y="17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5"/>
                    <a:pt x="17" y="15"/>
                  </a:cubicBezTo>
                  <a:lnTo>
                    <a:pt x="17" y="15"/>
                  </a:ln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5"/>
                    <a:pt x="17" y="14"/>
                    <a:pt x="17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18" y="13"/>
                    <a:pt x="18" y="13"/>
                    <a:pt x="19" y="12"/>
                  </a:cubicBezTo>
                  <a:cubicBezTo>
                    <a:pt x="19" y="12"/>
                    <a:pt x="19" y="13"/>
                    <a:pt x="19" y="13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19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lnTo>
                    <a:pt x="20" y="9"/>
                  </a:ln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lnTo>
                    <a:pt x="20" y="7"/>
                  </a:ln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lnTo>
                    <a:pt x="19" y="6"/>
                  </a:lnTo>
                  <a:cubicBezTo>
                    <a:pt x="20" y="6"/>
                    <a:pt x="20" y="6"/>
                    <a:pt x="20" y="6"/>
                  </a:cubicBezTo>
                  <a:cubicBezTo>
                    <a:pt x="19" y="6"/>
                    <a:pt x="19" y="5"/>
                    <a:pt x="19" y="6"/>
                  </a:cubicBezTo>
                  <a:lnTo>
                    <a:pt x="19" y="6"/>
                  </a:lnTo>
                  <a:lnTo>
                    <a:pt x="18" y="6"/>
                  </a:lnTo>
                  <a:lnTo>
                    <a:pt x="18" y="6"/>
                  </a:lnTo>
                  <a:cubicBezTo>
                    <a:pt x="18" y="6"/>
                    <a:pt x="18" y="6"/>
                    <a:pt x="18" y="6"/>
                  </a:cubicBezTo>
                  <a:lnTo>
                    <a:pt x="18" y="6"/>
                  </a:lnTo>
                  <a:lnTo>
                    <a:pt x="17" y="6"/>
                  </a:ln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lnTo>
                    <a:pt x="17" y="7"/>
                  </a:lnTo>
                  <a:cubicBezTo>
                    <a:pt x="17" y="7"/>
                    <a:pt x="16" y="7"/>
                    <a:pt x="16" y="7"/>
                  </a:cubicBezTo>
                  <a:cubicBezTo>
                    <a:pt x="16" y="7"/>
                    <a:pt x="16" y="8"/>
                    <a:pt x="1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6" y="8"/>
                    <a:pt x="16" y="9"/>
                  </a:cubicBezTo>
                  <a:cubicBezTo>
                    <a:pt x="16" y="8"/>
                    <a:pt x="15" y="8"/>
                    <a:pt x="15" y="8"/>
                  </a:cubicBezTo>
                  <a:lnTo>
                    <a:pt x="15" y="9"/>
                  </a:ln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10"/>
                  </a:ln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1"/>
                    <a:pt x="14" y="11"/>
                  </a:cubicBezTo>
                  <a:cubicBezTo>
                    <a:pt x="14" y="11"/>
                    <a:pt x="13" y="11"/>
                    <a:pt x="13" y="11"/>
                  </a:cubicBezTo>
                  <a:lnTo>
                    <a:pt x="13" y="11"/>
                  </a:ln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3"/>
                    <a:pt x="12" y="13"/>
                  </a:cubicBezTo>
                  <a:cubicBezTo>
                    <a:pt x="12" y="13"/>
                    <a:pt x="12" y="13"/>
                    <a:pt x="11" y="13"/>
                  </a:cubicBezTo>
                  <a:lnTo>
                    <a:pt x="11" y="13"/>
                  </a:lnTo>
                  <a:cubicBezTo>
                    <a:pt x="11" y="13"/>
                    <a:pt x="11" y="13"/>
                    <a:pt x="11" y="13"/>
                  </a:cubicBezTo>
                  <a:cubicBezTo>
                    <a:pt x="11" y="14"/>
                    <a:pt x="11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8"/>
                    <a:pt x="9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20"/>
                    <a:pt x="8" y="20"/>
                    <a:pt x="7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2"/>
                    <a:pt x="6" y="23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4"/>
                    <a:pt x="5" y="24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6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1"/>
                    <a:pt x="1" y="32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3"/>
                    <a:pt x="0" y="34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lnTo>
                    <a:pt x="0" y="38"/>
                  </a:ln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lnTo>
                    <a:pt x="0" y="39"/>
                  </a:ln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lnTo>
                    <a:pt x="0" y="40"/>
                  </a:lnTo>
                  <a:lnTo>
                    <a:pt x="0" y="40"/>
                  </a:lnTo>
                  <a:lnTo>
                    <a:pt x="0" y="40"/>
                  </a:lnTo>
                  <a:cubicBezTo>
                    <a:pt x="0" y="40"/>
                    <a:pt x="0" y="40"/>
                    <a:pt x="0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2" y="41"/>
                    <a:pt x="2" y="41"/>
                  </a:cubicBezTo>
                  <a:cubicBezTo>
                    <a:pt x="2" y="41"/>
                    <a:pt x="2" y="41"/>
                    <a:pt x="2" y="41"/>
                  </a:cubicBezTo>
                  <a:lnTo>
                    <a:pt x="2" y="41"/>
                  </a:lnTo>
                  <a:cubicBezTo>
                    <a:pt x="2" y="41"/>
                    <a:pt x="3" y="41"/>
                    <a:pt x="3" y="41"/>
                  </a:cubicBezTo>
                  <a:lnTo>
                    <a:pt x="3" y="41"/>
                  </a:lnTo>
                  <a:lnTo>
                    <a:pt x="3" y="41"/>
                  </a:lnTo>
                  <a:lnTo>
                    <a:pt x="3" y="41"/>
                  </a:lnTo>
                  <a:cubicBezTo>
                    <a:pt x="3" y="41"/>
                    <a:pt x="3" y="41"/>
                    <a:pt x="3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lnTo>
                    <a:pt x="4" y="41"/>
                  </a:lnTo>
                  <a:cubicBezTo>
                    <a:pt x="4" y="41"/>
                    <a:pt x="4" y="40"/>
                    <a:pt x="5" y="40"/>
                  </a:cubicBez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lnTo>
                    <a:pt x="5" y="40"/>
                  </a:lnTo>
                  <a:cubicBezTo>
                    <a:pt x="5" y="40"/>
                    <a:pt x="5" y="40"/>
                    <a:pt x="5" y="40"/>
                  </a:cubicBezTo>
                  <a:lnTo>
                    <a:pt x="6" y="40"/>
                  </a:lnTo>
                  <a:cubicBezTo>
                    <a:pt x="6" y="40"/>
                    <a:pt x="6" y="40"/>
                    <a:pt x="6" y="40"/>
                  </a:cubicBezTo>
                  <a:cubicBezTo>
                    <a:pt x="6" y="40"/>
                    <a:pt x="6" y="39"/>
                    <a:pt x="6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38"/>
                    <a:pt x="7" y="36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9" y="34"/>
                    <a:pt x="9" y="33"/>
                    <a:pt x="9" y="32"/>
                  </a:cubicBezTo>
                  <a:cubicBezTo>
                    <a:pt x="9" y="32"/>
                    <a:pt x="9" y="32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2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2" y="33"/>
                    <a:pt x="13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6" y="34"/>
                  </a:cubicBezTo>
                  <a:cubicBezTo>
                    <a:pt x="16" y="34"/>
                    <a:pt x="16" y="34"/>
                    <a:pt x="16" y="33"/>
                  </a:cubicBezTo>
                  <a:cubicBezTo>
                    <a:pt x="16" y="34"/>
                    <a:pt x="16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lnTo>
                    <a:pt x="19" y="34"/>
                  </a:lnTo>
                  <a:cubicBezTo>
                    <a:pt x="19" y="34"/>
                    <a:pt x="19" y="34"/>
                    <a:pt x="19" y="34"/>
                  </a:cubicBezTo>
                  <a:cubicBezTo>
                    <a:pt x="19" y="34"/>
                    <a:pt x="19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lnTo>
                    <a:pt x="20" y="34"/>
                  </a:lnTo>
                  <a:cubicBezTo>
                    <a:pt x="20" y="34"/>
                    <a:pt x="20" y="34"/>
                    <a:pt x="20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lnTo>
                    <a:pt x="22" y="34"/>
                  </a:ln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4"/>
                    <a:pt x="23" y="34"/>
                    <a:pt x="24" y="34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4" y="34"/>
                    <a:pt x="25" y="34"/>
                  </a:cubicBezTo>
                  <a:lnTo>
                    <a:pt x="25" y="34"/>
                  </a:lnTo>
                  <a:cubicBezTo>
                    <a:pt x="25" y="34"/>
                    <a:pt x="25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lnTo>
                    <a:pt x="26" y="34"/>
                  </a:lnTo>
                  <a:cubicBezTo>
                    <a:pt x="26" y="34"/>
                    <a:pt x="26" y="34"/>
                    <a:pt x="26" y="34"/>
                  </a:cubicBezTo>
                  <a:lnTo>
                    <a:pt x="26" y="34"/>
                  </a:lnTo>
                  <a:cubicBezTo>
                    <a:pt x="26" y="34"/>
                    <a:pt x="26" y="34"/>
                    <a:pt x="26" y="34"/>
                  </a:cubicBezTo>
                  <a:lnTo>
                    <a:pt x="27" y="34"/>
                  </a:lnTo>
                  <a:lnTo>
                    <a:pt x="27" y="33"/>
                  </a:lnTo>
                  <a:lnTo>
                    <a:pt x="27" y="34"/>
                  </a:lnTo>
                  <a:cubicBezTo>
                    <a:pt x="27" y="34"/>
                    <a:pt x="27" y="33"/>
                    <a:pt x="27" y="33"/>
                  </a:cubicBezTo>
                  <a:lnTo>
                    <a:pt x="28" y="34"/>
                  </a:lnTo>
                  <a:lnTo>
                    <a:pt x="28" y="33"/>
                  </a:lnTo>
                  <a:lnTo>
                    <a:pt x="28" y="33"/>
                  </a:ln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3"/>
                    <a:pt x="29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3"/>
                    <a:pt x="29" y="34"/>
                    <a:pt x="29" y="34"/>
                  </a:cubicBezTo>
                  <a:cubicBezTo>
                    <a:pt x="29" y="34"/>
                    <a:pt x="29" y="33"/>
                    <a:pt x="29" y="33"/>
                  </a:cubicBezTo>
                  <a:cubicBezTo>
                    <a:pt x="29" y="33"/>
                    <a:pt x="29" y="34"/>
                    <a:pt x="29" y="34"/>
                  </a:cubicBezTo>
                  <a:cubicBezTo>
                    <a:pt x="29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0" y="35"/>
                    <a:pt x="30" y="35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37"/>
                  </a:lnTo>
                  <a:cubicBezTo>
                    <a:pt x="29" y="37"/>
                    <a:pt x="28" y="37"/>
                    <a:pt x="28" y="37"/>
                  </a:cubicBezTo>
                  <a:lnTo>
                    <a:pt x="28" y="37"/>
                  </a:lnTo>
                  <a:lnTo>
                    <a:pt x="28" y="37"/>
                  </a:lnTo>
                  <a:lnTo>
                    <a:pt x="28" y="37"/>
                  </a:lnTo>
                  <a:cubicBezTo>
                    <a:pt x="28" y="37"/>
                    <a:pt x="28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7"/>
                    <a:pt x="27" y="37"/>
                    <a:pt x="27" y="37"/>
                  </a:cubicBezTo>
                  <a:lnTo>
                    <a:pt x="27" y="38"/>
                  </a:lnTo>
                  <a:lnTo>
                    <a:pt x="27" y="38"/>
                  </a:lnTo>
                  <a:cubicBezTo>
                    <a:pt x="27" y="38"/>
                    <a:pt x="27" y="38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lnTo>
                    <a:pt x="26" y="38"/>
                  </a:ln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9"/>
                    <a:pt x="26" y="39"/>
                  </a:cubicBezTo>
                  <a:cubicBezTo>
                    <a:pt x="26" y="39"/>
                    <a:pt x="25" y="39"/>
                    <a:pt x="25" y="39"/>
                  </a:cubicBezTo>
                  <a:lnTo>
                    <a:pt x="25" y="39"/>
                  </a:lnTo>
                  <a:cubicBezTo>
                    <a:pt x="25" y="39"/>
                    <a:pt x="25" y="39"/>
                    <a:pt x="25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0"/>
                    <a:pt x="26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8" y="40"/>
                    <a:pt x="28" y="40"/>
                  </a:cubicBezTo>
                  <a:lnTo>
                    <a:pt x="28" y="40"/>
                  </a:lnTo>
                  <a:cubicBezTo>
                    <a:pt x="28" y="40"/>
                    <a:pt x="28" y="40"/>
                    <a:pt x="28" y="40"/>
                  </a:cubicBezTo>
                  <a:cubicBezTo>
                    <a:pt x="29" y="40"/>
                    <a:pt x="29" y="40"/>
                    <a:pt x="29" y="40"/>
                  </a:cubicBezTo>
                  <a:lnTo>
                    <a:pt x="29" y="41"/>
                  </a:lnTo>
                  <a:lnTo>
                    <a:pt x="29" y="41"/>
                  </a:lnTo>
                  <a:cubicBezTo>
                    <a:pt x="29" y="41"/>
                    <a:pt x="29" y="41"/>
                    <a:pt x="29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2"/>
                  </a:lnTo>
                  <a:cubicBezTo>
                    <a:pt x="29" y="42"/>
                    <a:pt x="29" y="42"/>
                    <a:pt x="29" y="43"/>
                  </a:cubicBezTo>
                  <a:cubicBezTo>
                    <a:pt x="29" y="43"/>
                    <a:pt x="29" y="43"/>
                    <a:pt x="29" y="44"/>
                  </a:cubicBezTo>
                  <a:cubicBezTo>
                    <a:pt x="29" y="44"/>
                    <a:pt x="29" y="44"/>
                    <a:pt x="29" y="44"/>
                  </a:cubicBezTo>
                  <a:lnTo>
                    <a:pt x="29" y="44"/>
                  </a:lnTo>
                  <a:lnTo>
                    <a:pt x="28" y="44"/>
                  </a:lnTo>
                  <a:lnTo>
                    <a:pt x="28" y="44"/>
                  </a:lnTo>
                  <a:cubicBezTo>
                    <a:pt x="28" y="44"/>
                    <a:pt x="27" y="44"/>
                    <a:pt x="27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44"/>
                    <a:pt x="27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6" y="45"/>
                    <a:pt x="26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4" y="45"/>
                    <a:pt x="24" y="45"/>
                    <a:pt x="23" y="45"/>
                  </a:cubicBezTo>
                  <a:cubicBezTo>
                    <a:pt x="23" y="45"/>
                    <a:pt x="24" y="45"/>
                    <a:pt x="24" y="45"/>
                  </a:cubicBezTo>
                  <a:lnTo>
                    <a:pt x="23" y="45"/>
                  </a:lnTo>
                  <a:cubicBezTo>
                    <a:pt x="23" y="45"/>
                    <a:pt x="23" y="45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4"/>
                  </a:cubicBezTo>
                  <a:lnTo>
                    <a:pt x="21" y="44"/>
                  </a:lnTo>
                  <a:cubicBezTo>
                    <a:pt x="21" y="44"/>
                    <a:pt x="21" y="44"/>
                    <a:pt x="21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20" y="44"/>
                    <a:pt x="19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3"/>
                    <a:pt x="18" y="43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lnTo>
                    <a:pt x="17" y="42"/>
                  </a:ln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8" y="42"/>
                    <a:pt x="18" y="42"/>
                  </a:cubicBezTo>
                  <a:cubicBezTo>
                    <a:pt x="18" y="42"/>
                    <a:pt x="18" y="42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8" y="41"/>
                    <a:pt x="18" y="41"/>
                  </a:cubicBezTo>
                  <a:cubicBezTo>
                    <a:pt x="18" y="41"/>
                    <a:pt x="19" y="41"/>
                    <a:pt x="19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8" y="40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lnTo>
                    <a:pt x="17" y="40"/>
                  </a:lnTo>
                  <a:lnTo>
                    <a:pt x="17" y="40"/>
                  </a:ln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6" y="40"/>
                  </a:cubicBezTo>
                  <a:lnTo>
                    <a:pt x="16" y="40"/>
                  </a:ln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6" y="40"/>
                    <a:pt x="16" y="40"/>
                  </a:cubicBezTo>
                  <a:lnTo>
                    <a:pt x="15" y="40"/>
                  </a:lnTo>
                  <a:cubicBezTo>
                    <a:pt x="15" y="40"/>
                    <a:pt x="15" y="40"/>
                    <a:pt x="15" y="40"/>
                  </a:cubicBezTo>
                  <a:lnTo>
                    <a:pt x="15" y="40"/>
                  </a:lnTo>
                  <a:cubicBezTo>
                    <a:pt x="15" y="40"/>
                    <a:pt x="15" y="40"/>
                    <a:pt x="15" y="41"/>
                  </a:cubicBezTo>
                  <a:lnTo>
                    <a:pt x="15" y="40"/>
                  </a:lnTo>
                  <a:cubicBezTo>
                    <a:pt x="15" y="40"/>
                    <a:pt x="15" y="40"/>
                    <a:pt x="14" y="41"/>
                  </a:cubicBezTo>
                  <a:lnTo>
                    <a:pt x="14" y="40"/>
                  </a:lnTo>
                  <a:cubicBezTo>
                    <a:pt x="14" y="40"/>
                    <a:pt x="14" y="41"/>
                    <a:pt x="14" y="41"/>
                  </a:cubicBezTo>
                  <a:cubicBezTo>
                    <a:pt x="14" y="41"/>
                    <a:pt x="13" y="41"/>
                    <a:pt x="13" y="41"/>
                  </a:cubicBezTo>
                  <a:lnTo>
                    <a:pt x="13" y="41"/>
                  </a:lnTo>
                  <a:cubicBezTo>
                    <a:pt x="13" y="41"/>
                    <a:pt x="13" y="41"/>
                    <a:pt x="13" y="41"/>
                  </a:cubicBezTo>
                  <a:lnTo>
                    <a:pt x="13" y="41"/>
                  </a:lnTo>
                  <a:cubicBezTo>
                    <a:pt x="13" y="41"/>
                    <a:pt x="13" y="41"/>
                    <a:pt x="13" y="41"/>
                  </a:cubicBezTo>
                  <a:cubicBezTo>
                    <a:pt x="12" y="42"/>
                    <a:pt x="12" y="43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45"/>
                  </a:ln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6"/>
                    <a:pt x="11" y="47"/>
                    <a:pt x="11" y="47"/>
                  </a:cubicBezTo>
                  <a:cubicBezTo>
                    <a:pt x="11" y="47"/>
                    <a:pt x="11" y="47"/>
                    <a:pt x="11" y="47"/>
                  </a:cubicBezTo>
                  <a:lnTo>
                    <a:pt x="11" y="47"/>
                  </a:lnTo>
                  <a:cubicBezTo>
                    <a:pt x="11" y="47"/>
                    <a:pt x="11" y="48"/>
                    <a:pt x="11" y="48"/>
                  </a:cubicBezTo>
                  <a:lnTo>
                    <a:pt x="11" y="48"/>
                  </a:ln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8"/>
                    <a:pt x="12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4" y="49"/>
                    <a:pt x="15" y="49"/>
                    <a:pt x="15" y="49"/>
                  </a:cubicBezTo>
                  <a:cubicBezTo>
                    <a:pt x="15" y="49"/>
                    <a:pt x="15" y="49"/>
                    <a:pt x="15" y="49"/>
                  </a:cubicBezTo>
                  <a:lnTo>
                    <a:pt x="16" y="49"/>
                  </a:lnTo>
                  <a:cubicBezTo>
                    <a:pt x="16" y="49"/>
                    <a:pt x="16" y="49"/>
                    <a:pt x="16" y="49"/>
                  </a:cubicBezTo>
                  <a:lnTo>
                    <a:pt x="16" y="49"/>
                  </a:lnTo>
                  <a:cubicBezTo>
                    <a:pt x="17" y="49"/>
                    <a:pt x="17" y="49"/>
                    <a:pt x="17" y="49"/>
                  </a:cubicBezTo>
                  <a:cubicBezTo>
                    <a:pt x="17" y="49"/>
                    <a:pt x="17" y="49"/>
                    <a:pt x="17" y="48"/>
                  </a:cubicBezTo>
                  <a:cubicBezTo>
                    <a:pt x="17" y="48"/>
                    <a:pt x="17" y="49"/>
                    <a:pt x="18" y="49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8" y="49"/>
                    <a:pt x="18" y="49"/>
                    <a:pt x="19" y="49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20" y="49"/>
                    <a:pt x="20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2" y="49"/>
                    <a:pt x="23" y="50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5" y="50"/>
                  </a:cubicBezTo>
                  <a:cubicBezTo>
                    <a:pt x="25" y="50"/>
                    <a:pt x="25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50"/>
                    <a:pt x="28" y="51"/>
                    <a:pt x="28" y="51"/>
                  </a:cubicBezTo>
                  <a:cubicBezTo>
                    <a:pt x="28" y="51"/>
                    <a:pt x="28" y="51"/>
                    <a:pt x="28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1" y="51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31" y="51"/>
                    <a:pt x="31" y="51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2" y="51"/>
                    <a:pt x="32" y="52"/>
                    <a:pt x="32" y="52"/>
                  </a:cubicBezTo>
                  <a:cubicBezTo>
                    <a:pt x="32" y="52"/>
                    <a:pt x="32" y="52"/>
                    <a:pt x="33" y="51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2"/>
                    <a:pt x="34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lnTo>
                    <a:pt x="35" y="52"/>
                  </a:lnTo>
                  <a:cubicBezTo>
                    <a:pt x="35" y="52"/>
                    <a:pt x="35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4"/>
                    <a:pt x="35" y="54"/>
                  </a:cubicBezTo>
                  <a:lnTo>
                    <a:pt x="35" y="54"/>
                  </a:lnTo>
                  <a:lnTo>
                    <a:pt x="35" y="54"/>
                  </a:lnTo>
                  <a:lnTo>
                    <a:pt x="35" y="54"/>
                  </a:ln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5" y="55"/>
                    <a:pt x="35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6"/>
                    <a:pt x="36" y="56"/>
                  </a:cubicBezTo>
                  <a:lnTo>
                    <a:pt x="36" y="56"/>
                  </a:lnTo>
                  <a:cubicBezTo>
                    <a:pt x="36" y="56"/>
                    <a:pt x="36" y="56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lnTo>
                    <a:pt x="36" y="57"/>
                  </a:lnTo>
                  <a:cubicBezTo>
                    <a:pt x="36" y="57"/>
                    <a:pt x="36" y="57"/>
                    <a:pt x="36" y="57"/>
                  </a:cubicBezTo>
                  <a:lnTo>
                    <a:pt x="37" y="57"/>
                  </a:lnTo>
                  <a:lnTo>
                    <a:pt x="37" y="57"/>
                  </a:lnTo>
                  <a:cubicBezTo>
                    <a:pt x="37" y="57"/>
                    <a:pt x="37" y="57"/>
                    <a:pt x="37" y="58"/>
                  </a:cubicBezTo>
                  <a:lnTo>
                    <a:pt x="37" y="58"/>
                  </a:ln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7" y="59"/>
                    <a:pt x="37" y="59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37" y="61"/>
                  </a:ln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8" y="62"/>
                    <a:pt x="38" y="62"/>
                    <a:pt x="38" y="62"/>
                  </a:cubicBezTo>
                  <a:cubicBezTo>
                    <a:pt x="38" y="62"/>
                    <a:pt x="38" y="62"/>
                    <a:pt x="38" y="62"/>
                  </a:cubicBezTo>
                  <a:lnTo>
                    <a:pt x="38" y="62"/>
                  </a:lnTo>
                  <a:cubicBezTo>
                    <a:pt x="38" y="62"/>
                    <a:pt x="38" y="63"/>
                    <a:pt x="38" y="63"/>
                  </a:cubicBezTo>
                  <a:cubicBezTo>
                    <a:pt x="38" y="63"/>
                    <a:pt x="38" y="63"/>
                    <a:pt x="39" y="63"/>
                  </a:cubicBezTo>
                  <a:cubicBezTo>
                    <a:pt x="39" y="63"/>
                    <a:pt x="39" y="63"/>
                    <a:pt x="39" y="63"/>
                  </a:cubicBezTo>
                  <a:lnTo>
                    <a:pt x="39" y="63"/>
                  </a:lnTo>
                  <a:cubicBezTo>
                    <a:pt x="39" y="64"/>
                    <a:pt x="39" y="64"/>
                    <a:pt x="39" y="64"/>
                  </a:cubicBezTo>
                  <a:lnTo>
                    <a:pt x="39" y="64"/>
                  </a:lnTo>
                  <a:cubicBezTo>
                    <a:pt x="39" y="64"/>
                    <a:pt x="39" y="64"/>
                    <a:pt x="39" y="64"/>
                  </a:cubicBezTo>
                  <a:lnTo>
                    <a:pt x="39" y="64"/>
                  </a:lnTo>
                  <a:lnTo>
                    <a:pt x="39" y="64"/>
                  </a:lnTo>
                  <a:cubicBezTo>
                    <a:pt x="39" y="64"/>
                    <a:pt x="39" y="64"/>
                    <a:pt x="39" y="64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9" y="66"/>
                    <a:pt x="39" y="66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lnTo>
                    <a:pt x="39" y="68"/>
                  </a:lnTo>
                  <a:cubicBezTo>
                    <a:pt x="39" y="68"/>
                    <a:pt x="39" y="68"/>
                    <a:pt x="39" y="68"/>
                  </a:cubicBezTo>
                  <a:cubicBezTo>
                    <a:pt x="40" y="68"/>
                    <a:pt x="39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0" y="68"/>
                    <a:pt x="41" y="68"/>
                    <a:pt x="41" y="68"/>
                  </a:cubicBezTo>
                  <a:lnTo>
                    <a:pt x="41" y="68"/>
                  </a:ln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2" y="68"/>
                  </a:cubicBezTo>
                  <a:cubicBezTo>
                    <a:pt x="42" y="68"/>
                    <a:pt x="42" y="68"/>
                    <a:pt x="42" y="68"/>
                  </a:cubicBezTo>
                  <a:cubicBezTo>
                    <a:pt x="42" y="68"/>
                    <a:pt x="42" y="68"/>
                    <a:pt x="43" y="68"/>
                  </a:cubicBezTo>
                  <a:lnTo>
                    <a:pt x="43" y="68"/>
                  </a:lnTo>
                  <a:cubicBezTo>
                    <a:pt x="43" y="68"/>
                    <a:pt x="43" y="68"/>
                    <a:pt x="43" y="68"/>
                  </a:cubicBezTo>
                  <a:cubicBezTo>
                    <a:pt x="43" y="68"/>
                    <a:pt x="44" y="67"/>
                    <a:pt x="44" y="67"/>
                  </a:cubicBezTo>
                  <a:cubicBezTo>
                    <a:pt x="44" y="67"/>
                    <a:pt x="44" y="67"/>
                    <a:pt x="44" y="67"/>
                  </a:cubicBezTo>
                  <a:cubicBezTo>
                    <a:pt x="44" y="67"/>
                    <a:pt x="45" y="67"/>
                    <a:pt x="45" y="67"/>
                  </a:cubicBezTo>
                  <a:cubicBezTo>
                    <a:pt x="45" y="67"/>
                    <a:pt x="45" y="67"/>
                    <a:pt x="45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5"/>
                    <a:pt x="46" y="65"/>
                    <a:pt x="47" y="65"/>
                  </a:cubicBezTo>
                  <a:cubicBezTo>
                    <a:pt x="47" y="65"/>
                    <a:pt x="47" y="65"/>
                    <a:pt x="47" y="65"/>
                  </a:cubicBezTo>
                  <a:cubicBezTo>
                    <a:pt x="47" y="65"/>
                    <a:pt x="47" y="64"/>
                    <a:pt x="48" y="63"/>
                  </a:cubicBezTo>
                  <a:cubicBezTo>
                    <a:pt x="48" y="63"/>
                    <a:pt x="48" y="64"/>
                    <a:pt x="48" y="64"/>
                  </a:cubicBezTo>
                  <a:lnTo>
                    <a:pt x="48" y="63"/>
                  </a:ln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9" y="62"/>
                    <a:pt x="49" y="61"/>
                    <a:pt x="49" y="61"/>
                  </a:cubicBezTo>
                  <a:cubicBezTo>
                    <a:pt x="50" y="59"/>
                    <a:pt x="51" y="56"/>
                    <a:pt x="52" y="54"/>
                  </a:cubicBezTo>
                  <a:cubicBezTo>
                    <a:pt x="52" y="54"/>
                    <a:pt x="51" y="54"/>
                    <a:pt x="51" y="54"/>
                  </a:cubicBezTo>
                  <a:cubicBezTo>
                    <a:pt x="52" y="54"/>
                    <a:pt x="52" y="53"/>
                    <a:pt x="52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2" y="51"/>
                    <a:pt x="53" y="51"/>
                  </a:cubicBezTo>
                  <a:cubicBezTo>
                    <a:pt x="52" y="51"/>
                    <a:pt x="53" y="51"/>
                    <a:pt x="53" y="51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8"/>
                    <a:pt x="54" y="47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5"/>
                    <a:pt x="56" y="45"/>
                    <a:pt x="56" y="44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6" y="43"/>
                    <a:pt x="57" y="43"/>
                    <a:pt x="57" y="42"/>
                  </a:cubicBezTo>
                  <a:moveTo>
                    <a:pt x="36" y="33"/>
                  </a:moveTo>
                  <a:cubicBezTo>
                    <a:pt x="36" y="33"/>
                    <a:pt x="36" y="32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lnTo>
                    <a:pt x="37" y="31"/>
                  </a:lnTo>
                  <a:cubicBezTo>
                    <a:pt x="37" y="31"/>
                    <a:pt x="37" y="31"/>
                    <a:pt x="37" y="31"/>
                  </a:cubicBezTo>
                  <a:lnTo>
                    <a:pt x="37" y="31"/>
                  </a:lnTo>
                  <a:cubicBezTo>
                    <a:pt x="37" y="31"/>
                    <a:pt x="37" y="31"/>
                    <a:pt x="37" y="31"/>
                  </a:cubicBezTo>
                  <a:cubicBezTo>
                    <a:pt x="37" y="31"/>
                    <a:pt x="37" y="30"/>
                    <a:pt x="37" y="30"/>
                  </a:cubicBezTo>
                  <a:lnTo>
                    <a:pt x="37" y="30"/>
                  </a:lnTo>
                  <a:cubicBezTo>
                    <a:pt x="38" y="30"/>
                    <a:pt x="38" y="30"/>
                    <a:pt x="38" y="30"/>
                  </a:cubicBezTo>
                  <a:cubicBezTo>
                    <a:pt x="38" y="30"/>
                    <a:pt x="38" y="30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lnTo>
                    <a:pt x="38" y="31"/>
                  </a:lnTo>
                  <a:lnTo>
                    <a:pt x="38" y="31"/>
                  </a:lnTo>
                  <a:cubicBezTo>
                    <a:pt x="38" y="31"/>
                    <a:pt x="38" y="31"/>
                    <a:pt x="38" y="31"/>
                  </a:cubicBezTo>
                  <a:cubicBezTo>
                    <a:pt x="38" y="32"/>
                    <a:pt x="38" y="33"/>
                    <a:pt x="38" y="33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7" y="33"/>
                    <a:pt x="37" y="33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7" y="34"/>
                    <a:pt x="37" y="34"/>
                    <a:pt x="37" y="34"/>
                  </a:cubicBezTo>
                  <a:cubicBezTo>
                    <a:pt x="36" y="34"/>
                    <a:pt x="36" y="33"/>
                    <a:pt x="36" y="33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6" name="path 106"/>
            <p:cNvSpPr/>
            <p:nvPr/>
          </p:nvSpPr>
          <p:spPr>
            <a:xfrm>
              <a:off x="485299" y="314118"/>
              <a:ext cx="41044" cy="38330"/>
            </a:xfrm>
            <a:custGeom>
              <a:avLst/>
              <a:gdLst/>
              <a:ahLst/>
              <a:cxnLst/>
              <a:rect l="0" t="0" r="0" b="0"/>
              <a:pathLst>
                <a:path w="64" h="60">
                  <a:moveTo>
                    <a:pt x="31" y="24"/>
                  </a:moveTo>
                  <a:lnTo>
                    <a:pt x="52" y="40"/>
                  </a:lnTo>
                  <a:lnTo>
                    <a:pt x="26" y="45"/>
                  </a:lnTo>
                  <a:lnTo>
                    <a:pt x="31" y="24"/>
                  </a:lnTo>
                  <a:close/>
                  <a:moveTo>
                    <a:pt x="14" y="0"/>
                  </a:moveTo>
                  <a:lnTo>
                    <a:pt x="12" y="9"/>
                  </a:lnTo>
                  <a:lnTo>
                    <a:pt x="25" y="19"/>
                  </a:lnTo>
                  <a:lnTo>
                    <a:pt x="19" y="46"/>
                  </a:lnTo>
                  <a:lnTo>
                    <a:pt x="2" y="50"/>
                  </a:lnTo>
                  <a:lnTo>
                    <a:pt x="0" y="60"/>
                  </a:lnTo>
                  <a:lnTo>
                    <a:pt x="62" y="46"/>
                  </a:lnTo>
                  <a:lnTo>
                    <a:pt x="64" y="38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8" name="path 108"/>
            <p:cNvSpPr/>
            <p:nvPr/>
          </p:nvSpPr>
          <p:spPr>
            <a:xfrm>
              <a:off x="389846" y="57110"/>
              <a:ext cx="36347" cy="42372"/>
            </a:xfrm>
            <a:custGeom>
              <a:avLst/>
              <a:gdLst/>
              <a:ahLst/>
              <a:cxnLst/>
              <a:rect l="0" t="0" r="0" b="0"/>
              <a:pathLst>
                <a:path w="57" h="66">
                  <a:moveTo>
                    <a:pt x="8" y="66"/>
                  </a:moveTo>
                  <a:lnTo>
                    <a:pt x="0" y="61"/>
                  </a:lnTo>
                  <a:lnTo>
                    <a:pt x="13" y="39"/>
                  </a:lnTo>
                  <a:lnTo>
                    <a:pt x="9" y="0"/>
                  </a:lnTo>
                  <a:lnTo>
                    <a:pt x="18" y="5"/>
                  </a:lnTo>
                  <a:lnTo>
                    <a:pt x="21" y="34"/>
                  </a:lnTo>
                  <a:lnTo>
                    <a:pt x="48" y="23"/>
                  </a:lnTo>
                  <a:lnTo>
                    <a:pt x="57" y="29"/>
                  </a:lnTo>
                  <a:lnTo>
                    <a:pt x="21" y="44"/>
                  </a:lnTo>
                  <a:lnTo>
                    <a:pt x="8" y="66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0" name="path 110"/>
            <p:cNvSpPr/>
            <p:nvPr/>
          </p:nvSpPr>
          <p:spPr>
            <a:xfrm>
              <a:off x="110863" y="431732"/>
              <a:ext cx="40266" cy="38190"/>
            </a:xfrm>
            <a:custGeom>
              <a:avLst/>
              <a:gdLst/>
              <a:ahLst/>
              <a:cxnLst/>
              <a:rect l="0" t="0" r="0" b="0"/>
              <a:pathLst>
                <a:path w="63" h="60">
                  <a:moveTo>
                    <a:pt x="58" y="46"/>
                  </a:moveTo>
                  <a:cubicBezTo>
                    <a:pt x="58" y="45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9" y="45"/>
                    <a:pt x="59" y="44"/>
                    <a:pt x="60" y="44"/>
                  </a:cubicBezTo>
                  <a:cubicBezTo>
                    <a:pt x="60" y="44"/>
                    <a:pt x="60" y="44"/>
                    <a:pt x="59" y="44"/>
                  </a:cubicBezTo>
                  <a:lnTo>
                    <a:pt x="60" y="44"/>
                  </a:ln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2"/>
                  </a:cubicBezTo>
                  <a:lnTo>
                    <a:pt x="60" y="42"/>
                  </a:ln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1"/>
                    <a:pt x="61" y="40"/>
                    <a:pt x="61" y="40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1" y="40"/>
                    <a:pt x="62" y="40"/>
                    <a:pt x="62" y="40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2" y="39"/>
                    <a:pt x="62" y="39"/>
                    <a:pt x="62" y="39"/>
                  </a:cubicBezTo>
                  <a:cubicBezTo>
                    <a:pt x="62" y="39"/>
                    <a:pt x="62" y="39"/>
                    <a:pt x="62" y="39"/>
                  </a:cubicBezTo>
                  <a:lnTo>
                    <a:pt x="62" y="39"/>
                  </a:lnTo>
                  <a:cubicBezTo>
                    <a:pt x="62" y="39"/>
                    <a:pt x="62" y="39"/>
                    <a:pt x="62" y="39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3" y="37"/>
                    <a:pt x="63" y="37"/>
                    <a:pt x="62" y="37"/>
                  </a:cubicBezTo>
                  <a:cubicBezTo>
                    <a:pt x="63" y="37"/>
                    <a:pt x="63" y="37"/>
                    <a:pt x="63" y="37"/>
                  </a:cubicBezTo>
                  <a:lnTo>
                    <a:pt x="63" y="36"/>
                  </a:lnTo>
                  <a:lnTo>
                    <a:pt x="63" y="36"/>
                  </a:lnTo>
                  <a:lnTo>
                    <a:pt x="63" y="36"/>
                  </a:lnTo>
                  <a:lnTo>
                    <a:pt x="63" y="36"/>
                  </a:lnTo>
                  <a:cubicBezTo>
                    <a:pt x="63" y="35"/>
                    <a:pt x="63" y="35"/>
                    <a:pt x="63" y="35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3" y="35"/>
                    <a:pt x="62" y="34"/>
                    <a:pt x="62" y="34"/>
                  </a:cubicBezTo>
                  <a:cubicBezTo>
                    <a:pt x="62" y="34"/>
                    <a:pt x="62" y="34"/>
                    <a:pt x="63" y="34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2" y="34"/>
                    <a:pt x="62" y="34"/>
                    <a:pt x="62" y="34"/>
                  </a:cubicBezTo>
                  <a:lnTo>
                    <a:pt x="62" y="33"/>
                  </a:lnTo>
                  <a:cubicBezTo>
                    <a:pt x="62" y="33"/>
                    <a:pt x="62" y="33"/>
                    <a:pt x="62" y="33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2" y="32"/>
                    <a:pt x="62" y="32"/>
                    <a:pt x="61" y="32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1" y="32"/>
                    <a:pt x="61" y="32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0" y="30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8"/>
                    <a:pt x="58" y="28"/>
                    <a:pt x="58" y="28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8" y="27"/>
                    <a:pt x="58" y="27"/>
                  </a:cubicBezTo>
                  <a:cubicBezTo>
                    <a:pt x="58" y="27"/>
                    <a:pt x="57" y="27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lnTo>
                    <a:pt x="56" y="26"/>
                  </a:lnTo>
                  <a:cubicBezTo>
                    <a:pt x="56" y="26"/>
                    <a:pt x="56" y="26"/>
                    <a:pt x="56" y="26"/>
                  </a:cubicBezTo>
                  <a:cubicBezTo>
                    <a:pt x="56" y="26"/>
                    <a:pt x="55" y="26"/>
                    <a:pt x="55" y="25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4" y="25"/>
                    <a:pt x="54" y="24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3"/>
                    <a:pt x="52" y="22"/>
                    <a:pt x="52" y="22"/>
                  </a:cubicBezTo>
                  <a:cubicBezTo>
                    <a:pt x="52" y="22"/>
                    <a:pt x="52" y="22"/>
                    <a:pt x="52" y="22"/>
                  </a:cubicBezTo>
                  <a:cubicBezTo>
                    <a:pt x="52" y="21"/>
                    <a:pt x="51" y="21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0" y="20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9" y="18"/>
                    <a:pt x="49" y="17"/>
                    <a:pt x="49" y="17"/>
                  </a:cubicBezTo>
                  <a:lnTo>
                    <a:pt x="49" y="17"/>
                  </a:lnTo>
                  <a:cubicBezTo>
                    <a:pt x="49" y="17"/>
                    <a:pt x="49" y="17"/>
                    <a:pt x="49" y="17"/>
                  </a:cubicBezTo>
                  <a:cubicBezTo>
                    <a:pt x="49" y="17"/>
                    <a:pt x="50" y="16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1" y="16"/>
                    <a:pt x="51" y="16"/>
                    <a:pt x="51" y="15"/>
                  </a:cubicBezTo>
                  <a:cubicBezTo>
                    <a:pt x="51" y="15"/>
                    <a:pt x="51" y="16"/>
                    <a:pt x="51" y="16"/>
                  </a:cubicBezTo>
                  <a:cubicBezTo>
                    <a:pt x="52" y="15"/>
                    <a:pt x="53" y="14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4" y="13"/>
                    <a:pt x="54" y="13"/>
                    <a:pt x="54" y="12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5" y="12"/>
                    <a:pt x="55" y="12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lnTo>
                    <a:pt x="56" y="10"/>
                  </a:ln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56" y="10"/>
                    <a:pt x="56" y="10"/>
                  </a:cubicBezTo>
                  <a:cubicBezTo>
                    <a:pt x="56" y="10"/>
                    <a:pt x="56" y="10"/>
                    <a:pt x="56" y="10"/>
                  </a:cubicBezTo>
                  <a:lnTo>
                    <a:pt x="56" y="10"/>
                  </a:lnTo>
                  <a:lnTo>
                    <a:pt x="56" y="9"/>
                  </a:ln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lnTo>
                    <a:pt x="55" y="9"/>
                  </a:lnTo>
                  <a:lnTo>
                    <a:pt x="56" y="8"/>
                  </a:lnTo>
                  <a:lnTo>
                    <a:pt x="55" y="8"/>
                  </a:lnTo>
                  <a:cubicBezTo>
                    <a:pt x="55" y="8"/>
                    <a:pt x="55" y="8"/>
                    <a:pt x="55" y="8"/>
                  </a:cubicBezTo>
                  <a:lnTo>
                    <a:pt x="55" y="8"/>
                  </a:lnTo>
                  <a:cubicBezTo>
                    <a:pt x="55" y="8"/>
                    <a:pt x="55" y="8"/>
                    <a:pt x="55" y="8"/>
                  </a:cubicBezTo>
                  <a:lnTo>
                    <a:pt x="55" y="7"/>
                  </a:ln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6"/>
                    <a:pt x="54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4" y="5"/>
                    <a:pt x="53" y="5"/>
                    <a:pt x="53" y="4"/>
                  </a:cubicBezTo>
                  <a:cubicBezTo>
                    <a:pt x="53" y="4"/>
                    <a:pt x="53" y="4"/>
                    <a:pt x="52" y="4"/>
                  </a:cubicBezTo>
                  <a:cubicBezTo>
                    <a:pt x="52" y="4"/>
                    <a:pt x="52" y="4"/>
                    <a:pt x="52" y="4"/>
                  </a:cubicBezTo>
                  <a:lnTo>
                    <a:pt x="52" y="4"/>
                  </a:lnTo>
                  <a:cubicBezTo>
                    <a:pt x="51" y="4"/>
                    <a:pt x="51" y="4"/>
                    <a:pt x="51" y="3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3"/>
                    <a:pt x="51" y="4"/>
                    <a:pt x="51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4"/>
                    <a:pt x="50" y="4"/>
                    <a:pt x="50" y="5"/>
                  </a:cubicBezTo>
                  <a:cubicBezTo>
                    <a:pt x="50" y="5"/>
                    <a:pt x="50" y="5"/>
                    <a:pt x="49" y="5"/>
                  </a:cubicBezTo>
                  <a:cubicBezTo>
                    <a:pt x="49" y="5"/>
                    <a:pt x="49" y="5"/>
                    <a:pt x="50" y="5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6"/>
                    <a:pt x="49" y="6"/>
                    <a:pt x="49" y="7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8" y="7"/>
                    <a:pt x="48" y="7"/>
                    <a:pt x="48" y="8"/>
                  </a:cubicBezTo>
                  <a:cubicBezTo>
                    <a:pt x="48" y="8"/>
                    <a:pt x="48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9"/>
                    <a:pt x="46" y="9"/>
                    <a:pt x="46" y="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45" y="10"/>
                    <a:pt x="45" y="10"/>
                    <a:pt x="44" y="11"/>
                  </a:cubicBezTo>
                  <a:cubicBezTo>
                    <a:pt x="44" y="11"/>
                    <a:pt x="44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lnTo>
                    <a:pt x="43" y="12"/>
                  </a:lnTo>
                  <a:cubicBezTo>
                    <a:pt x="43" y="12"/>
                    <a:pt x="43" y="12"/>
                    <a:pt x="43" y="12"/>
                  </a:cubicBezTo>
                  <a:lnTo>
                    <a:pt x="42" y="12"/>
                  </a:lnTo>
                  <a:lnTo>
                    <a:pt x="42" y="12"/>
                  </a:lnTo>
                  <a:cubicBezTo>
                    <a:pt x="42" y="12"/>
                    <a:pt x="42" y="12"/>
                    <a:pt x="42" y="12"/>
                  </a:cubicBezTo>
                  <a:lnTo>
                    <a:pt x="42" y="12"/>
                  </a:lnTo>
                  <a:cubicBezTo>
                    <a:pt x="42" y="12"/>
                    <a:pt x="42" y="12"/>
                    <a:pt x="42" y="12"/>
                  </a:cubicBezTo>
                  <a:lnTo>
                    <a:pt x="42" y="11"/>
                  </a:lnTo>
                  <a:cubicBezTo>
                    <a:pt x="42" y="11"/>
                    <a:pt x="42" y="11"/>
                    <a:pt x="42" y="11"/>
                  </a:cubicBezTo>
                  <a:cubicBezTo>
                    <a:pt x="41" y="11"/>
                    <a:pt x="41" y="11"/>
                    <a:pt x="41" y="11"/>
                  </a:cubicBezTo>
                  <a:cubicBezTo>
                    <a:pt x="41" y="11"/>
                    <a:pt x="41" y="11"/>
                    <a:pt x="41" y="11"/>
                  </a:cubicBezTo>
                  <a:lnTo>
                    <a:pt x="41" y="11"/>
                  </a:lnTo>
                  <a:lnTo>
                    <a:pt x="40" y="11"/>
                  </a:lnTo>
                  <a:lnTo>
                    <a:pt x="40" y="11"/>
                  </a:lnTo>
                  <a:cubicBezTo>
                    <a:pt x="40" y="11"/>
                    <a:pt x="40" y="11"/>
                    <a:pt x="40" y="11"/>
                  </a:cubicBezTo>
                  <a:lnTo>
                    <a:pt x="40" y="11"/>
                  </a:lnTo>
                  <a:cubicBezTo>
                    <a:pt x="40" y="11"/>
                    <a:pt x="40" y="11"/>
                    <a:pt x="40" y="11"/>
                  </a:cubicBezTo>
                  <a:lnTo>
                    <a:pt x="39" y="11"/>
                  </a:lnTo>
                  <a:cubicBezTo>
                    <a:pt x="39" y="11"/>
                    <a:pt x="39" y="11"/>
                    <a:pt x="39" y="11"/>
                  </a:cubicBezTo>
                  <a:lnTo>
                    <a:pt x="39" y="11"/>
                  </a:lnTo>
                  <a:cubicBezTo>
                    <a:pt x="39" y="11"/>
                    <a:pt x="39" y="11"/>
                    <a:pt x="39" y="11"/>
                  </a:cubicBezTo>
                  <a:lnTo>
                    <a:pt x="39" y="10"/>
                  </a:lnTo>
                  <a:cubicBezTo>
                    <a:pt x="39" y="11"/>
                    <a:pt x="39" y="11"/>
                    <a:pt x="39" y="11"/>
                  </a:cubicBezTo>
                  <a:cubicBezTo>
                    <a:pt x="39" y="11"/>
                    <a:pt x="38" y="10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lnTo>
                    <a:pt x="38" y="10"/>
                  </a:lnTo>
                  <a:cubicBezTo>
                    <a:pt x="38" y="10"/>
                    <a:pt x="38" y="10"/>
                    <a:pt x="38" y="10"/>
                  </a:cubicBezTo>
                  <a:lnTo>
                    <a:pt x="37" y="10"/>
                  </a:ln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7" y="10"/>
                    <a:pt x="37" y="10"/>
                    <a:pt x="37" y="10"/>
                  </a:cubicBezTo>
                  <a:lnTo>
                    <a:pt x="37" y="10"/>
                  </a:lnTo>
                  <a:cubicBezTo>
                    <a:pt x="37" y="10"/>
                    <a:pt x="37" y="10"/>
                    <a:pt x="37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6" y="10"/>
                    <a:pt x="36" y="9"/>
                    <a:pt x="36" y="9"/>
                  </a:cubicBezTo>
                  <a:cubicBezTo>
                    <a:pt x="36" y="9"/>
                    <a:pt x="36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4" y="9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lnTo>
                    <a:pt x="33" y="8"/>
                  </a:lnTo>
                  <a:cubicBezTo>
                    <a:pt x="33" y="8"/>
                    <a:pt x="33" y="8"/>
                    <a:pt x="33" y="8"/>
                  </a:cubicBezTo>
                  <a:lnTo>
                    <a:pt x="33" y="8"/>
                  </a:lnTo>
                  <a:lnTo>
                    <a:pt x="32" y="8"/>
                  </a:lnTo>
                  <a:cubicBezTo>
                    <a:pt x="32" y="8"/>
                    <a:pt x="32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lnTo>
                    <a:pt x="32" y="8"/>
                  </a:lnTo>
                  <a:cubicBezTo>
                    <a:pt x="32" y="8"/>
                    <a:pt x="31" y="8"/>
                    <a:pt x="31" y="8"/>
                  </a:cubicBezTo>
                  <a:cubicBezTo>
                    <a:pt x="31" y="8"/>
                    <a:pt x="31" y="7"/>
                    <a:pt x="31" y="7"/>
                  </a:cubicBezTo>
                  <a:cubicBezTo>
                    <a:pt x="31" y="7"/>
                    <a:pt x="31" y="7"/>
                    <a:pt x="31" y="7"/>
                  </a:cubicBezTo>
                  <a:lnTo>
                    <a:pt x="30" y="6"/>
                  </a:lnTo>
                  <a:lnTo>
                    <a:pt x="31" y="6"/>
                  </a:lnTo>
                  <a:lnTo>
                    <a:pt x="30" y="6"/>
                  </a:lnTo>
                  <a:cubicBezTo>
                    <a:pt x="30" y="6"/>
                    <a:pt x="30" y="5"/>
                    <a:pt x="31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5"/>
                    <a:pt x="31" y="5"/>
                  </a:cubicBezTo>
                  <a:lnTo>
                    <a:pt x="30" y="5"/>
                  </a:lnTo>
                  <a:lnTo>
                    <a:pt x="30" y="4"/>
                  </a:ln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lnTo>
                    <a:pt x="30" y="2"/>
                  </a:lnTo>
                  <a:cubicBezTo>
                    <a:pt x="30" y="2"/>
                    <a:pt x="30" y="2"/>
                    <a:pt x="30" y="2"/>
                  </a:cubicBezTo>
                  <a:lnTo>
                    <a:pt x="30" y="2"/>
                  </a:ln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1"/>
                    <a:pt x="30" y="2"/>
                    <a:pt x="30" y="1"/>
                  </a:cubicBezTo>
                  <a:lnTo>
                    <a:pt x="29" y="1"/>
                  </a:ln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lnTo>
                    <a:pt x="27" y="1"/>
                  </a:ln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6" y="1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3"/>
                    <a:pt x="26" y="3"/>
                    <a:pt x="26" y="3"/>
                  </a:cubicBezTo>
                  <a:lnTo>
                    <a:pt x="26" y="4"/>
                  </a:lnTo>
                  <a:cubicBezTo>
                    <a:pt x="25" y="4"/>
                    <a:pt x="25" y="4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lnTo>
                    <a:pt x="25" y="5"/>
                  </a:lnTo>
                  <a:cubicBezTo>
                    <a:pt x="25" y="5"/>
                    <a:pt x="25" y="5"/>
                    <a:pt x="25" y="5"/>
                  </a:cubicBezTo>
                  <a:cubicBezTo>
                    <a:pt x="25" y="5"/>
                    <a:pt x="24" y="5"/>
                    <a:pt x="24" y="5"/>
                  </a:cubicBezTo>
                  <a:cubicBezTo>
                    <a:pt x="24" y="5"/>
                    <a:pt x="24" y="5"/>
                    <a:pt x="24" y="6"/>
                  </a:cubicBezTo>
                  <a:cubicBezTo>
                    <a:pt x="24" y="6"/>
                    <a:pt x="24" y="6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lnTo>
                    <a:pt x="23" y="8"/>
                  </a:lnTo>
                  <a:cubicBezTo>
                    <a:pt x="23" y="8"/>
                    <a:pt x="23" y="8"/>
                    <a:pt x="23" y="8"/>
                  </a:cubicBezTo>
                  <a:cubicBezTo>
                    <a:pt x="23" y="9"/>
                    <a:pt x="22" y="9"/>
                    <a:pt x="22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2" y="10"/>
                    <a:pt x="22" y="10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20" y="12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9" y="13"/>
                    <a:pt x="19" y="14"/>
                    <a:pt x="19" y="14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19" y="14"/>
                    <a:pt x="19" y="15"/>
                    <a:pt x="19" y="15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9" y="15"/>
                    <a:pt x="18" y="15"/>
                    <a:pt x="18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8" y="16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lnTo>
                    <a:pt x="18" y="17"/>
                  </a:lnTo>
                  <a:lnTo>
                    <a:pt x="18" y="18"/>
                  </a:lnTo>
                  <a:cubicBezTo>
                    <a:pt x="18" y="18"/>
                    <a:pt x="19" y="19"/>
                    <a:pt x="19" y="19"/>
                  </a:cubicBezTo>
                  <a:cubicBezTo>
                    <a:pt x="20" y="19"/>
                    <a:pt x="20" y="19"/>
                    <a:pt x="20" y="19"/>
                  </a:cubicBezTo>
                  <a:lnTo>
                    <a:pt x="20" y="19"/>
                  </a:ln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1" y="19"/>
                    <a:pt x="21" y="19"/>
                  </a:cubicBezTo>
                  <a:lnTo>
                    <a:pt x="21" y="19"/>
                  </a:lnTo>
                  <a:cubicBezTo>
                    <a:pt x="21" y="19"/>
                    <a:pt x="21" y="19"/>
                    <a:pt x="21" y="19"/>
                  </a:cubicBezTo>
                  <a:cubicBezTo>
                    <a:pt x="21" y="19"/>
                    <a:pt x="22" y="19"/>
                    <a:pt x="22" y="19"/>
                  </a:cubicBezTo>
                  <a:lnTo>
                    <a:pt x="22" y="19"/>
                  </a:ln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19"/>
                    <a:pt x="24" y="18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7"/>
                    <a:pt x="25" y="17"/>
                  </a:cubicBezTo>
                  <a:cubicBezTo>
                    <a:pt x="25" y="17"/>
                    <a:pt x="25" y="16"/>
                    <a:pt x="24" y="16"/>
                  </a:cubicBezTo>
                  <a:cubicBezTo>
                    <a:pt x="25" y="16"/>
                    <a:pt x="25" y="16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7" y="14"/>
                    <a:pt x="27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4"/>
                    <a:pt x="28" y="13"/>
                    <a:pt x="27" y="13"/>
                  </a:cubicBezTo>
                  <a:cubicBezTo>
                    <a:pt x="28" y="13"/>
                    <a:pt x="29" y="12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30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1" y="11"/>
                    <a:pt x="32" y="11"/>
                    <a:pt x="32" y="12"/>
                  </a:cubicBezTo>
                  <a:cubicBezTo>
                    <a:pt x="32" y="12"/>
                    <a:pt x="32" y="11"/>
                    <a:pt x="32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4" y="13"/>
                    <a:pt x="34" y="13"/>
                    <a:pt x="34" y="13"/>
                  </a:cubicBezTo>
                  <a:cubicBezTo>
                    <a:pt x="35" y="13"/>
                    <a:pt x="35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6"/>
                    <a:pt x="38" y="15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7"/>
                    <a:pt x="38" y="16"/>
                    <a:pt x="38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17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6" y="18"/>
                    <a:pt x="36" y="19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1"/>
                    <a:pt x="34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22"/>
                    <a:pt x="33" y="22"/>
                    <a:pt x="32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23"/>
                    <a:pt x="32" y="23"/>
                    <a:pt x="31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4"/>
                    <a:pt x="31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lnTo>
                    <a:pt x="30" y="25"/>
                  </a:ln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0" y="25"/>
                    <a:pt x="30" y="25"/>
                  </a:cubicBezTo>
                  <a:cubicBezTo>
                    <a:pt x="29" y="24"/>
                    <a:pt x="29" y="25"/>
                    <a:pt x="29" y="24"/>
                  </a:cubicBezTo>
                  <a:cubicBezTo>
                    <a:pt x="29" y="24"/>
                    <a:pt x="29" y="25"/>
                    <a:pt x="29" y="25"/>
                  </a:cubicBezTo>
                  <a:cubicBezTo>
                    <a:pt x="29" y="25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lnTo>
                    <a:pt x="27" y="24"/>
                  </a:lnTo>
                  <a:cubicBezTo>
                    <a:pt x="27" y="24"/>
                    <a:pt x="27" y="24"/>
                    <a:pt x="27" y="24"/>
                  </a:cubicBezTo>
                  <a:lnTo>
                    <a:pt x="26" y="24"/>
                  </a:lnTo>
                  <a:cubicBezTo>
                    <a:pt x="26" y="24"/>
                    <a:pt x="26" y="24"/>
                    <a:pt x="26" y="24"/>
                  </a:cubicBezTo>
                  <a:cubicBezTo>
                    <a:pt x="26" y="24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lnTo>
                    <a:pt x="26" y="23"/>
                  </a:ln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4"/>
                    <a:pt x="24" y="24"/>
                  </a:cubicBezTo>
                  <a:lnTo>
                    <a:pt x="24" y="24"/>
                  </a:ln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25"/>
                    <a:pt x="25" y="25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7"/>
                    <a:pt x="26" y="27"/>
                    <a:pt x="26" y="27"/>
                  </a:cubicBezTo>
                  <a:cubicBezTo>
                    <a:pt x="26" y="27"/>
                    <a:pt x="26" y="27"/>
                    <a:pt x="26" y="27"/>
                  </a:cubicBezTo>
                  <a:lnTo>
                    <a:pt x="26" y="27"/>
                  </a:lnTo>
                  <a:cubicBezTo>
                    <a:pt x="26" y="27"/>
                    <a:pt x="26" y="28"/>
                    <a:pt x="26" y="28"/>
                  </a:cubicBezTo>
                  <a:lnTo>
                    <a:pt x="26" y="28"/>
                  </a:lnTo>
                  <a:lnTo>
                    <a:pt x="26" y="28"/>
                  </a:lnTo>
                  <a:cubicBezTo>
                    <a:pt x="26" y="28"/>
                    <a:pt x="26" y="28"/>
                    <a:pt x="26" y="28"/>
                  </a:cubicBezTo>
                  <a:cubicBezTo>
                    <a:pt x="26" y="29"/>
                    <a:pt x="26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9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4" y="31"/>
                    <a:pt x="23" y="32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0" y="34"/>
                    <a:pt x="19" y="35"/>
                    <a:pt x="17" y="37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8"/>
                    <a:pt x="15" y="39"/>
                    <a:pt x="13" y="41"/>
                  </a:cubicBezTo>
                  <a:cubicBezTo>
                    <a:pt x="13" y="41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3"/>
                    <a:pt x="10" y="43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5"/>
                    <a:pt x="8" y="45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5"/>
                    <a:pt x="7" y="45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7" y="46"/>
                    <a:pt x="7" y="47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7"/>
                    <a:pt x="6" y="47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lnTo>
                    <a:pt x="6" y="48"/>
                  </a:ln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5" y="48"/>
                    <a:pt x="5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9"/>
                    <a:pt x="5" y="49"/>
                    <a:pt x="4" y="50"/>
                  </a:cubicBezTo>
                  <a:cubicBezTo>
                    <a:pt x="4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4" y="50"/>
                    <a:pt x="4" y="50"/>
                    <a:pt x="4" y="51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3" y="51"/>
                    <a:pt x="3" y="52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4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2" y="54"/>
                    <a:pt x="1" y="54"/>
                    <a:pt x="1" y="54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" y="54"/>
                    <a:pt x="1" y="54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lnTo>
                    <a:pt x="1" y="55"/>
                  </a:ln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6"/>
                    <a:pt x="1" y="56"/>
                    <a:pt x="0" y="56"/>
                  </a:cubicBezTo>
                  <a:cubicBezTo>
                    <a:pt x="1" y="56"/>
                    <a:pt x="1" y="56"/>
                    <a:pt x="1" y="56"/>
                  </a:cubicBezTo>
                  <a:lnTo>
                    <a:pt x="0" y="56"/>
                  </a:lnTo>
                  <a:cubicBezTo>
                    <a:pt x="0" y="56"/>
                    <a:pt x="0" y="56"/>
                    <a:pt x="0" y="5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lnTo>
                    <a:pt x="0" y="59"/>
                  </a:lnTo>
                  <a:cubicBezTo>
                    <a:pt x="0" y="59"/>
                    <a:pt x="0" y="59"/>
                    <a:pt x="0" y="60"/>
                  </a:cubicBezTo>
                  <a:cubicBezTo>
                    <a:pt x="0" y="60"/>
                    <a:pt x="0" y="59"/>
                    <a:pt x="0" y="59"/>
                  </a:cubicBezTo>
                  <a:lnTo>
                    <a:pt x="0" y="60"/>
                  </a:ln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1" y="60"/>
                    <a:pt x="1" y="60"/>
                  </a:cubicBezTo>
                  <a:lnTo>
                    <a:pt x="1" y="59"/>
                  </a:lnTo>
                  <a:cubicBezTo>
                    <a:pt x="1" y="59"/>
                    <a:pt x="2" y="60"/>
                    <a:pt x="2" y="60"/>
                  </a:cubicBezTo>
                  <a:lnTo>
                    <a:pt x="2" y="59"/>
                  </a:lnTo>
                  <a:cubicBezTo>
                    <a:pt x="2" y="59"/>
                    <a:pt x="3" y="59"/>
                    <a:pt x="3" y="59"/>
                  </a:cubicBezTo>
                  <a:lnTo>
                    <a:pt x="3" y="59"/>
                  </a:ln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3" y="59"/>
                    <a:pt x="3" y="59"/>
                    <a:pt x="4" y="59"/>
                  </a:cubicBezTo>
                  <a:cubicBezTo>
                    <a:pt x="4" y="59"/>
                    <a:pt x="4" y="59"/>
                    <a:pt x="4" y="59"/>
                  </a:cubicBezTo>
                  <a:cubicBezTo>
                    <a:pt x="4" y="59"/>
                    <a:pt x="5" y="59"/>
                    <a:pt x="5" y="59"/>
                  </a:cubicBezTo>
                  <a:cubicBezTo>
                    <a:pt x="5" y="59"/>
                    <a:pt x="5" y="59"/>
                    <a:pt x="5" y="59"/>
                  </a:cubicBezTo>
                  <a:lnTo>
                    <a:pt x="6" y="59"/>
                  </a:lnTo>
                  <a:cubicBezTo>
                    <a:pt x="6" y="59"/>
                    <a:pt x="6" y="58"/>
                    <a:pt x="6" y="58"/>
                  </a:cubicBezTo>
                  <a:cubicBezTo>
                    <a:pt x="6" y="58"/>
                    <a:pt x="6" y="58"/>
                    <a:pt x="6" y="58"/>
                  </a:cubicBezTo>
                  <a:lnTo>
                    <a:pt x="6" y="58"/>
                  </a:lnTo>
                  <a:cubicBezTo>
                    <a:pt x="6" y="58"/>
                    <a:pt x="6" y="58"/>
                    <a:pt x="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7" y="58"/>
                    <a:pt x="7" y="58"/>
                    <a:pt x="8" y="57"/>
                  </a:cubicBezTo>
                  <a:cubicBezTo>
                    <a:pt x="8" y="57"/>
                    <a:pt x="8" y="58"/>
                    <a:pt x="8" y="58"/>
                  </a:cubicBezTo>
                  <a:cubicBezTo>
                    <a:pt x="8" y="57"/>
                    <a:pt x="8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1" y="54"/>
                    <a:pt x="12" y="53"/>
                    <a:pt x="13" y="52"/>
                  </a:cubicBezTo>
                  <a:cubicBezTo>
                    <a:pt x="13" y="52"/>
                    <a:pt x="13" y="52"/>
                    <a:pt x="12" y="52"/>
                  </a:cubicBezTo>
                  <a:cubicBezTo>
                    <a:pt x="13" y="52"/>
                    <a:pt x="13" y="51"/>
                    <a:pt x="13" y="51"/>
                  </a:cubicBezTo>
                  <a:cubicBezTo>
                    <a:pt x="13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5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6" y="49"/>
                    <a:pt x="17" y="48"/>
                    <a:pt x="19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20" y="46"/>
                    <a:pt x="20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1" y="44"/>
                    <a:pt x="22" y="43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3" y="42"/>
                    <a:pt x="23" y="42"/>
                    <a:pt x="24" y="42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42"/>
                    <a:pt x="24" y="41"/>
                    <a:pt x="25" y="41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1"/>
                    <a:pt x="25" y="41"/>
                    <a:pt x="26" y="4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0"/>
                    <a:pt x="26" y="40"/>
                    <a:pt x="27" y="40"/>
                  </a:cubicBezTo>
                  <a:cubicBezTo>
                    <a:pt x="27" y="40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9"/>
                    <a:pt x="27" y="39"/>
                    <a:pt x="28" y="39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9" y="38"/>
                    <a:pt x="29" y="38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1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6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35"/>
                  </a:lnTo>
                  <a:cubicBezTo>
                    <a:pt x="32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6"/>
                    <a:pt x="34" y="36"/>
                  </a:cubicBezTo>
                  <a:cubicBezTo>
                    <a:pt x="34" y="36"/>
                    <a:pt x="34" y="35"/>
                    <a:pt x="34" y="36"/>
                  </a:cubicBezTo>
                  <a:cubicBezTo>
                    <a:pt x="34" y="36"/>
                    <a:pt x="34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6" y="37"/>
                    <a:pt x="36" y="37"/>
                  </a:cubicBezTo>
                  <a:cubicBezTo>
                    <a:pt x="36" y="37"/>
                    <a:pt x="36" y="37"/>
                    <a:pt x="36" y="36"/>
                  </a:cubicBezTo>
                  <a:cubicBezTo>
                    <a:pt x="36" y="37"/>
                    <a:pt x="36" y="37"/>
                    <a:pt x="36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38"/>
                    <a:pt x="39" y="39"/>
                    <a:pt x="39" y="39"/>
                  </a:cubicBezTo>
                  <a:cubicBezTo>
                    <a:pt x="39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9"/>
                    <a:pt x="42" y="39"/>
                    <a:pt x="42" y="39"/>
                  </a:cubicBezTo>
                  <a:lnTo>
                    <a:pt x="42" y="39"/>
                  </a:lnTo>
                  <a:lnTo>
                    <a:pt x="42" y="40"/>
                  </a:lnTo>
                  <a:cubicBezTo>
                    <a:pt x="42" y="39"/>
                    <a:pt x="42" y="39"/>
                    <a:pt x="43" y="39"/>
                  </a:cubicBezTo>
                  <a:lnTo>
                    <a:pt x="43" y="40"/>
                  </a:lnTo>
                  <a:cubicBezTo>
                    <a:pt x="43" y="40"/>
                    <a:pt x="43" y="40"/>
                    <a:pt x="43" y="40"/>
                  </a:cubicBezTo>
                  <a:cubicBezTo>
                    <a:pt x="43" y="40"/>
                    <a:pt x="43" y="40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lnTo>
                    <a:pt x="44" y="40"/>
                  </a:lnTo>
                  <a:cubicBezTo>
                    <a:pt x="44" y="40"/>
                    <a:pt x="44" y="40"/>
                    <a:pt x="44" y="40"/>
                  </a:cubicBezTo>
                  <a:cubicBezTo>
                    <a:pt x="44" y="40"/>
                    <a:pt x="45" y="40"/>
                    <a:pt x="45" y="40"/>
                  </a:cubicBezTo>
                  <a:cubicBezTo>
                    <a:pt x="45" y="40"/>
                    <a:pt x="45" y="40"/>
                    <a:pt x="45" y="40"/>
                  </a:cubicBezTo>
                  <a:lnTo>
                    <a:pt x="45" y="40"/>
                  </a:lnTo>
                  <a:cubicBezTo>
                    <a:pt x="45" y="40"/>
                    <a:pt x="45" y="40"/>
                    <a:pt x="45" y="40"/>
                  </a:cubicBezTo>
                  <a:cubicBezTo>
                    <a:pt x="45" y="40"/>
                    <a:pt x="46" y="40"/>
                    <a:pt x="46" y="40"/>
                  </a:cubicBezTo>
                  <a:lnTo>
                    <a:pt x="46" y="40"/>
                  </a:lnTo>
                  <a:cubicBezTo>
                    <a:pt x="46" y="40"/>
                    <a:pt x="46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ubicBezTo>
                    <a:pt x="49" y="42"/>
                    <a:pt x="49" y="42"/>
                    <a:pt x="50" y="43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3"/>
                    <a:pt x="51" y="44"/>
                    <a:pt x="51" y="44"/>
                  </a:cubicBezTo>
                  <a:cubicBezTo>
                    <a:pt x="51" y="44"/>
                    <a:pt x="51" y="44"/>
                    <a:pt x="51" y="44"/>
                  </a:cubicBezTo>
                  <a:lnTo>
                    <a:pt x="52" y="44"/>
                  </a:lnTo>
                  <a:cubicBezTo>
                    <a:pt x="52" y="44"/>
                    <a:pt x="52" y="44"/>
                    <a:pt x="52" y="44"/>
                  </a:cubicBezTo>
                  <a:cubicBezTo>
                    <a:pt x="53" y="45"/>
                    <a:pt x="53" y="45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4" y="46"/>
                    <a:pt x="54" y="46"/>
                  </a:cubicBezTo>
                  <a:cubicBezTo>
                    <a:pt x="54" y="46"/>
                    <a:pt x="55" y="46"/>
                    <a:pt x="55" y="46"/>
                  </a:cubicBezTo>
                  <a:cubicBezTo>
                    <a:pt x="55" y="46"/>
                    <a:pt x="55" y="46"/>
                    <a:pt x="55" y="46"/>
                  </a:cubicBezTo>
                  <a:cubicBezTo>
                    <a:pt x="55" y="46"/>
                    <a:pt x="55" y="47"/>
                    <a:pt x="55" y="47"/>
                  </a:cubicBezTo>
                  <a:cubicBezTo>
                    <a:pt x="55" y="47"/>
                    <a:pt x="55" y="47"/>
                    <a:pt x="55" y="46"/>
                  </a:cubicBezTo>
                  <a:cubicBezTo>
                    <a:pt x="56" y="47"/>
                    <a:pt x="56" y="46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9" y="46"/>
                    <a:pt x="58" y="46"/>
                    <a:pt x="58" y="46"/>
                  </a:cubicBezTo>
                  <a:moveTo>
                    <a:pt x="52" y="33"/>
                  </a:moveTo>
                  <a:cubicBezTo>
                    <a:pt x="52" y="33"/>
                    <a:pt x="52" y="33"/>
                    <a:pt x="52" y="33"/>
                  </a:cubicBezTo>
                  <a:cubicBezTo>
                    <a:pt x="52" y="33"/>
                    <a:pt x="52" y="33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lnTo>
                    <a:pt x="51" y="33"/>
                  </a:lnTo>
                  <a:cubicBezTo>
                    <a:pt x="51" y="33"/>
                    <a:pt x="51" y="33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0" y="33"/>
                    <a:pt x="50" y="33"/>
                    <a:pt x="50" y="33"/>
                  </a:cubicBezTo>
                  <a:lnTo>
                    <a:pt x="50" y="34"/>
                  </a:lnTo>
                  <a:cubicBezTo>
                    <a:pt x="50" y="34"/>
                    <a:pt x="50" y="33"/>
                    <a:pt x="50" y="33"/>
                  </a:cubicBezTo>
                  <a:cubicBezTo>
                    <a:pt x="50" y="33"/>
                    <a:pt x="50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34"/>
                  </a:lnTo>
                  <a:cubicBezTo>
                    <a:pt x="49" y="34"/>
                    <a:pt x="49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34"/>
                  </a:lnTo>
                  <a:cubicBezTo>
                    <a:pt x="48" y="34"/>
                    <a:pt x="48" y="34"/>
                    <a:pt x="48" y="34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34"/>
                  </a:lnTo>
                  <a:cubicBezTo>
                    <a:pt x="47" y="34"/>
                    <a:pt x="46" y="34"/>
                    <a:pt x="46" y="34"/>
                  </a:cubicBezTo>
                  <a:lnTo>
                    <a:pt x="46" y="34"/>
                  </a:lnTo>
                  <a:cubicBezTo>
                    <a:pt x="46" y="34"/>
                    <a:pt x="45" y="34"/>
                    <a:pt x="45" y="34"/>
                  </a:cubicBezTo>
                  <a:lnTo>
                    <a:pt x="45" y="33"/>
                  </a:lnTo>
                  <a:lnTo>
                    <a:pt x="45" y="34"/>
                  </a:lnTo>
                  <a:cubicBezTo>
                    <a:pt x="45" y="34"/>
                    <a:pt x="45" y="33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lnTo>
                    <a:pt x="42" y="33"/>
                  </a:ln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1" y="33"/>
                    <a:pt x="41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40" y="32"/>
                    <a:pt x="40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1"/>
                    <a:pt x="39" y="31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0"/>
                    <a:pt x="37" y="30"/>
                  </a:cubicBezTo>
                  <a:cubicBezTo>
                    <a:pt x="37" y="30"/>
                    <a:pt x="37" y="30"/>
                    <a:pt x="37" y="30"/>
                  </a:cubicBezTo>
                  <a:lnTo>
                    <a:pt x="37" y="30"/>
                  </a:lnTo>
                  <a:lnTo>
                    <a:pt x="37" y="30"/>
                  </a:lnTo>
                  <a:cubicBezTo>
                    <a:pt x="37" y="29"/>
                    <a:pt x="37" y="29"/>
                    <a:pt x="37" y="29"/>
                  </a:cubicBezTo>
                  <a:cubicBezTo>
                    <a:pt x="37" y="29"/>
                    <a:pt x="37" y="29"/>
                    <a:pt x="38" y="29"/>
                  </a:cubicBezTo>
                  <a:cubicBezTo>
                    <a:pt x="38" y="29"/>
                    <a:pt x="38" y="29"/>
                    <a:pt x="37" y="29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9" y="27"/>
                    <a:pt x="39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26"/>
                    <a:pt x="41" y="26"/>
                    <a:pt x="41" y="25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2" y="24"/>
                    <a:pt x="43" y="23"/>
                    <a:pt x="43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4" y="22"/>
                    <a:pt x="44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46" y="22"/>
                    <a:pt x="46" y="23"/>
                    <a:pt x="47" y="23"/>
                  </a:cubicBezTo>
                  <a:cubicBezTo>
                    <a:pt x="47" y="24"/>
                    <a:pt x="48" y="25"/>
                    <a:pt x="49" y="2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50" y="25"/>
                    <a:pt x="50" y="26"/>
                    <a:pt x="50" y="26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1" y="26"/>
                    <a:pt x="51" y="27"/>
                    <a:pt x="51" y="27"/>
                  </a:cubicBezTo>
                  <a:cubicBezTo>
                    <a:pt x="51" y="27"/>
                    <a:pt x="51" y="27"/>
                    <a:pt x="51" y="27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2" y="27"/>
                    <a:pt x="52" y="27"/>
                  </a:cubicBezTo>
                  <a:lnTo>
                    <a:pt x="52" y="27"/>
                  </a:lnTo>
                  <a:cubicBezTo>
                    <a:pt x="52" y="27"/>
                    <a:pt x="52" y="27"/>
                    <a:pt x="52" y="27"/>
                  </a:cubicBezTo>
                  <a:cubicBezTo>
                    <a:pt x="52" y="27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4" y="28"/>
                    <a:pt x="54" y="28"/>
                  </a:cubicBezTo>
                  <a:cubicBezTo>
                    <a:pt x="54" y="28"/>
                    <a:pt x="54" y="29"/>
                    <a:pt x="54" y="29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9"/>
                    <a:pt x="54" y="29"/>
                    <a:pt x="54" y="29"/>
                  </a:cubicBezTo>
                  <a:lnTo>
                    <a:pt x="54" y="30"/>
                  </a:lnTo>
                  <a:lnTo>
                    <a:pt x="54" y="30"/>
                  </a:lnTo>
                  <a:cubicBezTo>
                    <a:pt x="54" y="30"/>
                    <a:pt x="54" y="30"/>
                    <a:pt x="54" y="30"/>
                  </a:cubicBezTo>
                  <a:lnTo>
                    <a:pt x="54" y="30"/>
                  </a:lnTo>
                  <a:lnTo>
                    <a:pt x="54" y="31"/>
                  </a:lnTo>
                  <a:lnTo>
                    <a:pt x="54" y="31"/>
                  </a:lnTo>
                  <a:cubicBezTo>
                    <a:pt x="54" y="31"/>
                    <a:pt x="54" y="31"/>
                    <a:pt x="54" y="31"/>
                  </a:cubicBezTo>
                  <a:cubicBezTo>
                    <a:pt x="54" y="31"/>
                    <a:pt x="53" y="31"/>
                    <a:pt x="53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2"/>
                    <a:pt x="52" y="32"/>
                    <a:pt x="52" y="33"/>
                  </a:cubicBezTo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2" name="path 112"/>
            <p:cNvSpPr/>
            <p:nvPr/>
          </p:nvSpPr>
          <p:spPr>
            <a:xfrm>
              <a:off x="183534" y="37508"/>
              <a:ext cx="34264" cy="41247"/>
            </a:xfrm>
            <a:custGeom>
              <a:avLst/>
              <a:gdLst/>
              <a:ahLst/>
              <a:cxnLst/>
              <a:rect l="0" t="0" r="0" b="0"/>
              <a:pathLst>
                <a:path w="53" h="64">
                  <a:moveTo>
                    <a:pt x="41" y="64"/>
                  </a:moveTo>
                  <a:lnTo>
                    <a:pt x="0" y="18"/>
                  </a:lnTo>
                  <a:lnTo>
                    <a:pt x="9" y="14"/>
                  </a:lnTo>
                  <a:lnTo>
                    <a:pt x="40" y="50"/>
                  </a:lnTo>
                  <a:lnTo>
                    <a:pt x="44" y="3"/>
                  </a:lnTo>
                  <a:lnTo>
                    <a:pt x="53" y="0"/>
                  </a:lnTo>
                  <a:lnTo>
                    <a:pt x="47" y="62"/>
                  </a:lnTo>
                  <a:lnTo>
                    <a:pt x="41" y="64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4" name="path 114"/>
            <p:cNvSpPr/>
            <p:nvPr/>
          </p:nvSpPr>
          <p:spPr>
            <a:xfrm>
              <a:off x="480589" y="180487"/>
              <a:ext cx="38054" cy="36728"/>
            </a:xfrm>
            <a:custGeom>
              <a:avLst/>
              <a:gdLst/>
              <a:ahLst/>
              <a:cxnLst/>
              <a:rect l="0" t="0" r="0" b="0"/>
              <a:pathLst>
                <a:path w="59" h="57">
                  <a:moveTo>
                    <a:pt x="47" y="38"/>
                  </a:moveTo>
                  <a:cubicBezTo>
                    <a:pt x="47" y="37"/>
                    <a:pt x="48" y="37"/>
                    <a:pt x="49" y="36"/>
                  </a:cubicBezTo>
                  <a:cubicBezTo>
                    <a:pt x="49" y="36"/>
                    <a:pt x="50" y="35"/>
                    <a:pt x="50" y="34"/>
                  </a:cubicBezTo>
                  <a:cubicBezTo>
                    <a:pt x="51" y="32"/>
                    <a:pt x="51" y="31"/>
                    <a:pt x="51" y="29"/>
                  </a:cubicBezTo>
                  <a:cubicBezTo>
                    <a:pt x="51" y="27"/>
                    <a:pt x="51" y="25"/>
                    <a:pt x="50" y="22"/>
                  </a:cubicBezTo>
                  <a:cubicBezTo>
                    <a:pt x="48" y="19"/>
                    <a:pt x="47" y="16"/>
                    <a:pt x="45" y="14"/>
                  </a:cubicBezTo>
                  <a:cubicBezTo>
                    <a:pt x="43" y="12"/>
                    <a:pt x="40" y="11"/>
                    <a:pt x="38" y="10"/>
                  </a:cubicBezTo>
                  <a:cubicBezTo>
                    <a:pt x="35" y="9"/>
                    <a:pt x="33" y="9"/>
                    <a:pt x="31" y="9"/>
                  </a:cubicBezTo>
                  <a:cubicBezTo>
                    <a:pt x="28" y="9"/>
                    <a:pt x="25" y="10"/>
                    <a:pt x="23" y="11"/>
                  </a:cubicBezTo>
                  <a:cubicBezTo>
                    <a:pt x="20" y="12"/>
                    <a:pt x="17" y="14"/>
                    <a:pt x="15" y="15"/>
                  </a:cubicBezTo>
                  <a:cubicBezTo>
                    <a:pt x="13" y="16"/>
                    <a:pt x="11" y="18"/>
                    <a:pt x="10" y="20"/>
                  </a:cubicBezTo>
                  <a:cubicBezTo>
                    <a:pt x="9" y="22"/>
                    <a:pt x="8" y="25"/>
                    <a:pt x="8" y="28"/>
                  </a:cubicBezTo>
                  <a:cubicBezTo>
                    <a:pt x="8" y="31"/>
                    <a:pt x="8" y="34"/>
                    <a:pt x="10" y="38"/>
                  </a:cubicBezTo>
                  <a:cubicBezTo>
                    <a:pt x="11" y="41"/>
                    <a:pt x="12" y="43"/>
                    <a:pt x="14" y="45"/>
                  </a:cubicBezTo>
                  <a:cubicBezTo>
                    <a:pt x="16" y="47"/>
                    <a:pt x="17" y="48"/>
                    <a:pt x="18" y="48"/>
                  </a:cubicBezTo>
                  <a:lnTo>
                    <a:pt x="24" y="47"/>
                  </a:lnTo>
                  <a:lnTo>
                    <a:pt x="27" y="56"/>
                  </a:lnTo>
                  <a:cubicBezTo>
                    <a:pt x="26" y="56"/>
                    <a:pt x="25" y="57"/>
                    <a:pt x="24" y="57"/>
                  </a:cubicBezTo>
                  <a:cubicBezTo>
                    <a:pt x="23" y="57"/>
                    <a:pt x="22" y="57"/>
                    <a:pt x="20" y="57"/>
                  </a:cubicBezTo>
                  <a:cubicBezTo>
                    <a:pt x="17" y="57"/>
                    <a:pt x="15" y="56"/>
                    <a:pt x="13" y="55"/>
                  </a:cubicBezTo>
                  <a:cubicBezTo>
                    <a:pt x="10" y="53"/>
                    <a:pt x="8" y="51"/>
                    <a:pt x="7" y="48"/>
                  </a:cubicBezTo>
                  <a:cubicBezTo>
                    <a:pt x="5" y="46"/>
                    <a:pt x="3" y="43"/>
                    <a:pt x="2" y="39"/>
                  </a:cubicBezTo>
                  <a:cubicBezTo>
                    <a:pt x="1" y="36"/>
                    <a:pt x="0" y="32"/>
                    <a:pt x="0" y="28"/>
                  </a:cubicBezTo>
                  <a:cubicBezTo>
                    <a:pt x="0" y="25"/>
                    <a:pt x="0" y="21"/>
                    <a:pt x="1" y="18"/>
                  </a:cubicBezTo>
                  <a:cubicBezTo>
                    <a:pt x="3" y="14"/>
                    <a:pt x="5" y="12"/>
                    <a:pt x="7" y="9"/>
                  </a:cubicBezTo>
                  <a:cubicBezTo>
                    <a:pt x="10" y="7"/>
                    <a:pt x="12" y="6"/>
                    <a:pt x="14" y="5"/>
                  </a:cubicBezTo>
                  <a:cubicBezTo>
                    <a:pt x="16" y="4"/>
                    <a:pt x="18" y="3"/>
                    <a:pt x="20" y="2"/>
                  </a:cubicBezTo>
                  <a:cubicBezTo>
                    <a:pt x="23" y="1"/>
                    <a:pt x="26" y="0"/>
                    <a:pt x="29" y="0"/>
                  </a:cubicBezTo>
                  <a:cubicBezTo>
                    <a:pt x="32" y="0"/>
                    <a:pt x="35" y="0"/>
                    <a:pt x="38" y="1"/>
                  </a:cubicBezTo>
                  <a:cubicBezTo>
                    <a:pt x="41" y="2"/>
                    <a:pt x="44" y="3"/>
                    <a:pt x="46" y="5"/>
                  </a:cubicBezTo>
                  <a:cubicBezTo>
                    <a:pt x="48" y="7"/>
                    <a:pt x="51" y="9"/>
                    <a:pt x="52" y="12"/>
                  </a:cubicBezTo>
                  <a:cubicBezTo>
                    <a:pt x="54" y="15"/>
                    <a:pt x="56" y="18"/>
                    <a:pt x="57" y="21"/>
                  </a:cubicBezTo>
                  <a:cubicBezTo>
                    <a:pt x="59" y="26"/>
                    <a:pt x="59" y="30"/>
                    <a:pt x="59" y="33"/>
                  </a:cubicBezTo>
                  <a:cubicBezTo>
                    <a:pt x="58" y="36"/>
                    <a:pt x="58" y="39"/>
                    <a:pt x="56" y="41"/>
                  </a:cubicBezTo>
                  <a:cubicBezTo>
                    <a:pt x="55" y="43"/>
                    <a:pt x="54" y="45"/>
                    <a:pt x="52" y="45"/>
                  </a:cubicBezTo>
                  <a:lnTo>
                    <a:pt x="50" y="46"/>
                  </a:lnTo>
                  <a:lnTo>
                    <a:pt x="47" y="38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6" name="path 116"/>
            <p:cNvSpPr/>
            <p:nvPr/>
          </p:nvSpPr>
          <p:spPr>
            <a:xfrm>
              <a:off x="451171" y="128689"/>
              <a:ext cx="43922" cy="30217"/>
            </a:xfrm>
            <a:custGeom>
              <a:avLst/>
              <a:gdLst/>
              <a:ahLst/>
              <a:cxnLst/>
              <a:rect l="0" t="0" r="0" b="0"/>
              <a:pathLst>
                <a:path w="69" h="47">
                  <a:moveTo>
                    <a:pt x="26" y="25"/>
                  </a:moveTo>
                  <a:lnTo>
                    <a:pt x="5" y="40"/>
                  </a:lnTo>
                  <a:lnTo>
                    <a:pt x="0" y="32"/>
                  </a:lnTo>
                  <a:lnTo>
                    <a:pt x="47" y="0"/>
                  </a:lnTo>
                  <a:lnTo>
                    <a:pt x="69" y="31"/>
                  </a:lnTo>
                  <a:lnTo>
                    <a:pt x="62" y="35"/>
                  </a:lnTo>
                  <a:lnTo>
                    <a:pt x="46" y="11"/>
                  </a:lnTo>
                  <a:lnTo>
                    <a:pt x="32" y="21"/>
                  </a:lnTo>
                  <a:lnTo>
                    <a:pt x="48" y="43"/>
                  </a:lnTo>
                  <a:lnTo>
                    <a:pt x="41" y="47"/>
                  </a:lnTo>
                  <a:lnTo>
                    <a:pt x="26" y="25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8" name="path 118"/>
            <p:cNvSpPr/>
            <p:nvPr/>
          </p:nvSpPr>
          <p:spPr>
            <a:xfrm>
              <a:off x="401504" y="454583"/>
              <a:ext cx="12362" cy="9826"/>
            </a:xfrm>
            <a:custGeom>
              <a:avLst/>
              <a:gdLst/>
              <a:ahLst/>
              <a:cxnLst/>
              <a:rect l="0" t="0" r="0" b="0"/>
              <a:pathLst>
                <a:path w="19" h="15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1" y="4"/>
                    <a:pt x="1" y="3"/>
                    <a:pt x="1" y="3"/>
                  </a:cubicBezTo>
                  <a:lnTo>
                    <a:pt x="1" y="4"/>
                  </a:lnTo>
                  <a:cubicBezTo>
                    <a:pt x="1" y="4"/>
                    <a:pt x="1" y="4"/>
                    <a:pt x="1" y="4"/>
                  </a:cubicBezTo>
                  <a:lnTo>
                    <a:pt x="1" y="4"/>
                  </a:lnTo>
                  <a:cubicBezTo>
                    <a:pt x="1" y="4"/>
                    <a:pt x="2" y="4"/>
                    <a:pt x="2" y="4"/>
                  </a:cubicBezTo>
                  <a:lnTo>
                    <a:pt x="2" y="4"/>
                  </a:lnTo>
                  <a:lnTo>
                    <a:pt x="2" y="4"/>
                  </a:lnTo>
                  <a:lnTo>
                    <a:pt x="2" y="4"/>
                  </a:lnTo>
                  <a:cubicBezTo>
                    <a:pt x="3" y="4"/>
                    <a:pt x="3" y="4"/>
                    <a:pt x="3" y="4"/>
                  </a:cubicBezTo>
                  <a:lnTo>
                    <a:pt x="3" y="4"/>
                  </a:ln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6" y="7"/>
                  </a:cubicBezTo>
                  <a:lnTo>
                    <a:pt x="6" y="7"/>
                  </a:ln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9"/>
                  </a:ln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1" y="12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lnTo>
                    <a:pt x="12" y="13"/>
                  </a:lnTo>
                  <a:cubicBezTo>
                    <a:pt x="12" y="13"/>
                    <a:pt x="12" y="13"/>
                    <a:pt x="13" y="13"/>
                  </a:cubicBezTo>
                  <a:cubicBezTo>
                    <a:pt x="13" y="13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lnTo>
                    <a:pt x="13" y="14"/>
                  </a:ln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5"/>
                  </a:cubicBezTo>
                  <a:cubicBezTo>
                    <a:pt x="14" y="15"/>
                    <a:pt x="14" y="15"/>
                    <a:pt x="15" y="15"/>
                  </a:cubicBezTo>
                  <a:lnTo>
                    <a:pt x="15" y="15"/>
                  </a:lnTo>
                  <a:cubicBezTo>
                    <a:pt x="15" y="15"/>
                    <a:pt x="15" y="15"/>
                    <a:pt x="15" y="15"/>
                  </a:cubicBezTo>
                  <a:lnTo>
                    <a:pt x="15" y="15"/>
                  </a:lnTo>
                  <a:lnTo>
                    <a:pt x="15" y="15"/>
                  </a:ln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5"/>
                    <a:pt x="17" y="14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14"/>
                    <a:pt x="18" y="14"/>
                    <a:pt x="18" y="14"/>
                  </a:cubicBezTo>
                  <a:cubicBezTo>
                    <a:pt x="18" y="14"/>
                    <a:pt x="18" y="14"/>
                    <a:pt x="18" y="14"/>
                  </a:cubicBezTo>
                  <a:lnTo>
                    <a:pt x="18" y="14"/>
                  </a:lnTo>
                  <a:cubicBezTo>
                    <a:pt x="18" y="14"/>
                    <a:pt x="18" y="14"/>
                    <a:pt x="18" y="14"/>
                  </a:cubicBezTo>
                  <a:cubicBezTo>
                    <a:pt x="18" y="14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lnTo>
                    <a:pt x="19" y="13"/>
                  </a:ln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2"/>
                    <a:pt x="18" y="12"/>
                    <a:pt x="18" y="12"/>
                  </a:cubicBezTo>
                  <a:cubicBezTo>
                    <a:pt x="18" y="12"/>
                    <a:pt x="18" y="12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lnTo>
                    <a:pt x="18" y="11"/>
                  </a:ln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8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lnTo>
                    <a:pt x="17" y="10"/>
                  </a:lnTo>
                  <a:cubicBezTo>
                    <a:pt x="17" y="10"/>
                    <a:pt x="17" y="10"/>
                    <a:pt x="17" y="10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5" y="8"/>
                    <a:pt x="15" y="7"/>
                    <a:pt x="14" y="6"/>
                  </a:cubicBezTo>
                  <a:cubicBezTo>
                    <a:pt x="14" y="6"/>
                    <a:pt x="14" y="6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lnTo>
                    <a:pt x="12" y="5"/>
                  </a:ln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1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lnTo>
                    <a:pt x="9" y="2"/>
                  </a:ln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6" y="0"/>
                  </a:lnTo>
                  <a:cubicBezTo>
                    <a:pt x="6" y="0"/>
                    <a:pt x="6" y="0"/>
                    <a:pt x="6" y="0"/>
                  </a:cubicBezTo>
                  <a:lnTo>
                    <a:pt x="6" y="0"/>
                  </a:ln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lnTo>
                    <a:pt x="5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931F3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20" name="picture 1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98551" y="68341"/>
            <a:ext cx="1005836" cy="299781"/>
          </a:xfrm>
          <a:prstGeom prst="rect">
            <a:avLst/>
          </a:prstGeom>
        </p:spPr>
      </p:pic>
      <p:sp>
        <p:nvSpPr>
          <p:cNvPr id="122" name="path 122"/>
          <p:cNvSpPr/>
          <p:nvPr/>
        </p:nvSpPr>
        <p:spPr>
          <a:xfrm>
            <a:off x="144922" y="893962"/>
            <a:ext cx="11902160" cy="19050"/>
          </a:xfrm>
          <a:custGeom>
            <a:avLst/>
            <a:gdLst/>
            <a:ahLst/>
            <a:cxnLst/>
            <a:rect l="0" t="0" r="0" b="0"/>
            <a:pathLst>
              <a:path w="18743" h="30">
                <a:moveTo>
                  <a:pt x="0" y="15"/>
                </a:moveTo>
                <a:lnTo>
                  <a:pt x="18743" y="15"/>
                </a:lnTo>
              </a:path>
            </a:pathLst>
          </a:custGeom>
          <a:noFill/>
          <a:ln w="19050" cap="flat">
            <a:solidFill>
              <a:srgbClr val="82081F"/>
            </a:solidFill>
            <a:prstDash val="solid"/>
            <a:miter lim="8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4" name="textbox 124"/>
          <p:cNvSpPr/>
          <p:nvPr/>
        </p:nvSpPr>
        <p:spPr>
          <a:xfrm>
            <a:off x="6199845" y="4592861"/>
            <a:ext cx="741680" cy="876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93000"/>
              </a:lnSpc>
              <a:tabLst>
                <a:tab pos="137795" algn="l"/>
              </a:tabLst>
            </a:pPr>
            <a:r>
              <a:rPr sz="3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3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X</a:t>
            </a:r>
            <a:r>
              <a:rPr sz="3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</a:t>
            </a:r>
            <a:r>
              <a:rPr sz="3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</a:t>
            </a:r>
            <a:r>
              <a:rPr sz="3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                           </a:t>
            </a:r>
            <a:r>
              <a:rPr sz="3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,</a:t>
            </a:r>
            <a:r>
              <a:rPr sz="3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</a:t>
            </a: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26" name="path 126"/>
          <p:cNvSpPr/>
          <p:nvPr/>
        </p:nvSpPr>
        <p:spPr>
          <a:xfrm>
            <a:off x="6212545" y="4605561"/>
            <a:ext cx="4152" cy="61976"/>
          </a:xfrm>
          <a:custGeom>
            <a:avLst/>
            <a:gdLst/>
            <a:ahLst/>
            <a:cxnLst/>
            <a:rect l="0" t="0" r="0" b="0"/>
            <a:pathLst>
              <a:path w="6" h="97">
                <a:moveTo>
                  <a:pt x="0" y="91"/>
                </a:moveTo>
                <a:cubicBezTo>
                  <a:pt x="0" y="94"/>
                  <a:pt x="0" y="97"/>
                  <a:pt x="3" y="97"/>
                </a:cubicBezTo>
                <a:cubicBezTo>
                  <a:pt x="6" y="97"/>
                  <a:pt x="6" y="94"/>
                  <a:pt x="6" y="91"/>
                </a:cubicBezTo>
                <a:lnTo>
                  <a:pt x="6" y="5"/>
                </a:lnTo>
                <a:cubicBezTo>
                  <a:pt x="6" y="3"/>
                  <a:pt x="6" y="0"/>
                  <a:pt x="3" y="0"/>
                </a:cubicBezTo>
                <a:cubicBezTo>
                  <a:pt x="0" y="0"/>
                  <a:pt x="0" y="3"/>
                  <a:pt x="0" y="5"/>
                </a:cubicBezTo>
                <a:lnTo>
                  <a:pt x="0" y="91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8" name="path 128"/>
          <p:cNvSpPr/>
          <p:nvPr/>
        </p:nvSpPr>
        <p:spPr>
          <a:xfrm>
            <a:off x="5979866" y="4491743"/>
            <a:ext cx="216824" cy="173666"/>
          </a:xfrm>
          <a:custGeom>
            <a:avLst/>
            <a:gdLst/>
            <a:ahLst/>
            <a:cxnLst/>
            <a:rect l="0" t="0" r="0" b="0"/>
            <a:pathLst>
              <a:path w="341" h="273">
                <a:moveTo>
                  <a:pt x="50" y="271"/>
                </a:moveTo>
                <a:cubicBezTo>
                  <a:pt x="51" y="271"/>
                  <a:pt x="52" y="273"/>
                  <a:pt x="52" y="273"/>
                </a:cubicBezTo>
                <a:lnTo>
                  <a:pt x="56" y="273"/>
                </a:lnTo>
                <a:cubicBezTo>
                  <a:pt x="56" y="273"/>
                  <a:pt x="57" y="273"/>
                  <a:pt x="57" y="271"/>
                </a:cubicBezTo>
                <a:cubicBezTo>
                  <a:pt x="57" y="271"/>
                  <a:pt x="57" y="271"/>
                  <a:pt x="57" y="270"/>
                </a:cubicBezTo>
                <a:cubicBezTo>
                  <a:pt x="51" y="265"/>
                  <a:pt x="43" y="256"/>
                  <a:pt x="34" y="240"/>
                </a:cubicBezTo>
                <a:cubicBezTo>
                  <a:pt x="17" y="210"/>
                  <a:pt x="11" y="173"/>
                  <a:pt x="11" y="136"/>
                </a:cubicBezTo>
                <a:cubicBezTo>
                  <a:pt x="11" y="69"/>
                  <a:pt x="30" y="29"/>
                  <a:pt x="57" y="2"/>
                </a:cubicBezTo>
                <a:cubicBezTo>
                  <a:pt x="57" y="2"/>
                  <a:pt x="57" y="1"/>
                  <a:pt x="57" y="1"/>
                </a:cubicBezTo>
                <a:cubicBezTo>
                  <a:pt x="57" y="0"/>
                  <a:pt x="56" y="0"/>
                  <a:pt x="54" y="0"/>
                </a:cubicBezTo>
                <a:cubicBezTo>
                  <a:pt x="52" y="0"/>
                  <a:pt x="52" y="0"/>
                  <a:pt x="51" y="1"/>
                </a:cubicBezTo>
                <a:cubicBezTo>
                  <a:pt x="36" y="13"/>
                  <a:pt x="20" y="34"/>
                  <a:pt x="10" y="66"/>
                </a:cubicBezTo>
                <a:cubicBezTo>
                  <a:pt x="3" y="86"/>
                  <a:pt x="0" y="111"/>
                  <a:pt x="0" y="136"/>
                </a:cubicBezTo>
                <a:cubicBezTo>
                  <a:pt x="0" y="172"/>
                  <a:pt x="6" y="213"/>
                  <a:pt x="30" y="248"/>
                </a:cubicBezTo>
                <a:cubicBezTo>
                  <a:pt x="34" y="254"/>
                  <a:pt x="40" y="260"/>
                  <a:pt x="40" y="261"/>
                </a:cubicBezTo>
                <a:cubicBezTo>
                  <a:pt x="41" y="262"/>
                  <a:pt x="43" y="265"/>
                  <a:pt x="45" y="266"/>
                </a:cubicBezTo>
                <a:lnTo>
                  <a:pt x="50" y="271"/>
                </a:lnTo>
                <a:close/>
              </a:path>
              <a:path w="341" h="273">
                <a:moveTo>
                  <a:pt x="306" y="273"/>
                </a:moveTo>
                <a:lnTo>
                  <a:pt x="341" y="273"/>
                </a:lnTo>
                <a:lnTo>
                  <a:pt x="341" y="266"/>
                </a:lnTo>
                <a:lnTo>
                  <a:pt x="314" y="266"/>
                </a:lnTo>
                <a:lnTo>
                  <a:pt x="314" y="7"/>
                </a:lnTo>
                <a:lnTo>
                  <a:pt x="341" y="7"/>
                </a:lnTo>
                <a:lnTo>
                  <a:pt x="341" y="0"/>
                </a:lnTo>
                <a:lnTo>
                  <a:pt x="306" y="0"/>
                </a:lnTo>
                <a:lnTo>
                  <a:pt x="306" y="273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0" name="path 130"/>
          <p:cNvSpPr/>
          <p:nvPr/>
        </p:nvSpPr>
        <p:spPr>
          <a:xfrm>
            <a:off x="7082454" y="4485819"/>
            <a:ext cx="86441" cy="181717"/>
          </a:xfrm>
          <a:custGeom>
            <a:avLst/>
            <a:gdLst/>
            <a:ahLst/>
            <a:cxnLst/>
            <a:rect l="0" t="0" r="0" b="0"/>
            <a:pathLst>
              <a:path w="136" h="286">
                <a:moveTo>
                  <a:pt x="0" y="98"/>
                </a:moveTo>
                <a:cubicBezTo>
                  <a:pt x="0" y="100"/>
                  <a:pt x="0" y="103"/>
                  <a:pt x="3" y="103"/>
                </a:cubicBezTo>
                <a:cubicBezTo>
                  <a:pt x="6" y="103"/>
                  <a:pt x="6" y="100"/>
                  <a:pt x="6" y="98"/>
                </a:cubicBezTo>
                <a:lnTo>
                  <a:pt x="6" y="11"/>
                </a:lnTo>
                <a:cubicBezTo>
                  <a:pt x="6" y="9"/>
                  <a:pt x="6" y="6"/>
                  <a:pt x="3" y="6"/>
                </a:cubicBezTo>
                <a:cubicBezTo>
                  <a:pt x="0" y="6"/>
                  <a:pt x="0" y="9"/>
                  <a:pt x="0" y="11"/>
                </a:cubicBezTo>
                <a:lnTo>
                  <a:pt x="0" y="98"/>
                </a:lnTo>
                <a:close/>
              </a:path>
              <a:path w="136" h="286">
                <a:moveTo>
                  <a:pt x="0" y="189"/>
                </a:moveTo>
                <a:cubicBezTo>
                  <a:pt x="0" y="191"/>
                  <a:pt x="0" y="194"/>
                  <a:pt x="3" y="194"/>
                </a:cubicBezTo>
                <a:cubicBezTo>
                  <a:pt x="6" y="194"/>
                  <a:pt x="6" y="191"/>
                  <a:pt x="6" y="189"/>
                </a:cubicBezTo>
                <a:lnTo>
                  <a:pt x="6" y="102"/>
                </a:lnTo>
                <a:cubicBezTo>
                  <a:pt x="6" y="100"/>
                  <a:pt x="6" y="97"/>
                  <a:pt x="3" y="97"/>
                </a:cubicBezTo>
                <a:cubicBezTo>
                  <a:pt x="0" y="97"/>
                  <a:pt x="0" y="100"/>
                  <a:pt x="0" y="102"/>
                </a:cubicBezTo>
                <a:lnTo>
                  <a:pt x="0" y="189"/>
                </a:lnTo>
                <a:close/>
              </a:path>
              <a:path w="136" h="286">
                <a:moveTo>
                  <a:pt x="0" y="280"/>
                </a:moveTo>
                <a:cubicBezTo>
                  <a:pt x="0" y="282"/>
                  <a:pt x="0" y="286"/>
                  <a:pt x="3" y="286"/>
                </a:cubicBezTo>
                <a:cubicBezTo>
                  <a:pt x="6" y="286"/>
                  <a:pt x="6" y="283"/>
                  <a:pt x="6" y="280"/>
                </a:cubicBezTo>
                <a:lnTo>
                  <a:pt x="6" y="194"/>
                </a:lnTo>
                <a:cubicBezTo>
                  <a:pt x="6" y="191"/>
                  <a:pt x="6" y="188"/>
                  <a:pt x="3" y="188"/>
                </a:cubicBezTo>
                <a:cubicBezTo>
                  <a:pt x="0" y="188"/>
                  <a:pt x="0" y="191"/>
                  <a:pt x="0" y="194"/>
                </a:cubicBezTo>
                <a:lnTo>
                  <a:pt x="0" y="280"/>
                </a:lnTo>
                <a:close/>
              </a:path>
              <a:path w="136" h="286">
                <a:moveTo>
                  <a:pt x="36" y="59"/>
                </a:moveTo>
                <a:cubicBezTo>
                  <a:pt x="35" y="62"/>
                  <a:pt x="35" y="63"/>
                  <a:pt x="31" y="63"/>
                </a:cubicBezTo>
                <a:cubicBezTo>
                  <a:pt x="30" y="63"/>
                  <a:pt x="28" y="63"/>
                  <a:pt x="28" y="65"/>
                </a:cubicBezTo>
                <a:cubicBezTo>
                  <a:pt x="28" y="67"/>
                  <a:pt x="29" y="67"/>
                  <a:pt x="30" y="67"/>
                </a:cubicBezTo>
                <a:cubicBezTo>
                  <a:pt x="32" y="67"/>
                  <a:pt x="36" y="67"/>
                  <a:pt x="39" y="67"/>
                </a:cubicBezTo>
                <a:cubicBezTo>
                  <a:pt x="42" y="67"/>
                  <a:pt x="46" y="67"/>
                  <a:pt x="50" y="67"/>
                </a:cubicBezTo>
                <a:cubicBezTo>
                  <a:pt x="51" y="67"/>
                  <a:pt x="52" y="67"/>
                  <a:pt x="52" y="65"/>
                </a:cubicBezTo>
                <a:cubicBezTo>
                  <a:pt x="52" y="63"/>
                  <a:pt x="50" y="63"/>
                  <a:pt x="49" y="63"/>
                </a:cubicBezTo>
                <a:cubicBezTo>
                  <a:pt x="47" y="63"/>
                  <a:pt x="44" y="63"/>
                  <a:pt x="44" y="62"/>
                </a:cubicBezTo>
                <a:cubicBezTo>
                  <a:pt x="44" y="61"/>
                  <a:pt x="45" y="59"/>
                  <a:pt x="45" y="57"/>
                </a:cubicBezTo>
                <a:cubicBezTo>
                  <a:pt x="46" y="51"/>
                  <a:pt x="48" y="46"/>
                  <a:pt x="49" y="41"/>
                </a:cubicBezTo>
                <a:cubicBezTo>
                  <a:pt x="50" y="43"/>
                  <a:pt x="54" y="47"/>
                  <a:pt x="60" y="47"/>
                </a:cubicBezTo>
                <a:cubicBezTo>
                  <a:pt x="73" y="47"/>
                  <a:pt x="87" y="33"/>
                  <a:pt x="87" y="17"/>
                </a:cubicBezTo>
                <a:cubicBezTo>
                  <a:pt x="87" y="5"/>
                  <a:pt x="79" y="0"/>
                  <a:pt x="71" y="0"/>
                </a:cubicBezTo>
                <a:cubicBezTo>
                  <a:pt x="65" y="0"/>
                  <a:pt x="59" y="4"/>
                  <a:pt x="56" y="7"/>
                </a:cubicBezTo>
                <a:cubicBezTo>
                  <a:pt x="55" y="1"/>
                  <a:pt x="49" y="0"/>
                  <a:pt x="45" y="0"/>
                </a:cubicBezTo>
                <a:cubicBezTo>
                  <a:pt x="41" y="0"/>
                  <a:pt x="39" y="2"/>
                  <a:pt x="37" y="5"/>
                </a:cubicBezTo>
                <a:cubicBezTo>
                  <a:pt x="35" y="9"/>
                  <a:pt x="33" y="15"/>
                  <a:pt x="33" y="16"/>
                </a:cubicBezTo>
                <a:cubicBezTo>
                  <a:pt x="33" y="17"/>
                  <a:pt x="35" y="17"/>
                  <a:pt x="35" y="17"/>
                </a:cubicBezTo>
                <a:cubicBezTo>
                  <a:pt x="36" y="17"/>
                  <a:pt x="37" y="17"/>
                  <a:pt x="37" y="14"/>
                </a:cubicBezTo>
                <a:cubicBezTo>
                  <a:pt x="39" y="8"/>
                  <a:pt x="41" y="2"/>
                  <a:pt x="45" y="2"/>
                </a:cubicBezTo>
                <a:cubicBezTo>
                  <a:pt x="48" y="2"/>
                  <a:pt x="49" y="5"/>
                  <a:pt x="49" y="8"/>
                </a:cubicBezTo>
                <a:cubicBezTo>
                  <a:pt x="49" y="9"/>
                  <a:pt x="48" y="10"/>
                  <a:pt x="48" y="11"/>
                </a:cubicBezTo>
                <a:lnTo>
                  <a:pt x="36" y="59"/>
                </a:lnTo>
                <a:close/>
                <a:moveTo>
                  <a:pt x="56" y="12"/>
                </a:moveTo>
                <a:cubicBezTo>
                  <a:pt x="62" y="4"/>
                  <a:pt x="68" y="2"/>
                  <a:pt x="71" y="2"/>
                </a:cubicBezTo>
                <a:cubicBezTo>
                  <a:pt x="75" y="2"/>
                  <a:pt x="79" y="6"/>
                  <a:pt x="79" y="13"/>
                </a:cubicBezTo>
                <a:cubicBezTo>
                  <a:pt x="79" y="17"/>
                  <a:pt x="77" y="28"/>
                  <a:pt x="73" y="34"/>
                </a:cubicBezTo>
                <a:cubicBezTo>
                  <a:pt x="71" y="39"/>
                  <a:pt x="65" y="45"/>
                  <a:pt x="60" y="45"/>
                </a:cubicBezTo>
                <a:cubicBezTo>
                  <a:pt x="52" y="45"/>
                  <a:pt x="51" y="36"/>
                  <a:pt x="51" y="35"/>
                </a:cubicBezTo>
                <a:cubicBezTo>
                  <a:pt x="51" y="35"/>
                  <a:pt x="51" y="34"/>
                  <a:pt x="51" y="34"/>
                </a:cubicBezTo>
                <a:lnTo>
                  <a:pt x="56" y="12"/>
                </a:lnTo>
                <a:close/>
              </a:path>
              <a:path w="136" h="286">
                <a:moveTo>
                  <a:pt x="128" y="275"/>
                </a:moveTo>
                <a:lnTo>
                  <a:pt x="101" y="275"/>
                </a:lnTo>
                <a:lnTo>
                  <a:pt x="101" y="282"/>
                </a:lnTo>
                <a:lnTo>
                  <a:pt x="136" y="282"/>
                </a:lnTo>
                <a:lnTo>
                  <a:pt x="136" y="9"/>
                </a:lnTo>
                <a:lnTo>
                  <a:pt x="101" y="9"/>
                </a:lnTo>
                <a:lnTo>
                  <a:pt x="101" y="16"/>
                </a:lnTo>
                <a:lnTo>
                  <a:pt x="128" y="16"/>
                </a:lnTo>
                <a:lnTo>
                  <a:pt x="128" y="275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2" name="path 132"/>
          <p:cNvSpPr/>
          <p:nvPr/>
        </p:nvSpPr>
        <p:spPr>
          <a:xfrm>
            <a:off x="7194307" y="4491747"/>
            <a:ext cx="36677" cy="173659"/>
          </a:xfrm>
          <a:custGeom>
            <a:avLst/>
            <a:gdLst/>
            <a:ahLst/>
            <a:cxnLst/>
            <a:rect l="0" t="0" r="0" b="0"/>
            <a:pathLst>
              <a:path w="57" h="273">
                <a:moveTo>
                  <a:pt x="57" y="136"/>
                </a:moveTo>
                <a:cubicBezTo>
                  <a:pt x="57" y="93"/>
                  <a:pt x="47" y="46"/>
                  <a:pt x="17" y="12"/>
                </a:cubicBezTo>
                <a:cubicBezTo>
                  <a:pt x="15" y="10"/>
                  <a:pt x="9" y="4"/>
                  <a:pt x="6" y="0"/>
                </a:cubicBezTo>
                <a:cubicBezTo>
                  <a:pt x="5" y="0"/>
                  <a:pt x="4" y="0"/>
                  <a:pt x="2" y="0"/>
                </a:cubicBezTo>
                <a:cubicBezTo>
                  <a:pt x="1" y="0"/>
                  <a:pt x="0" y="0"/>
                  <a:pt x="0" y="1"/>
                </a:cubicBezTo>
                <a:cubicBezTo>
                  <a:pt x="0" y="2"/>
                  <a:pt x="0" y="2"/>
                  <a:pt x="0" y="3"/>
                </a:cubicBezTo>
                <a:cubicBezTo>
                  <a:pt x="6" y="8"/>
                  <a:pt x="14" y="16"/>
                  <a:pt x="23" y="33"/>
                </a:cubicBezTo>
                <a:cubicBezTo>
                  <a:pt x="40" y="62"/>
                  <a:pt x="46" y="100"/>
                  <a:pt x="46" y="136"/>
                </a:cubicBezTo>
                <a:cubicBezTo>
                  <a:pt x="46" y="202"/>
                  <a:pt x="27" y="242"/>
                  <a:pt x="0" y="270"/>
                </a:cubicBezTo>
                <a:cubicBezTo>
                  <a:pt x="0" y="271"/>
                  <a:pt x="0" y="271"/>
                  <a:pt x="0" y="271"/>
                </a:cubicBezTo>
                <a:cubicBezTo>
                  <a:pt x="0" y="273"/>
                  <a:pt x="1" y="273"/>
                  <a:pt x="2" y="273"/>
                </a:cubicBezTo>
                <a:cubicBezTo>
                  <a:pt x="4" y="273"/>
                  <a:pt x="5" y="273"/>
                  <a:pt x="6" y="272"/>
                </a:cubicBezTo>
                <a:cubicBezTo>
                  <a:pt x="20" y="259"/>
                  <a:pt x="37" y="238"/>
                  <a:pt x="47" y="206"/>
                </a:cubicBezTo>
                <a:cubicBezTo>
                  <a:pt x="54" y="185"/>
                  <a:pt x="57" y="161"/>
                  <a:pt x="57" y="136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4" name="path 134"/>
          <p:cNvSpPr/>
          <p:nvPr/>
        </p:nvSpPr>
        <p:spPr>
          <a:xfrm>
            <a:off x="6776789" y="4571532"/>
            <a:ext cx="73337" cy="46398"/>
          </a:xfrm>
          <a:custGeom>
            <a:avLst/>
            <a:gdLst/>
            <a:ahLst/>
            <a:cxnLst/>
            <a:rect l="0" t="0" r="0" b="0"/>
            <a:pathLst>
              <a:path w="115" h="73">
                <a:moveTo>
                  <a:pt x="28" y="33"/>
                </a:moveTo>
                <a:lnTo>
                  <a:pt x="40" y="33"/>
                </a:lnTo>
                <a:cubicBezTo>
                  <a:pt x="39" y="39"/>
                  <a:pt x="37" y="49"/>
                  <a:pt x="37" y="57"/>
                </a:cubicBezTo>
                <a:cubicBezTo>
                  <a:pt x="37" y="62"/>
                  <a:pt x="37" y="64"/>
                  <a:pt x="38" y="67"/>
                </a:cubicBezTo>
                <a:cubicBezTo>
                  <a:pt x="39" y="72"/>
                  <a:pt x="41" y="73"/>
                  <a:pt x="42" y="73"/>
                </a:cubicBezTo>
                <a:cubicBezTo>
                  <a:pt x="45" y="73"/>
                  <a:pt x="47" y="70"/>
                  <a:pt x="47" y="68"/>
                </a:cubicBezTo>
                <a:cubicBezTo>
                  <a:pt x="47" y="67"/>
                  <a:pt x="47" y="66"/>
                  <a:pt x="47" y="65"/>
                </a:cubicBezTo>
                <a:cubicBezTo>
                  <a:pt x="45" y="61"/>
                  <a:pt x="43" y="55"/>
                  <a:pt x="43" y="47"/>
                </a:cubicBezTo>
                <a:cubicBezTo>
                  <a:pt x="43" y="45"/>
                  <a:pt x="43" y="40"/>
                  <a:pt x="44" y="33"/>
                </a:cubicBezTo>
                <a:lnTo>
                  <a:pt x="57" y="33"/>
                </a:lnTo>
                <a:cubicBezTo>
                  <a:pt x="59" y="33"/>
                  <a:pt x="60" y="33"/>
                  <a:pt x="61" y="32"/>
                </a:cubicBezTo>
                <a:cubicBezTo>
                  <a:pt x="63" y="31"/>
                  <a:pt x="63" y="29"/>
                  <a:pt x="63" y="29"/>
                </a:cubicBezTo>
                <a:cubicBezTo>
                  <a:pt x="63" y="26"/>
                  <a:pt x="60" y="26"/>
                  <a:pt x="59" y="26"/>
                </a:cubicBezTo>
                <a:lnTo>
                  <a:pt x="19" y="26"/>
                </a:lnTo>
                <a:cubicBezTo>
                  <a:pt x="14" y="26"/>
                  <a:pt x="11" y="27"/>
                  <a:pt x="6" y="31"/>
                </a:cubicBezTo>
                <a:cubicBezTo>
                  <a:pt x="4" y="34"/>
                  <a:pt x="0" y="39"/>
                  <a:pt x="0" y="40"/>
                </a:cubicBezTo>
                <a:cubicBezTo>
                  <a:pt x="0" y="41"/>
                  <a:pt x="1" y="41"/>
                  <a:pt x="1" y="41"/>
                </a:cubicBezTo>
                <a:cubicBezTo>
                  <a:pt x="2" y="41"/>
                  <a:pt x="3" y="41"/>
                  <a:pt x="3" y="40"/>
                </a:cubicBezTo>
                <a:cubicBezTo>
                  <a:pt x="9" y="33"/>
                  <a:pt x="15" y="33"/>
                  <a:pt x="18" y="33"/>
                </a:cubicBezTo>
                <a:lnTo>
                  <a:pt x="24" y="33"/>
                </a:lnTo>
                <a:cubicBezTo>
                  <a:pt x="21" y="45"/>
                  <a:pt x="15" y="57"/>
                  <a:pt x="12" y="64"/>
                </a:cubicBezTo>
                <a:cubicBezTo>
                  <a:pt x="11" y="65"/>
                  <a:pt x="10" y="67"/>
                  <a:pt x="10" y="68"/>
                </a:cubicBezTo>
                <a:cubicBezTo>
                  <a:pt x="10" y="68"/>
                  <a:pt x="10" y="68"/>
                  <a:pt x="10" y="69"/>
                </a:cubicBezTo>
                <a:cubicBezTo>
                  <a:pt x="10" y="71"/>
                  <a:pt x="11" y="73"/>
                  <a:pt x="13" y="73"/>
                </a:cubicBezTo>
                <a:cubicBezTo>
                  <a:pt x="17" y="73"/>
                  <a:pt x="19" y="68"/>
                  <a:pt x="21" y="58"/>
                </a:cubicBezTo>
                <a:lnTo>
                  <a:pt x="28" y="33"/>
                </a:lnTo>
                <a:close/>
              </a:path>
              <a:path w="115" h="73">
                <a:moveTo>
                  <a:pt x="99" y="14"/>
                </a:moveTo>
                <a:cubicBezTo>
                  <a:pt x="99" y="12"/>
                  <a:pt x="100" y="3"/>
                  <a:pt x="100" y="2"/>
                </a:cubicBezTo>
                <a:cubicBezTo>
                  <a:pt x="100" y="1"/>
                  <a:pt x="99" y="0"/>
                  <a:pt x="98" y="0"/>
                </a:cubicBezTo>
                <a:cubicBezTo>
                  <a:pt x="96" y="0"/>
                  <a:pt x="95" y="1"/>
                  <a:pt x="95" y="2"/>
                </a:cubicBezTo>
                <a:cubicBezTo>
                  <a:pt x="95" y="3"/>
                  <a:pt x="96" y="12"/>
                  <a:pt x="96" y="14"/>
                </a:cubicBezTo>
                <a:lnTo>
                  <a:pt x="85" y="7"/>
                </a:lnTo>
                <a:cubicBezTo>
                  <a:pt x="84" y="6"/>
                  <a:pt x="83" y="6"/>
                  <a:pt x="83" y="6"/>
                </a:cubicBezTo>
                <a:cubicBezTo>
                  <a:pt x="82" y="6"/>
                  <a:pt x="80" y="7"/>
                  <a:pt x="80" y="9"/>
                </a:cubicBezTo>
                <a:cubicBezTo>
                  <a:pt x="80" y="10"/>
                  <a:pt x="81" y="11"/>
                  <a:pt x="82" y="11"/>
                </a:cubicBezTo>
                <a:cubicBezTo>
                  <a:pt x="86" y="13"/>
                  <a:pt x="90" y="14"/>
                  <a:pt x="95" y="16"/>
                </a:cubicBezTo>
                <a:cubicBezTo>
                  <a:pt x="90" y="17"/>
                  <a:pt x="83" y="20"/>
                  <a:pt x="82" y="20"/>
                </a:cubicBezTo>
                <a:cubicBezTo>
                  <a:pt x="81" y="21"/>
                  <a:pt x="80" y="21"/>
                  <a:pt x="80" y="23"/>
                </a:cubicBezTo>
                <a:cubicBezTo>
                  <a:pt x="80" y="25"/>
                  <a:pt x="82" y="26"/>
                  <a:pt x="83" y="26"/>
                </a:cubicBezTo>
                <a:cubicBezTo>
                  <a:pt x="84" y="26"/>
                  <a:pt x="86" y="24"/>
                  <a:pt x="96" y="18"/>
                </a:cubicBezTo>
                <a:cubicBezTo>
                  <a:pt x="96" y="19"/>
                  <a:pt x="95" y="29"/>
                  <a:pt x="95" y="30"/>
                </a:cubicBezTo>
                <a:cubicBezTo>
                  <a:pt x="95" y="31"/>
                  <a:pt x="96" y="32"/>
                  <a:pt x="98" y="32"/>
                </a:cubicBezTo>
                <a:cubicBezTo>
                  <a:pt x="99" y="32"/>
                  <a:pt x="100" y="31"/>
                  <a:pt x="100" y="30"/>
                </a:cubicBezTo>
                <a:cubicBezTo>
                  <a:pt x="100" y="29"/>
                  <a:pt x="99" y="19"/>
                  <a:pt x="99" y="18"/>
                </a:cubicBezTo>
                <a:lnTo>
                  <a:pt x="111" y="25"/>
                </a:lnTo>
                <a:cubicBezTo>
                  <a:pt x="111" y="25"/>
                  <a:pt x="112" y="26"/>
                  <a:pt x="112" y="26"/>
                </a:cubicBezTo>
                <a:cubicBezTo>
                  <a:pt x="114" y="26"/>
                  <a:pt x="115" y="25"/>
                  <a:pt x="115" y="23"/>
                </a:cubicBezTo>
                <a:cubicBezTo>
                  <a:pt x="115" y="22"/>
                  <a:pt x="114" y="21"/>
                  <a:pt x="113" y="21"/>
                </a:cubicBezTo>
                <a:cubicBezTo>
                  <a:pt x="109" y="19"/>
                  <a:pt x="105" y="17"/>
                  <a:pt x="101" y="16"/>
                </a:cubicBezTo>
                <a:cubicBezTo>
                  <a:pt x="105" y="14"/>
                  <a:pt x="112" y="12"/>
                  <a:pt x="113" y="11"/>
                </a:cubicBezTo>
                <a:cubicBezTo>
                  <a:pt x="114" y="11"/>
                  <a:pt x="115" y="11"/>
                  <a:pt x="115" y="9"/>
                </a:cubicBezTo>
                <a:cubicBezTo>
                  <a:pt x="115" y="7"/>
                  <a:pt x="114" y="6"/>
                  <a:pt x="112" y="6"/>
                </a:cubicBezTo>
                <a:cubicBezTo>
                  <a:pt x="112" y="6"/>
                  <a:pt x="111" y="6"/>
                  <a:pt x="111" y="7"/>
                </a:cubicBezTo>
                <a:lnTo>
                  <a:pt x="99" y="14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6" name="path 136"/>
          <p:cNvSpPr/>
          <p:nvPr/>
        </p:nvSpPr>
        <p:spPr>
          <a:xfrm>
            <a:off x="6982931" y="4560097"/>
            <a:ext cx="44488" cy="62458"/>
          </a:xfrm>
          <a:custGeom>
            <a:avLst/>
            <a:gdLst/>
            <a:ahLst/>
            <a:cxnLst/>
            <a:rect l="0" t="0" r="0" b="0"/>
            <a:pathLst>
              <a:path w="70" h="98">
                <a:moveTo>
                  <a:pt x="69" y="9"/>
                </a:moveTo>
                <a:cubicBezTo>
                  <a:pt x="70" y="7"/>
                  <a:pt x="70" y="6"/>
                  <a:pt x="70" y="5"/>
                </a:cubicBezTo>
                <a:cubicBezTo>
                  <a:pt x="70" y="3"/>
                  <a:pt x="67" y="1"/>
                  <a:pt x="65" y="1"/>
                </a:cubicBezTo>
                <a:cubicBezTo>
                  <a:pt x="64" y="1"/>
                  <a:pt x="61" y="2"/>
                  <a:pt x="60" y="4"/>
                </a:cubicBezTo>
                <a:cubicBezTo>
                  <a:pt x="60" y="5"/>
                  <a:pt x="58" y="10"/>
                  <a:pt x="58" y="13"/>
                </a:cubicBezTo>
                <a:cubicBezTo>
                  <a:pt x="57" y="17"/>
                  <a:pt x="56" y="21"/>
                  <a:pt x="55" y="25"/>
                </a:cubicBezTo>
                <a:lnTo>
                  <a:pt x="48" y="52"/>
                </a:lnTo>
                <a:cubicBezTo>
                  <a:pt x="47" y="54"/>
                  <a:pt x="41" y="65"/>
                  <a:pt x="31" y="65"/>
                </a:cubicBezTo>
                <a:cubicBezTo>
                  <a:pt x="23" y="65"/>
                  <a:pt x="21" y="58"/>
                  <a:pt x="21" y="53"/>
                </a:cubicBezTo>
                <a:cubicBezTo>
                  <a:pt x="21" y="46"/>
                  <a:pt x="24" y="36"/>
                  <a:pt x="29" y="23"/>
                </a:cubicBezTo>
                <a:cubicBezTo>
                  <a:pt x="31" y="17"/>
                  <a:pt x="32" y="15"/>
                  <a:pt x="32" y="12"/>
                </a:cubicBezTo>
                <a:cubicBezTo>
                  <a:pt x="32" y="5"/>
                  <a:pt x="27" y="0"/>
                  <a:pt x="20" y="0"/>
                </a:cubicBezTo>
                <a:cubicBezTo>
                  <a:pt x="5" y="0"/>
                  <a:pt x="0" y="22"/>
                  <a:pt x="0" y="23"/>
                </a:cubicBezTo>
                <a:cubicBezTo>
                  <a:pt x="0" y="24"/>
                  <a:pt x="1" y="24"/>
                  <a:pt x="1" y="24"/>
                </a:cubicBezTo>
                <a:cubicBezTo>
                  <a:pt x="3" y="24"/>
                  <a:pt x="3" y="24"/>
                  <a:pt x="4" y="22"/>
                </a:cubicBezTo>
                <a:cubicBezTo>
                  <a:pt x="8" y="7"/>
                  <a:pt x="14" y="3"/>
                  <a:pt x="19" y="3"/>
                </a:cubicBezTo>
                <a:cubicBezTo>
                  <a:pt x="20" y="3"/>
                  <a:pt x="23" y="3"/>
                  <a:pt x="23" y="8"/>
                </a:cubicBezTo>
                <a:cubicBezTo>
                  <a:pt x="23" y="12"/>
                  <a:pt x="21" y="15"/>
                  <a:pt x="20" y="18"/>
                </a:cubicBezTo>
                <a:cubicBezTo>
                  <a:pt x="14" y="34"/>
                  <a:pt x="12" y="43"/>
                  <a:pt x="12" y="50"/>
                </a:cubicBezTo>
                <a:cubicBezTo>
                  <a:pt x="12" y="64"/>
                  <a:pt x="21" y="68"/>
                  <a:pt x="30" y="68"/>
                </a:cubicBezTo>
                <a:cubicBezTo>
                  <a:pt x="36" y="68"/>
                  <a:pt x="41" y="66"/>
                  <a:pt x="45" y="62"/>
                </a:cubicBezTo>
                <a:cubicBezTo>
                  <a:pt x="43" y="69"/>
                  <a:pt x="42" y="77"/>
                  <a:pt x="36" y="85"/>
                </a:cubicBezTo>
                <a:cubicBezTo>
                  <a:pt x="32" y="90"/>
                  <a:pt x="26" y="95"/>
                  <a:pt x="19" y="95"/>
                </a:cubicBezTo>
                <a:cubicBezTo>
                  <a:pt x="17" y="95"/>
                  <a:pt x="10" y="94"/>
                  <a:pt x="7" y="88"/>
                </a:cubicBezTo>
                <a:cubicBezTo>
                  <a:pt x="10" y="88"/>
                  <a:pt x="12" y="88"/>
                  <a:pt x="14" y="86"/>
                </a:cubicBezTo>
                <a:cubicBezTo>
                  <a:pt x="15" y="85"/>
                  <a:pt x="17" y="83"/>
                  <a:pt x="17" y="80"/>
                </a:cubicBezTo>
                <a:cubicBezTo>
                  <a:pt x="17" y="75"/>
                  <a:pt x="13" y="75"/>
                  <a:pt x="11" y="75"/>
                </a:cubicBezTo>
                <a:cubicBezTo>
                  <a:pt x="8" y="75"/>
                  <a:pt x="3" y="77"/>
                  <a:pt x="3" y="85"/>
                </a:cubicBezTo>
                <a:cubicBezTo>
                  <a:pt x="3" y="92"/>
                  <a:pt x="9" y="98"/>
                  <a:pt x="19" y="98"/>
                </a:cubicBezTo>
                <a:cubicBezTo>
                  <a:pt x="34" y="98"/>
                  <a:pt x="50" y="84"/>
                  <a:pt x="54" y="67"/>
                </a:cubicBezTo>
                <a:lnTo>
                  <a:pt x="69" y="9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" name="path 138"/>
          <p:cNvSpPr/>
          <p:nvPr/>
        </p:nvSpPr>
        <p:spPr>
          <a:xfrm>
            <a:off x="6952150" y="4530368"/>
            <a:ext cx="22390" cy="96532"/>
          </a:xfrm>
          <a:custGeom>
            <a:avLst/>
            <a:gdLst/>
            <a:ahLst/>
            <a:cxnLst/>
            <a:rect l="0" t="0" r="0" b="0"/>
            <a:pathLst>
              <a:path w="35" h="152">
                <a:moveTo>
                  <a:pt x="35" y="150"/>
                </a:moveTo>
                <a:cubicBezTo>
                  <a:pt x="35" y="150"/>
                  <a:pt x="35" y="149"/>
                  <a:pt x="32" y="147"/>
                </a:cubicBezTo>
                <a:cubicBezTo>
                  <a:pt x="13" y="127"/>
                  <a:pt x="8" y="99"/>
                  <a:pt x="8" y="76"/>
                </a:cubicBezTo>
                <a:cubicBezTo>
                  <a:pt x="8" y="49"/>
                  <a:pt x="14" y="23"/>
                  <a:pt x="33" y="4"/>
                </a:cubicBezTo>
                <a:cubicBezTo>
                  <a:pt x="35" y="2"/>
                  <a:pt x="35" y="1"/>
                  <a:pt x="35" y="1"/>
                </a:cubicBezTo>
                <a:cubicBezTo>
                  <a:pt x="35" y="0"/>
                  <a:pt x="34" y="0"/>
                  <a:pt x="33" y="0"/>
                </a:cubicBezTo>
                <a:cubicBezTo>
                  <a:pt x="32" y="0"/>
                  <a:pt x="18" y="10"/>
                  <a:pt x="9" y="29"/>
                </a:cubicBezTo>
                <a:cubicBezTo>
                  <a:pt x="1" y="46"/>
                  <a:pt x="0" y="63"/>
                  <a:pt x="0" y="76"/>
                </a:cubicBezTo>
                <a:cubicBezTo>
                  <a:pt x="0" y="87"/>
                  <a:pt x="1" y="106"/>
                  <a:pt x="10" y="123"/>
                </a:cubicBezTo>
                <a:cubicBezTo>
                  <a:pt x="19" y="142"/>
                  <a:pt x="32" y="152"/>
                  <a:pt x="33" y="152"/>
                </a:cubicBezTo>
                <a:cubicBezTo>
                  <a:pt x="34" y="152"/>
                  <a:pt x="35" y="151"/>
                  <a:pt x="35" y="150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0" name="path 140"/>
          <p:cNvSpPr/>
          <p:nvPr/>
        </p:nvSpPr>
        <p:spPr>
          <a:xfrm>
            <a:off x="7036424" y="4530375"/>
            <a:ext cx="22390" cy="96520"/>
          </a:xfrm>
          <a:custGeom>
            <a:avLst/>
            <a:gdLst/>
            <a:ahLst/>
            <a:cxnLst/>
            <a:rect l="0" t="0" r="0" b="0"/>
            <a:pathLst>
              <a:path w="35" h="152">
                <a:moveTo>
                  <a:pt x="35" y="76"/>
                </a:moveTo>
                <a:cubicBezTo>
                  <a:pt x="35" y="64"/>
                  <a:pt x="33" y="45"/>
                  <a:pt x="25" y="28"/>
                </a:cubicBezTo>
                <a:cubicBezTo>
                  <a:pt x="16" y="9"/>
                  <a:pt x="3" y="0"/>
                  <a:pt x="1" y="0"/>
                </a:cubicBezTo>
                <a:cubicBezTo>
                  <a:pt x="0" y="0"/>
                  <a:pt x="0" y="0"/>
                  <a:pt x="0" y="1"/>
                </a:cubicBezTo>
                <a:cubicBezTo>
                  <a:pt x="0" y="1"/>
                  <a:pt x="0" y="2"/>
                  <a:pt x="2" y="5"/>
                </a:cubicBezTo>
                <a:cubicBezTo>
                  <a:pt x="17" y="20"/>
                  <a:pt x="26" y="44"/>
                  <a:pt x="26" y="76"/>
                </a:cubicBezTo>
                <a:cubicBezTo>
                  <a:pt x="26" y="102"/>
                  <a:pt x="20" y="128"/>
                  <a:pt x="1" y="147"/>
                </a:cubicBezTo>
                <a:cubicBezTo>
                  <a:pt x="0" y="149"/>
                  <a:pt x="0" y="150"/>
                  <a:pt x="0" y="150"/>
                </a:cubicBezTo>
                <a:cubicBezTo>
                  <a:pt x="0" y="151"/>
                  <a:pt x="0" y="152"/>
                  <a:pt x="1" y="152"/>
                </a:cubicBezTo>
                <a:cubicBezTo>
                  <a:pt x="3" y="152"/>
                  <a:pt x="16" y="141"/>
                  <a:pt x="25" y="122"/>
                </a:cubicBezTo>
                <a:cubicBezTo>
                  <a:pt x="33" y="105"/>
                  <a:pt x="35" y="88"/>
                  <a:pt x="35" y="76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2" name="picture 1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7259726" y="4452294"/>
            <a:ext cx="35699" cy="42692"/>
          </a:xfrm>
          <a:prstGeom prst="rect">
            <a:avLst/>
          </a:prstGeom>
        </p:spPr>
      </p:pic>
      <p:sp>
        <p:nvSpPr>
          <p:cNvPr id="144" name="textbox 144"/>
          <p:cNvSpPr/>
          <p:nvPr/>
        </p:nvSpPr>
        <p:spPr>
          <a:xfrm>
            <a:off x="6811247" y="4594421"/>
            <a:ext cx="68580" cy="58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300" kern="0" spc="1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</a:t>
            </a: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6" name="path 146"/>
          <p:cNvSpPr/>
          <p:nvPr/>
        </p:nvSpPr>
        <p:spPr>
          <a:xfrm>
            <a:off x="2439268" y="3009332"/>
            <a:ext cx="15658" cy="45123"/>
          </a:xfrm>
          <a:custGeom>
            <a:avLst/>
            <a:gdLst/>
            <a:ahLst/>
            <a:cxnLst/>
            <a:rect l="0" t="0" r="0" b="0"/>
            <a:pathLst>
              <a:path w="24" h="71">
                <a:moveTo>
                  <a:pt x="15" y="20"/>
                </a:moveTo>
                <a:lnTo>
                  <a:pt x="15" y="71"/>
                </a:lnTo>
                <a:lnTo>
                  <a:pt x="24" y="71"/>
                </a:lnTo>
                <a:lnTo>
                  <a:pt x="24" y="0"/>
                </a:lnTo>
                <a:lnTo>
                  <a:pt x="18" y="0"/>
                </a:lnTo>
                <a:cubicBezTo>
                  <a:pt x="15" y="10"/>
                  <a:pt x="13" y="12"/>
                  <a:pt x="0" y="14"/>
                </a:cubicBezTo>
                <a:lnTo>
                  <a:pt x="0" y="20"/>
                </a:lnTo>
                <a:lnTo>
                  <a:pt x="15" y="20"/>
                </a:lnTo>
                <a:close/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" name="path 148"/>
          <p:cNvSpPr/>
          <p:nvPr/>
        </p:nvSpPr>
        <p:spPr>
          <a:xfrm>
            <a:off x="7336557" y="4592533"/>
            <a:ext cx="10236" cy="10236"/>
          </a:xfrm>
          <a:custGeom>
            <a:avLst/>
            <a:gdLst/>
            <a:ahLst/>
            <a:cxnLst/>
            <a:rect l="0" t="0" r="0" b="0"/>
            <a:pathLst>
              <a:path w="16" h="16">
                <a:moveTo>
                  <a:pt x="16" y="8"/>
                </a:moveTo>
                <a:cubicBezTo>
                  <a:pt x="16" y="3"/>
                  <a:pt x="12" y="0"/>
                  <a:pt x="8" y="0"/>
                </a:cubicBezTo>
                <a:cubicBezTo>
                  <a:pt x="3" y="0"/>
                  <a:pt x="0" y="3"/>
                  <a:pt x="0" y="8"/>
                </a:cubicBezTo>
                <a:cubicBezTo>
                  <a:pt x="0" y="12"/>
                  <a:pt x="3" y="16"/>
                  <a:pt x="8" y="16"/>
                </a:cubicBezTo>
                <a:cubicBezTo>
                  <a:pt x="12" y="16"/>
                  <a:pt x="16" y="12"/>
                  <a:pt x="16" y="8"/>
                </a:cubicBezTo>
              </a:path>
            </a:pathLst>
          </a:custGeom>
          <a:solidFill>
            <a:srgbClr val="0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3886</Words>
  <Application>WPS 演示</Application>
  <PresentationFormat/>
  <Paragraphs>150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Arial</vt:lpstr>
      <vt:lpstr>Calibri</vt:lpstr>
      <vt:lpstr>微软雅黑</vt:lpstr>
      <vt:lpstr>等线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JY L</dc:creator>
  <cp:lastModifiedBy>oath</cp:lastModifiedBy>
  <cp:revision>1</cp:revision>
  <dcterms:created xsi:type="dcterms:W3CDTF">2026-06-19T17:02:58Z</dcterms:created>
  <dcterms:modified xsi:type="dcterms:W3CDTF">2026-06-19T17:02:58Z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wqlLaW5nc29mdCBQREYgdG8gV1BTIDEyMA</vt:lpwstr>
  </property>
  <property fmtid="{D5CDD505-2E9C-101B-9397-08002B2CF9AE}" pid="3" name="Created">
    <vt:filetime>2026-04-01T16:08:36Z</vt:filetime>
  </property>
  <property fmtid="{D5CDD505-2E9C-101B-9397-08002B2CF9AE}" pid="4" name="ICV">
    <vt:lpwstr>B2B63ED787F64E8B9506F5124C9AADDF_13</vt:lpwstr>
  </property>
  <property fmtid="{D5CDD505-2E9C-101B-9397-08002B2CF9AE}" pid="5" name="KSOProductBuildVer">
    <vt:lpwstr>2052-12.1.0.26895</vt:lpwstr>
  </property>
</Properties>
</file>